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63" r:id="rId4"/>
    <p:sldId id="264" r:id="rId5"/>
    <p:sldId id="283" r:id="rId6"/>
    <p:sldId id="284" r:id="rId7"/>
    <p:sldId id="279" r:id="rId8"/>
    <p:sldId id="270" r:id="rId9"/>
    <p:sldId id="271" r:id="rId10"/>
    <p:sldId id="280" r:id="rId11"/>
    <p:sldId id="272" r:id="rId12"/>
    <p:sldId id="282" r:id="rId13"/>
    <p:sldId id="265" r:id="rId14"/>
    <p:sldId id="266" r:id="rId15"/>
    <p:sldId id="277" r:id="rId16"/>
    <p:sldId id="278" r:id="rId17"/>
    <p:sldId id="285" r:id="rId18"/>
    <p:sldId id="286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stavitev predmeta" id="{D11DD820-D421-4F83-9323-EDE26860DBB2}">
          <p14:sldIdLst>
            <p14:sldId id="258"/>
          </p14:sldIdLst>
        </p14:section>
        <p14:section name="Poglavje 1" id="{48224D3F-6452-4CAB-9729-CADD23059BA2}">
          <p14:sldIdLst>
            <p14:sldId id="263"/>
            <p14:sldId id="264"/>
            <p14:sldId id="283"/>
            <p14:sldId id="284"/>
          </p14:sldIdLst>
        </p14:section>
        <p14:section name="Poglavje 2" id="{48FF336F-B727-4D7A-B5EB-B7CC8BE127E9}">
          <p14:sldIdLst>
            <p14:sldId id="279"/>
            <p14:sldId id="270"/>
            <p14:sldId id="271"/>
          </p14:sldIdLst>
        </p14:section>
        <p14:section name="Poglavje 3" id="{A9372EFB-A46D-46BA-A218-E50CAEF33FEC}">
          <p14:sldIdLst>
            <p14:sldId id="280"/>
            <p14:sldId id="272"/>
            <p14:sldId id="282"/>
          </p14:sldIdLst>
        </p14:section>
        <p14:section name="Poglavje 4" id="{33A0D2F1-02F8-4424-AC6F-51A57863D86F}">
          <p14:sldIdLst>
            <p14:sldId id="265"/>
            <p14:sldId id="266"/>
            <p14:sldId id="277"/>
            <p14:sldId id="278"/>
          </p14:sldIdLst>
        </p14:section>
        <p14:section name="Poglavje 5" id="{AA3E3F74-8A20-4F1A-A713-F2747E4A2F18}">
          <p14:sldIdLst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826"/>
    <a:srgbClr val="ECB81E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17A88-53D4-4446-9EF5-19DE4AC2D87E}" v="35" dt="2025-12-28T22:50:23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>
        <p:scale>
          <a:sx n="100" d="100"/>
          <a:sy n="100" d="100"/>
        </p:scale>
        <p:origin x="48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8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Gladek" userId="889cb8531c4a3f3b" providerId="LiveId" clId="{BEAFB65F-A279-4999-B12B-412B2DEB45C6}"/>
    <pc:docChg chg="undo redo custSel addSld delSld modSld sldOrd addSection delSection modSection">
      <pc:chgData name="Peter Gladek" userId="889cb8531c4a3f3b" providerId="LiveId" clId="{BEAFB65F-A279-4999-B12B-412B2DEB45C6}" dt="2025-12-28T22:52:14.558" v="1625" actId="1076"/>
      <pc:docMkLst>
        <pc:docMk/>
      </pc:docMkLst>
      <pc:sldChg chg="del">
        <pc:chgData name="Peter Gladek" userId="889cb8531c4a3f3b" providerId="LiveId" clId="{BEAFB65F-A279-4999-B12B-412B2DEB45C6}" dt="2025-12-28T21:44:51.844" v="915" actId="47"/>
        <pc:sldMkLst>
          <pc:docMk/>
          <pc:sldMk cId="3181744601" sldId="256"/>
        </pc:sldMkLst>
      </pc:sldChg>
      <pc:sldChg chg="modSp mod">
        <pc:chgData name="Peter Gladek" userId="889cb8531c4a3f3b" providerId="LiveId" clId="{BEAFB65F-A279-4999-B12B-412B2DEB45C6}" dt="2025-12-28T21:45:38.788" v="917" actId="20577"/>
        <pc:sldMkLst>
          <pc:docMk/>
          <pc:sldMk cId="763337593" sldId="258"/>
        </pc:sldMkLst>
        <pc:spChg chg="mod">
          <ac:chgData name="Peter Gladek" userId="889cb8531c4a3f3b" providerId="LiveId" clId="{BEAFB65F-A279-4999-B12B-412B2DEB45C6}" dt="2025-12-28T21:45:38.788" v="917" actId="20577"/>
          <ac:spMkLst>
            <pc:docMk/>
            <pc:sldMk cId="763337593" sldId="258"/>
            <ac:spMk id="3" creationId="{246C1507-397F-315E-D4FB-121758FBFED3}"/>
          </ac:spMkLst>
        </pc:spChg>
      </pc:sldChg>
      <pc:sldChg chg="del">
        <pc:chgData name="Peter Gladek" userId="889cb8531c4a3f3b" providerId="LiveId" clId="{BEAFB65F-A279-4999-B12B-412B2DEB45C6}" dt="2025-12-28T21:44:51.844" v="915" actId="47"/>
        <pc:sldMkLst>
          <pc:docMk/>
          <pc:sldMk cId="2032304076" sldId="260"/>
        </pc:sldMkLst>
      </pc:sldChg>
      <pc:sldChg chg="modSp del mod">
        <pc:chgData name="Peter Gladek" userId="889cb8531c4a3f3b" providerId="LiveId" clId="{BEAFB65F-A279-4999-B12B-412B2DEB45C6}" dt="2025-12-28T21:43:16.244" v="914" actId="47"/>
        <pc:sldMkLst>
          <pc:docMk/>
          <pc:sldMk cId="2705730959" sldId="261"/>
        </pc:sldMkLst>
      </pc:sldChg>
      <pc:sldChg chg="addSp modSp del mod">
        <pc:chgData name="Peter Gladek" userId="889cb8531c4a3f3b" providerId="LiveId" clId="{BEAFB65F-A279-4999-B12B-412B2DEB45C6}" dt="2025-12-28T21:43:16.244" v="914" actId="47"/>
        <pc:sldMkLst>
          <pc:docMk/>
          <pc:sldMk cId="4090543311" sldId="262"/>
        </pc:sldMkLst>
      </pc:sldChg>
      <pc:sldChg chg="modSp mod ord">
        <pc:chgData name="Peter Gladek" userId="889cb8531c4a3f3b" providerId="LiveId" clId="{BEAFB65F-A279-4999-B12B-412B2DEB45C6}" dt="2025-12-28T21:49:03.480" v="981" actId="20577"/>
        <pc:sldMkLst>
          <pc:docMk/>
          <pc:sldMk cId="3699461265" sldId="263"/>
        </pc:sldMkLst>
        <pc:spChg chg="mod">
          <ac:chgData name="Peter Gladek" userId="889cb8531c4a3f3b" providerId="LiveId" clId="{BEAFB65F-A279-4999-B12B-412B2DEB45C6}" dt="2025-12-28T21:49:03.480" v="981" actId="20577"/>
          <ac:spMkLst>
            <pc:docMk/>
            <pc:sldMk cId="3699461265" sldId="263"/>
            <ac:spMk id="3" creationId="{F515A3D1-EA4C-35CD-4E67-D018242FA3FF}"/>
          </ac:spMkLst>
        </pc:spChg>
      </pc:sldChg>
      <pc:sldChg chg="delSp modSp mod ord">
        <pc:chgData name="Peter Gladek" userId="889cb8531c4a3f3b" providerId="LiveId" clId="{BEAFB65F-A279-4999-B12B-412B2DEB45C6}" dt="2025-12-28T22:36:35.064" v="1504" actId="20577"/>
        <pc:sldMkLst>
          <pc:docMk/>
          <pc:sldMk cId="3500612220" sldId="264"/>
        </pc:sldMkLst>
        <pc:spChg chg="mod">
          <ac:chgData name="Peter Gladek" userId="889cb8531c4a3f3b" providerId="LiveId" clId="{BEAFB65F-A279-4999-B12B-412B2DEB45C6}" dt="2025-12-28T22:36:35.064" v="1504" actId="20577"/>
          <ac:spMkLst>
            <pc:docMk/>
            <pc:sldMk cId="3500612220" sldId="264"/>
            <ac:spMk id="5" creationId="{B4F09A84-DC12-D81F-7A20-FD7301E41361}"/>
          </ac:spMkLst>
        </pc:spChg>
        <pc:spChg chg="del">
          <ac:chgData name="Peter Gladek" userId="889cb8531c4a3f3b" providerId="LiveId" clId="{BEAFB65F-A279-4999-B12B-412B2DEB45C6}" dt="2025-12-28T22:16:28.494" v="1264" actId="478"/>
          <ac:spMkLst>
            <pc:docMk/>
            <pc:sldMk cId="3500612220" sldId="264"/>
            <ac:spMk id="15" creationId="{69F9A5CE-4AEA-5F5A-7B39-B9C27CACBE98}"/>
          </ac:spMkLst>
        </pc:spChg>
        <pc:spChg chg="del">
          <ac:chgData name="Peter Gladek" userId="889cb8531c4a3f3b" providerId="LiveId" clId="{BEAFB65F-A279-4999-B12B-412B2DEB45C6}" dt="2025-12-28T22:16:28.494" v="1264" actId="478"/>
          <ac:spMkLst>
            <pc:docMk/>
            <pc:sldMk cId="3500612220" sldId="264"/>
            <ac:spMk id="17" creationId="{1F7C7F58-B95F-EC63-20DC-6A60B2AACA17}"/>
          </ac:spMkLst>
        </pc:spChg>
        <pc:spChg chg="del">
          <ac:chgData name="Peter Gladek" userId="889cb8531c4a3f3b" providerId="LiveId" clId="{BEAFB65F-A279-4999-B12B-412B2DEB45C6}" dt="2025-12-28T22:16:28.494" v="1264" actId="478"/>
          <ac:spMkLst>
            <pc:docMk/>
            <pc:sldMk cId="3500612220" sldId="264"/>
            <ac:spMk id="29" creationId="{95070C62-1802-839B-80FA-199C29A6E28C}"/>
          </ac:spMkLst>
        </pc:spChg>
        <pc:spChg chg="del">
          <ac:chgData name="Peter Gladek" userId="889cb8531c4a3f3b" providerId="LiveId" clId="{BEAFB65F-A279-4999-B12B-412B2DEB45C6}" dt="2025-12-28T22:16:28.494" v="1264" actId="478"/>
          <ac:spMkLst>
            <pc:docMk/>
            <pc:sldMk cId="3500612220" sldId="264"/>
            <ac:spMk id="30" creationId="{34A14274-D67A-4E33-BCF5-CF22DF688724}"/>
          </ac:spMkLst>
        </pc:spChg>
        <pc:picChg chg="del">
          <ac:chgData name="Peter Gladek" userId="889cb8531c4a3f3b" providerId="LiveId" clId="{BEAFB65F-A279-4999-B12B-412B2DEB45C6}" dt="2025-12-28T22:16:32.262" v="1269" actId="478"/>
          <ac:picMkLst>
            <pc:docMk/>
            <pc:sldMk cId="3500612220" sldId="264"/>
            <ac:picMk id="9" creationId="{7D611660-DDEA-727B-EEFD-D1F8A9E7C8B1}"/>
          </ac:picMkLst>
        </pc:picChg>
        <pc:picChg chg="del">
          <ac:chgData name="Peter Gladek" userId="889cb8531c4a3f3b" providerId="LiveId" clId="{BEAFB65F-A279-4999-B12B-412B2DEB45C6}" dt="2025-12-28T22:16:31.198" v="1268" actId="478"/>
          <ac:picMkLst>
            <pc:docMk/>
            <pc:sldMk cId="3500612220" sldId="264"/>
            <ac:picMk id="10" creationId="{A8DCAE33-C9A4-9B07-F592-D4631D15E008}"/>
          </ac:picMkLst>
        </pc:picChg>
        <pc:picChg chg="del">
          <ac:chgData name="Peter Gladek" userId="889cb8531c4a3f3b" providerId="LiveId" clId="{BEAFB65F-A279-4999-B12B-412B2DEB45C6}" dt="2025-12-28T22:16:30.909" v="1267" actId="478"/>
          <ac:picMkLst>
            <pc:docMk/>
            <pc:sldMk cId="3500612220" sldId="264"/>
            <ac:picMk id="11" creationId="{8ACDE715-7305-B3CC-C0F4-E698B7110557}"/>
          </ac:picMkLst>
        </pc:picChg>
        <pc:picChg chg="del">
          <ac:chgData name="Peter Gladek" userId="889cb8531c4a3f3b" providerId="LiveId" clId="{BEAFB65F-A279-4999-B12B-412B2DEB45C6}" dt="2025-12-28T22:16:30.293" v="1266" actId="478"/>
          <ac:picMkLst>
            <pc:docMk/>
            <pc:sldMk cId="3500612220" sldId="264"/>
            <ac:picMk id="12" creationId="{863708AF-C2FD-21AC-AF4F-152E3CBC7B4C}"/>
          </ac:picMkLst>
        </pc:picChg>
        <pc:picChg chg="del">
          <ac:chgData name="Peter Gladek" userId="889cb8531c4a3f3b" providerId="LiveId" clId="{BEAFB65F-A279-4999-B12B-412B2DEB45C6}" dt="2025-12-28T22:16:29.911" v="1265" actId="478"/>
          <ac:picMkLst>
            <pc:docMk/>
            <pc:sldMk cId="3500612220" sldId="264"/>
            <ac:picMk id="13" creationId="{4B2586C8-A1D1-8A41-A65B-64B70F0A715A}"/>
          </ac:picMkLst>
        </pc:picChg>
        <pc:picChg chg="del">
          <ac:chgData name="Peter Gladek" userId="889cb8531c4a3f3b" providerId="LiveId" clId="{BEAFB65F-A279-4999-B12B-412B2DEB45C6}" dt="2025-12-28T22:16:28.494" v="1264" actId="478"/>
          <ac:picMkLst>
            <pc:docMk/>
            <pc:sldMk cId="3500612220" sldId="264"/>
            <ac:picMk id="14" creationId="{CB7BD5D2-6ECC-ACBD-D3A4-1B51F2562086}"/>
          </ac:picMkLst>
        </pc:picChg>
        <pc:cxnChg chg="del">
          <ac:chgData name="Peter Gladek" userId="889cb8531c4a3f3b" providerId="LiveId" clId="{BEAFB65F-A279-4999-B12B-412B2DEB45C6}" dt="2025-12-28T22:16:28.494" v="1264" actId="478"/>
          <ac:cxnSpMkLst>
            <pc:docMk/>
            <pc:sldMk cId="3500612220" sldId="264"/>
            <ac:cxnSpMk id="19" creationId="{4BECC316-519C-280C-68DB-F63CC6B018D4}"/>
          </ac:cxnSpMkLst>
        </pc:cxnChg>
        <pc:cxnChg chg="del mod">
          <ac:chgData name="Peter Gladek" userId="889cb8531c4a3f3b" providerId="LiveId" clId="{BEAFB65F-A279-4999-B12B-412B2DEB45C6}" dt="2025-12-28T22:16:28.494" v="1264" actId="478"/>
          <ac:cxnSpMkLst>
            <pc:docMk/>
            <pc:sldMk cId="3500612220" sldId="264"/>
            <ac:cxnSpMk id="21" creationId="{DDC83BE7-500C-85A7-1855-E506A6436E7B}"/>
          </ac:cxnSpMkLst>
        </pc:cxnChg>
        <pc:cxnChg chg="del">
          <ac:chgData name="Peter Gladek" userId="889cb8531c4a3f3b" providerId="LiveId" clId="{BEAFB65F-A279-4999-B12B-412B2DEB45C6}" dt="2025-12-28T22:16:28.494" v="1264" actId="478"/>
          <ac:cxnSpMkLst>
            <pc:docMk/>
            <pc:sldMk cId="3500612220" sldId="264"/>
            <ac:cxnSpMk id="25" creationId="{2C56C622-D7BE-E0BB-6452-0670B09D209F}"/>
          </ac:cxnSpMkLst>
        </pc:cxnChg>
        <pc:cxnChg chg="del mod">
          <ac:chgData name="Peter Gladek" userId="889cb8531c4a3f3b" providerId="LiveId" clId="{BEAFB65F-A279-4999-B12B-412B2DEB45C6}" dt="2025-12-28T22:16:28.494" v="1264" actId="478"/>
          <ac:cxnSpMkLst>
            <pc:docMk/>
            <pc:sldMk cId="3500612220" sldId="264"/>
            <ac:cxnSpMk id="26" creationId="{9E61C6DB-101E-1F98-1EAE-03DB050E788F}"/>
          </ac:cxnSpMkLst>
        </pc:cxnChg>
      </pc:sldChg>
      <pc:sldChg chg="modSp mod ord">
        <pc:chgData name="Peter Gladek" userId="889cb8531c4a3f3b" providerId="LiveId" clId="{BEAFB65F-A279-4999-B12B-412B2DEB45C6}" dt="2025-12-28T22:04:23.530" v="1138" actId="20577"/>
        <pc:sldMkLst>
          <pc:docMk/>
          <pc:sldMk cId="2303601428" sldId="265"/>
        </pc:sldMkLst>
        <pc:spChg chg="mod">
          <ac:chgData name="Peter Gladek" userId="889cb8531c4a3f3b" providerId="LiveId" clId="{BEAFB65F-A279-4999-B12B-412B2DEB45C6}" dt="2025-12-28T22:04:23.530" v="1138" actId="20577"/>
          <ac:spMkLst>
            <pc:docMk/>
            <pc:sldMk cId="2303601428" sldId="265"/>
            <ac:spMk id="3" creationId="{9D737D0B-18F1-D541-3ED9-D4EFCC3FF5D5}"/>
          </ac:spMkLst>
        </pc:spChg>
      </pc:sldChg>
      <pc:sldChg chg="ord">
        <pc:chgData name="Peter Gladek" userId="889cb8531c4a3f3b" providerId="LiveId" clId="{BEAFB65F-A279-4999-B12B-412B2DEB45C6}" dt="2025-12-28T22:04:20.144" v="1136"/>
        <pc:sldMkLst>
          <pc:docMk/>
          <pc:sldMk cId="2311049490" sldId="266"/>
        </pc:sldMkLst>
      </pc:sldChg>
      <pc:sldChg chg="addSp modSp mod ord">
        <pc:chgData name="Peter Gladek" userId="889cb8531c4a3f3b" providerId="LiveId" clId="{BEAFB65F-A279-4999-B12B-412B2DEB45C6}" dt="2025-12-28T22:47:21.018" v="1579" actId="1076"/>
        <pc:sldMkLst>
          <pc:docMk/>
          <pc:sldMk cId="280436021" sldId="270"/>
        </pc:sldMkLst>
        <pc:spChg chg="add mod">
          <ac:chgData name="Peter Gladek" userId="889cb8531c4a3f3b" providerId="LiveId" clId="{BEAFB65F-A279-4999-B12B-412B2DEB45C6}" dt="2025-12-28T22:47:21.018" v="1579" actId="1076"/>
          <ac:spMkLst>
            <pc:docMk/>
            <pc:sldMk cId="280436021" sldId="270"/>
            <ac:spMk id="4" creationId="{96D70A57-168D-FBBB-92CF-A32E1C9C6844}"/>
          </ac:spMkLst>
        </pc:spChg>
        <pc:spChg chg="mod">
          <ac:chgData name="Peter Gladek" userId="889cb8531c4a3f3b" providerId="LiveId" clId="{BEAFB65F-A279-4999-B12B-412B2DEB45C6}" dt="2025-12-28T22:46:48.260" v="1572" actId="1076"/>
          <ac:spMkLst>
            <pc:docMk/>
            <pc:sldMk cId="280436021" sldId="270"/>
            <ac:spMk id="18" creationId="{C188D536-C92A-D708-8B3D-8951D75DA94D}"/>
          </ac:spMkLst>
        </pc:spChg>
        <pc:picChg chg="mod">
          <ac:chgData name="Peter Gladek" userId="889cb8531c4a3f3b" providerId="LiveId" clId="{BEAFB65F-A279-4999-B12B-412B2DEB45C6}" dt="2025-12-28T22:46:48.260" v="1572" actId="1076"/>
          <ac:picMkLst>
            <pc:docMk/>
            <pc:sldMk cId="280436021" sldId="270"/>
            <ac:picMk id="6" creationId="{C96ACD2C-1A19-E0B4-FE8D-D9DA7710FD7F}"/>
          </ac:picMkLst>
        </pc:picChg>
        <pc:picChg chg="mod">
          <ac:chgData name="Peter Gladek" userId="889cb8531c4a3f3b" providerId="LiveId" clId="{BEAFB65F-A279-4999-B12B-412B2DEB45C6}" dt="2025-12-28T22:46:48.260" v="1572" actId="1076"/>
          <ac:picMkLst>
            <pc:docMk/>
            <pc:sldMk cId="280436021" sldId="270"/>
            <ac:picMk id="8" creationId="{7F9833D0-2538-06EF-A808-94C03EBC579A}"/>
          </ac:picMkLst>
        </pc:picChg>
        <pc:picChg chg="mod">
          <ac:chgData name="Peter Gladek" userId="889cb8531c4a3f3b" providerId="LiveId" clId="{BEAFB65F-A279-4999-B12B-412B2DEB45C6}" dt="2025-12-28T22:46:48.260" v="1572" actId="1076"/>
          <ac:picMkLst>
            <pc:docMk/>
            <pc:sldMk cId="280436021" sldId="270"/>
            <ac:picMk id="9" creationId="{AD574CCD-91F1-2842-EFD1-813C101EC37B}"/>
          </ac:picMkLst>
        </pc:picChg>
        <pc:picChg chg="mod">
          <ac:chgData name="Peter Gladek" userId="889cb8531c4a3f3b" providerId="LiveId" clId="{BEAFB65F-A279-4999-B12B-412B2DEB45C6}" dt="2025-12-28T22:46:48.260" v="1572" actId="1076"/>
          <ac:picMkLst>
            <pc:docMk/>
            <pc:sldMk cId="280436021" sldId="270"/>
            <ac:picMk id="10" creationId="{CEE5C7C9-DB32-1C0E-D720-12721694B02A}"/>
          </ac:picMkLst>
        </pc:picChg>
        <pc:picChg chg="mod">
          <ac:chgData name="Peter Gladek" userId="889cb8531c4a3f3b" providerId="LiveId" clId="{BEAFB65F-A279-4999-B12B-412B2DEB45C6}" dt="2025-12-28T22:46:48.260" v="1572" actId="1076"/>
          <ac:picMkLst>
            <pc:docMk/>
            <pc:sldMk cId="280436021" sldId="270"/>
            <ac:picMk id="11" creationId="{A81A4452-6F38-92A1-F2E4-DB718DFA4560}"/>
          </ac:picMkLst>
        </pc:picChg>
        <pc:cxnChg chg="mod">
          <ac:chgData name="Peter Gladek" userId="889cb8531c4a3f3b" providerId="LiveId" clId="{BEAFB65F-A279-4999-B12B-412B2DEB45C6}" dt="2025-12-28T22:46:48.260" v="1572" actId="1076"/>
          <ac:cxnSpMkLst>
            <pc:docMk/>
            <pc:sldMk cId="280436021" sldId="270"/>
            <ac:cxnSpMk id="13" creationId="{F8FC1001-FD7A-B320-8199-5442B2B0B759}"/>
          </ac:cxnSpMkLst>
        </pc:cxnChg>
        <pc:cxnChg chg="mod">
          <ac:chgData name="Peter Gladek" userId="889cb8531c4a3f3b" providerId="LiveId" clId="{BEAFB65F-A279-4999-B12B-412B2DEB45C6}" dt="2025-12-28T22:46:48.260" v="1572" actId="1076"/>
          <ac:cxnSpMkLst>
            <pc:docMk/>
            <pc:sldMk cId="280436021" sldId="270"/>
            <ac:cxnSpMk id="16" creationId="{B4530847-A853-EA1C-F97B-F7C51A2BA7D8}"/>
          </ac:cxnSpMkLst>
        </pc:cxnChg>
        <pc:cxnChg chg="mod">
          <ac:chgData name="Peter Gladek" userId="889cb8531c4a3f3b" providerId="LiveId" clId="{BEAFB65F-A279-4999-B12B-412B2DEB45C6}" dt="2025-12-28T22:46:48.260" v="1572" actId="1076"/>
          <ac:cxnSpMkLst>
            <pc:docMk/>
            <pc:sldMk cId="280436021" sldId="270"/>
            <ac:cxnSpMk id="17" creationId="{5346F9DA-AE3D-6794-A3C9-73383C59BB19}"/>
          </ac:cxnSpMkLst>
        </pc:cxnChg>
      </pc:sldChg>
      <pc:sldChg chg="addSp delSp modSp mod ord">
        <pc:chgData name="Peter Gladek" userId="889cb8531c4a3f3b" providerId="LiveId" clId="{BEAFB65F-A279-4999-B12B-412B2DEB45C6}" dt="2025-12-28T22:48:59.093" v="1603" actId="20577"/>
        <pc:sldMkLst>
          <pc:docMk/>
          <pc:sldMk cId="3613322139" sldId="271"/>
        </pc:sldMkLst>
        <pc:spChg chg="mod">
          <ac:chgData name="Peter Gladek" userId="889cb8531c4a3f3b" providerId="LiveId" clId="{BEAFB65F-A279-4999-B12B-412B2DEB45C6}" dt="2025-12-28T22:48:59.093" v="1603" actId="20577"/>
          <ac:spMkLst>
            <pc:docMk/>
            <pc:sldMk cId="3613322139" sldId="271"/>
            <ac:spMk id="3" creationId="{EDACD005-5807-1F1F-DDB0-A0586FA34EE4}"/>
          </ac:spMkLst>
        </pc:spChg>
        <pc:spChg chg="add mod">
          <ac:chgData name="Peter Gladek" userId="889cb8531c4a3f3b" providerId="LiveId" clId="{BEAFB65F-A279-4999-B12B-412B2DEB45C6}" dt="2025-12-28T22:48:23.552" v="1590" actId="1076"/>
          <ac:spMkLst>
            <pc:docMk/>
            <pc:sldMk cId="3613322139" sldId="271"/>
            <ac:spMk id="7" creationId="{CE964BBB-F025-547F-63AA-E1E854AB729B}"/>
          </ac:spMkLst>
        </pc:spChg>
        <pc:spChg chg="mod">
          <ac:chgData name="Peter Gladek" userId="889cb8531c4a3f3b" providerId="LiveId" clId="{BEAFB65F-A279-4999-B12B-412B2DEB45C6}" dt="2025-12-28T22:47:36.769" v="1580" actId="1076"/>
          <ac:spMkLst>
            <pc:docMk/>
            <pc:sldMk cId="3613322139" sldId="271"/>
            <ac:spMk id="17" creationId="{829A3F78-2E51-E697-5AEE-5BE1D2A0FAED}"/>
          </ac:spMkLst>
        </pc:spChg>
        <pc:spChg chg="mod">
          <ac:chgData name="Peter Gladek" userId="889cb8531c4a3f3b" providerId="LiveId" clId="{BEAFB65F-A279-4999-B12B-412B2DEB45C6}" dt="2025-12-28T22:47:36.769" v="1580" actId="1076"/>
          <ac:spMkLst>
            <pc:docMk/>
            <pc:sldMk cId="3613322139" sldId="271"/>
            <ac:spMk id="24" creationId="{0042D9CD-6B3B-3ABF-F28A-8DF3118404E1}"/>
          </ac:spMkLst>
        </pc:sp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4" creationId="{44CD3FE5-32D0-49A2-2CE8-2CF5EC609E28}"/>
          </ac:picMkLst>
        </pc:pic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5" creationId="{C37BFC36-B98E-CC65-082B-5A73FF665CEC}"/>
          </ac:picMkLst>
        </pc:picChg>
        <pc:picChg chg="del">
          <ac:chgData name="Peter Gladek" userId="889cb8531c4a3f3b" providerId="LiveId" clId="{BEAFB65F-A279-4999-B12B-412B2DEB45C6}" dt="2025-12-28T21:51:28.554" v="998" actId="478"/>
          <ac:picMkLst>
            <pc:docMk/>
            <pc:sldMk cId="3613322139" sldId="271"/>
            <ac:picMk id="6" creationId="{75DD7FA2-9EF0-8C4A-46B4-60A4D1B9AED2}"/>
          </ac:picMkLst>
        </pc:pic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8" creationId="{7D797794-EF63-A9D9-FF14-49E8CB4E3BEF}"/>
          </ac:picMkLst>
        </pc:pic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9" creationId="{3E25D264-232B-60D2-4AFC-9CCF82282B58}"/>
          </ac:picMkLst>
        </pc:pic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10" creationId="{1EDA3CC9-E24D-7DA9-186D-8B862C69D62A}"/>
          </ac:picMkLst>
        </pc:picChg>
        <pc:picChg chg="del">
          <ac:chgData name="Peter Gladek" userId="889cb8531c4a3f3b" providerId="LiveId" clId="{BEAFB65F-A279-4999-B12B-412B2DEB45C6}" dt="2025-12-28T21:51:28.554" v="998" actId="478"/>
          <ac:picMkLst>
            <pc:docMk/>
            <pc:sldMk cId="3613322139" sldId="271"/>
            <ac:picMk id="11" creationId="{B36E8E4D-2839-C52E-31F5-DBEDDC781889}"/>
          </ac:picMkLst>
        </pc:pic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12" creationId="{26136EE9-2894-1FCA-F526-F9C62DD2F0C9}"/>
          </ac:picMkLst>
        </pc:pic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13" creationId="{77C99552-EBC1-46EF-533D-45B8E335E7F4}"/>
          </ac:picMkLst>
        </pc:picChg>
        <pc:picChg chg="mod">
          <ac:chgData name="Peter Gladek" userId="889cb8531c4a3f3b" providerId="LiveId" clId="{BEAFB65F-A279-4999-B12B-412B2DEB45C6}" dt="2025-12-28T22:47:36.769" v="1580" actId="1076"/>
          <ac:picMkLst>
            <pc:docMk/>
            <pc:sldMk cId="3613322139" sldId="271"/>
            <ac:picMk id="21" creationId="{0C201D45-A07B-E0C8-3E8C-649BDBAFFC44}"/>
          </ac:picMkLst>
        </pc:picChg>
        <pc:cxnChg chg="mod">
          <ac:chgData name="Peter Gladek" userId="889cb8531c4a3f3b" providerId="LiveId" clId="{BEAFB65F-A279-4999-B12B-412B2DEB45C6}" dt="2025-12-28T21:51:56.830" v="1000" actId="1076"/>
          <ac:cxnSpMkLst>
            <pc:docMk/>
            <pc:sldMk cId="3613322139" sldId="271"/>
            <ac:cxnSpMk id="15" creationId="{B268406E-5AF8-05AD-96E3-E065340F217E}"/>
          </ac:cxnSpMkLst>
        </pc:cxnChg>
        <pc:cxnChg chg="mod">
          <ac:chgData name="Peter Gladek" userId="889cb8531c4a3f3b" providerId="LiveId" clId="{BEAFB65F-A279-4999-B12B-412B2DEB45C6}" dt="2025-12-28T21:51:57.591" v="1001" actId="1076"/>
          <ac:cxnSpMkLst>
            <pc:docMk/>
            <pc:sldMk cId="3613322139" sldId="271"/>
            <ac:cxnSpMk id="18" creationId="{7BC300A1-1176-79AB-6BD9-FAC266320275}"/>
          </ac:cxnSpMkLst>
        </pc:cxnChg>
      </pc:sldChg>
      <pc:sldChg chg="addSp delSp modSp mod ord">
        <pc:chgData name="Peter Gladek" userId="889cb8531c4a3f3b" providerId="LiveId" clId="{BEAFB65F-A279-4999-B12B-412B2DEB45C6}" dt="2025-12-28T22:50:24.061" v="1621" actId="1076"/>
        <pc:sldMkLst>
          <pc:docMk/>
          <pc:sldMk cId="3605551087" sldId="272"/>
        </pc:sldMkLst>
        <pc:spChg chg="mod">
          <ac:chgData name="Peter Gladek" userId="889cb8531c4a3f3b" providerId="LiveId" clId="{BEAFB65F-A279-4999-B12B-412B2DEB45C6}" dt="2025-12-28T21:53:12.133" v="1019" actId="20577"/>
          <ac:spMkLst>
            <pc:docMk/>
            <pc:sldMk cId="3605551087" sldId="272"/>
            <ac:spMk id="2" creationId="{487B983F-70D4-F221-0273-AC2CAEE1DC52}"/>
          </ac:spMkLst>
        </pc:spChg>
        <pc:spChg chg="mod">
          <ac:chgData name="Peter Gladek" userId="889cb8531c4a3f3b" providerId="LiveId" clId="{BEAFB65F-A279-4999-B12B-412B2DEB45C6}" dt="2025-12-28T21:49:39.926" v="997" actId="113"/>
          <ac:spMkLst>
            <pc:docMk/>
            <pc:sldMk cId="3605551087" sldId="272"/>
            <ac:spMk id="3" creationId="{975E2D0C-0906-C411-6C0D-D2CBD151A192}"/>
          </ac:spMkLst>
        </pc:spChg>
        <pc:spChg chg="add del mod">
          <ac:chgData name="Peter Gladek" userId="889cb8531c4a3f3b" providerId="LiveId" clId="{BEAFB65F-A279-4999-B12B-412B2DEB45C6}" dt="2025-12-28T22:50:23.207" v="1620" actId="20577"/>
          <ac:spMkLst>
            <pc:docMk/>
            <pc:sldMk cId="3605551087" sldId="272"/>
            <ac:spMk id="4" creationId="{ED5CDC34-FA52-16BF-F5D7-0A74FA2018BA}"/>
          </ac:spMkLst>
        </pc:spChg>
        <pc:spChg chg="mod">
          <ac:chgData name="Peter Gladek" userId="889cb8531c4a3f3b" providerId="LiveId" clId="{BEAFB65F-A279-4999-B12B-412B2DEB45C6}" dt="2025-12-28T22:50:24.061" v="1621" actId="1076"/>
          <ac:spMkLst>
            <pc:docMk/>
            <pc:sldMk cId="3605551087" sldId="272"/>
            <ac:spMk id="19" creationId="{F33AFCE2-3AFE-CDB1-FCD5-03C69FD61803}"/>
          </ac:spMkLst>
        </pc:spChg>
        <pc:picChg chg="mod">
          <ac:chgData name="Peter Gladek" userId="889cb8531c4a3f3b" providerId="LiveId" clId="{BEAFB65F-A279-4999-B12B-412B2DEB45C6}" dt="2025-12-28T22:50:24.061" v="1621" actId="1076"/>
          <ac:picMkLst>
            <pc:docMk/>
            <pc:sldMk cId="3605551087" sldId="272"/>
            <ac:picMk id="11" creationId="{CDE6C18D-E567-7425-9D97-60C588CF845B}"/>
          </ac:picMkLst>
        </pc:picChg>
        <pc:picChg chg="mod">
          <ac:chgData name="Peter Gladek" userId="889cb8531c4a3f3b" providerId="LiveId" clId="{BEAFB65F-A279-4999-B12B-412B2DEB45C6}" dt="2025-12-28T22:50:24.061" v="1621" actId="1076"/>
          <ac:picMkLst>
            <pc:docMk/>
            <pc:sldMk cId="3605551087" sldId="272"/>
            <ac:picMk id="12" creationId="{62EFEF8D-3033-06C0-B3A2-A89C38C87DEA}"/>
          </ac:picMkLst>
        </pc:picChg>
        <pc:picChg chg="mod">
          <ac:chgData name="Peter Gladek" userId="889cb8531c4a3f3b" providerId="LiveId" clId="{BEAFB65F-A279-4999-B12B-412B2DEB45C6}" dt="2025-12-28T22:50:24.061" v="1621" actId="1076"/>
          <ac:picMkLst>
            <pc:docMk/>
            <pc:sldMk cId="3605551087" sldId="272"/>
            <ac:picMk id="13" creationId="{3D246853-B95E-8233-42A4-B4C20718FF61}"/>
          </ac:picMkLst>
        </pc:picChg>
        <pc:picChg chg="mod">
          <ac:chgData name="Peter Gladek" userId="889cb8531c4a3f3b" providerId="LiveId" clId="{BEAFB65F-A279-4999-B12B-412B2DEB45C6}" dt="2025-12-28T22:50:24.061" v="1621" actId="1076"/>
          <ac:picMkLst>
            <pc:docMk/>
            <pc:sldMk cId="3605551087" sldId="272"/>
            <ac:picMk id="14" creationId="{F57D72DE-55BE-3DBB-B18F-E5E30CF7CCF9}"/>
          </ac:picMkLst>
        </pc:picChg>
        <pc:picChg chg="mod">
          <ac:chgData name="Peter Gladek" userId="889cb8531c4a3f3b" providerId="LiveId" clId="{BEAFB65F-A279-4999-B12B-412B2DEB45C6}" dt="2025-12-28T22:50:24.061" v="1621" actId="1076"/>
          <ac:picMkLst>
            <pc:docMk/>
            <pc:sldMk cId="3605551087" sldId="272"/>
            <ac:picMk id="15" creationId="{E8BDF4DD-D165-A56A-390E-9DACD288664F}"/>
          </ac:picMkLst>
        </pc:picChg>
        <pc:cxnChg chg="mod">
          <ac:chgData name="Peter Gladek" userId="889cb8531c4a3f3b" providerId="LiveId" clId="{BEAFB65F-A279-4999-B12B-412B2DEB45C6}" dt="2025-12-28T22:50:24.061" v="1621" actId="1076"/>
          <ac:cxnSpMkLst>
            <pc:docMk/>
            <pc:sldMk cId="3605551087" sldId="272"/>
            <ac:cxnSpMk id="16" creationId="{F2C1E928-9FC6-A87C-DD01-D943EAC239D2}"/>
          </ac:cxnSpMkLst>
        </pc:cxnChg>
        <pc:cxnChg chg="mod">
          <ac:chgData name="Peter Gladek" userId="889cb8531c4a3f3b" providerId="LiveId" clId="{BEAFB65F-A279-4999-B12B-412B2DEB45C6}" dt="2025-12-28T22:50:24.061" v="1621" actId="1076"/>
          <ac:cxnSpMkLst>
            <pc:docMk/>
            <pc:sldMk cId="3605551087" sldId="272"/>
            <ac:cxnSpMk id="18" creationId="{3F338354-FE8D-ABA3-8DDD-18213426AC7C}"/>
          </ac:cxnSpMkLst>
        </pc:cxnChg>
        <pc:cxnChg chg="mod">
          <ac:chgData name="Peter Gladek" userId="889cb8531c4a3f3b" providerId="LiveId" clId="{BEAFB65F-A279-4999-B12B-412B2DEB45C6}" dt="2025-12-28T22:50:24.061" v="1621" actId="1076"/>
          <ac:cxnSpMkLst>
            <pc:docMk/>
            <pc:sldMk cId="3605551087" sldId="272"/>
            <ac:cxnSpMk id="20" creationId="{43EC990A-924A-84A3-6069-4E83183B2267}"/>
          </ac:cxnSpMkLst>
        </pc:cxnChg>
      </pc:sldChg>
      <pc:sldChg chg="del">
        <pc:chgData name="Peter Gladek" userId="889cb8531c4a3f3b" providerId="LiveId" clId="{BEAFB65F-A279-4999-B12B-412B2DEB45C6}" dt="2025-12-28T21:47:42.950" v="944" actId="47"/>
        <pc:sldMkLst>
          <pc:docMk/>
          <pc:sldMk cId="3673950786" sldId="273"/>
        </pc:sldMkLst>
      </pc:sldChg>
      <pc:sldChg chg="del">
        <pc:chgData name="Peter Gladek" userId="889cb8531c4a3f3b" providerId="LiveId" clId="{BEAFB65F-A279-4999-B12B-412B2DEB45C6}" dt="2025-12-28T21:47:42.950" v="944" actId="47"/>
        <pc:sldMkLst>
          <pc:docMk/>
          <pc:sldMk cId="815164856" sldId="274"/>
        </pc:sldMkLst>
      </pc:sldChg>
      <pc:sldChg chg="del">
        <pc:chgData name="Peter Gladek" userId="889cb8531c4a3f3b" providerId="LiveId" clId="{BEAFB65F-A279-4999-B12B-412B2DEB45C6}" dt="2025-12-28T21:47:42.950" v="944" actId="47"/>
        <pc:sldMkLst>
          <pc:docMk/>
          <pc:sldMk cId="2646066551" sldId="275"/>
        </pc:sldMkLst>
      </pc:sldChg>
      <pc:sldChg chg="del">
        <pc:chgData name="Peter Gladek" userId="889cb8531c4a3f3b" providerId="LiveId" clId="{BEAFB65F-A279-4999-B12B-412B2DEB45C6}" dt="2025-12-28T21:47:42.950" v="944" actId="47"/>
        <pc:sldMkLst>
          <pc:docMk/>
          <pc:sldMk cId="3526816293" sldId="276"/>
        </pc:sldMkLst>
      </pc:sldChg>
      <pc:sldChg chg="ord">
        <pc:chgData name="Peter Gladek" userId="889cb8531c4a3f3b" providerId="LiveId" clId="{BEAFB65F-A279-4999-B12B-412B2DEB45C6}" dt="2025-12-28T22:04:20.144" v="1136"/>
        <pc:sldMkLst>
          <pc:docMk/>
          <pc:sldMk cId="2119417316" sldId="277"/>
        </pc:sldMkLst>
      </pc:sldChg>
      <pc:sldChg chg="ord">
        <pc:chgData name="Peter Gladek" userId="889cb8531c4a3f3b" providerId="LiveId" clId="{BEAFB65F-A279-4999-B12B-412B2DEB45C6}" dt="2025-12-28T22:04:20.144" v="1136"/>
        <pc:sldMkLst>
          <pc:docMk/>
          <pc:sldMk cId="2297415726" sldId="278"/>
        </pc:sldMkLst>
      </pc:sldChg>
      <pc:sldChg chg="modSp new mod ord">
        <pc:chgData name="Peter Gladek" userId="889cb8531c4a3f3b" providerId="LiveId" clId="{BEAFB65F-A279-4999-B12B-412B2DEB45C6}" dt="2025-12-28T21:49:09.701" v="983" actId="20577"/>
        <pc:sldMkLst>
          <pc:docMk/>
          <pc:sldMk cId="3506848444" sldId="279"/>
        </pc:sldMkLst>
        <pc:spChg chg="mod">
          <ac:chgData name="Peter Gladek" userId="889cb8531c4a3f3b" providerId="LiveId" clId="{BEAFB65F-A279-4999-B12B-412B2DEB45C6}" dt="2025-12-28T21:47:56.802" v="951" actId="20577"/>
          <ac:spMkLst>
            <pc:docMk/>
            <pc:sldMk cId="3506848444" sldId="279"/>
            <ac:spMk id="2" creationId="{E7EB7CA7-DE5B-92AF-930C-56D30DF5A1A9}"/>
          </ac:spMkLst>
        </pc:spChg>
        <pc:spChg chg="mod">
          <ac:chgData name="Peter Gladek" userId="889cb8531c4a3f3b" providerId="LiveId" clId="{BEAFB65F-A279-4999-B12B-412B2DEB45C6}" dt="2025-12-28T21:49:09.701" v="983" actId="20577"/>
          <ac:spMkLst>
            <pc:docMk/>
            <pc:sldMk cId="3506848444" sldId="279"/>
            <ac:spMk id="3" creationId="{941EEDF5-6858-80A0-5650-B763CD2DFE8D}"/>
          </ac:spMkLst>
        </pc:spChg>
      </pc:sldChg>
      <pc:sldChg chg="modSp new mod ord">
        <pc:chgData name="Peter Gladek" userId="889cb8531c4a3f3b" providerId="LiveId" clId="{BEAFB65F-A279-4999-B12B-412B2DEB45C6}" dt="2025-12-28T21:49:26.159" v="996" actId="20577"/>
        <pc:sldMkLst>
          <pc:docMk/>
          <pc:sldMk cId="1574724558" sldId="280"/>
        </pc:sldMkLst>
        <pc:spChg chg="mod">
          <ac:chgData name="Peter Gladek" userId="889cb8531c4a3f3b" providerId="LiveId" clId="{BEAFB65F-A279-4999-B12B-412B2DEB45C6}" dt="2025-12-28T21:49:26.159" v="996" actId="20577"/>
          <ac:spMkLst>
            <pc:docMk/>
            <pc:sldMk cId="1574724558" sldId="280"/>
            <ac:spMk id="2" creationId="{7BBE68F6-8773-0576-AB1C-12AA84F7C860}"/>
          </ac:spMkLst>
        </pc:spChg>
        <pc:spChg chg="mod">
          <ac:chgData name="Peter Gladek" userId="889cb8531c4a3f3b" providerId="LiveId" clId="{BEAFB65F-A279-4999-B12B-412B2DEB45C6}" dt="2025-12-28T21:49:24.141" v="990" actId="20577"/>
          <ac:spMkLst>
            <pc:docMk/>
            <pc:sldMk cId="1574724558" sldId="280"/>
            <ac:spMk id="3" creationId="{B0BBB487-4F61-BF3D-3EB1-7AF549820C7F}"/>
          </ac:spMkLst>
        </pc:spChg>
      </pc:sldChg>
      <pc:sldChg chg="modSp new del mod ord">
        <pc:chgData name="Peter Gladek" userId="889cb8531c4a3f3b" providerId="LiveId" clId="{BEAFB65F-A279-4999-B12B-412B2DEB45C6}" dt="2025-12-28T21:49:00.874" v="979" actId="47"/>
        <pc:sldMkLst>
          <pc:docMk/>
          <pc:sldMk cId="1596924987" sldId="280"/>
        </pc:sldMkLst>
        <pc:spChg chg="mod">
          <ac:chgData name="Peter Gladek" userId="889cb8531c4a3f3b" providerId="LiveId" clId="{BEAFB65F-A279-4999-B12B-412B2DEB45C6}" dt="2025-12-28T21:48:34.649" v="972" actId="20577"/>
          <ac:spMkLst>
            <pc:docMk/>
            <pc:sldMk cId="1596924987" sldId="280"/>
            <ac:spMk id="2" creationId="{7DD208C7-2188-88CF-2B00-A943141F9A83}"/>
          </ac:spMkLst>
        </pc:spChg>
        <pc:spChg chg="mod">
          <ac:chgData name="Peter Gladek" userId="889cb8531c4a3f3b" providerId="LiveId" clId="{BEAFB65F-A279-4999-B12B-412B2DEB45C6}" dt="2025-12-28T21:48:31.501" v="962" actId="20577"/>
          <ac:spMkLst>
            <pc:docMk/>
            <pc:sldMk cId="1596924987" sldId="280"/>
            <ac:spMk id="3" creationId="{1BBE2D54-C212-F94D-8F3C-0EF013F49106}"/>
          </ac:spMkLst>
        </pc:spChg>
      </pc:sldChg>
      <pc:sldChg chg="modSp new del mod">
        <pc:chgData name="Peter Gladek" userId="889cb8531c4a3f3b" providerId="LiveId" clId="{BEAFB65F-A279-4999-B12B-412B2DEB45C6}" dt="2025-12-28T21:53:41.448" v="1034" actId="47"/>
        <pc:sldMkLst>
          <pc:docMk/>
          <pc:sldMk cId="3621021958" sldId="281"/>
        </pc:sldMkLst>
        <pc:spChg chg="mod">
          <ac:chgData name="Peter Gladek" userId="889cb8531c4a3f3b" providerId="LiveId" clId="{BEAFB65F-A279-4999-B12B-412B2DEB45C6}" dt="2025-12-28T21:53:16.107" v="1032" actId="20577"/>
          <ac:spMkLst>
            <pc:docMk/>
            <pc:sldMk cId="3621021958" sldId="281"/>
            <ac:spMk id="2" creationId="{B2C9CE92-FA31-085F-7A14-B6CFDC859171}"/>
          </ac:spMkLst>
        </pc:spChg>
      </pc:sldChg>
      <pc:sldChg chg="addSp delSp modSp add mod">
        <pc:chgData name="Peter Gladek" userId="889cb8531c4a3f3b" providerId="LiveId" clId="{BEAFB65F-A279-4999-B12B-412B2DEB45C6}" dt="2025-12-28T22:18:29.349" v="1280" actId="478"/>
        <pc:sldMkLst>
          <pc:docMk/>
          <pc:sldMk cId="3647298550" sldId="282"/>
        </pc:sldMkLst>
        <pc:spChg chg="mod">
          <ac:chgData name="Peter Gladek" userId="889cb8531c4a3f3b" providerId="LiveId" clId="{BEAFB65F-A279-4999-B12B-412B2DEB45C6}" dt="2025-12-28T21:53:44.206" v="1037" actId="20577"/>
          <ac:spMkLst>
            <pc:docMk/>
            <pc:sldMk cId="3647298550" sldId="282"/>
            <ac:spMk id="2" creationId="{3D6F4967-9C73-5402-EAC3-C35E26902447}"/>
          </ac:spMkLst>
        </pc:spChg>
        <pc:spChg chg="mod">
          <ac:chgData name="Peter Gladek" userId="889cb8531c4a3f3b" providerId="LiveId" clId="{BEAFB65F-A279-4999-B12B-412B2DEB45C6}" dt="2025-12-28T21:54:56.546" v="1061" actId="20577"/>
          <ac:spMkLst>
            <pc:docMk/>
            <pc:sldMk cId="3647298550" sldId="282"/>
            <ac:spMk id="3" creationId="{34ACDA38-C7DD-1325-203D-22D6CC9344B3}"/>
          </ac:spMkLst>
        </pc:spChg>
        <pc:spChg chg="add del">
          <ac:chgData name="Peter Gladek" userId="889cb8531c4a3f3b" providerId="LiveId" clId="{BEAFB65F-A279-4999-B12B-412B2DEB45C6}" dt="2025-12-28T21:55:34.707" v="1066" actId="22"/>
          <ac:spMkLst>
            <pc:docMk/>
            <pc:sldMk cId="3647298550" sldId="282"/>
            <ac:spMk id="9" creationId="{A89D9BAC-48DE-E0AB-ACFA-9F6B5A97040F}"/>
          </ac:spMkLst>
        </pc:spChg>
        <pc:spChg chg="mod">
          <ac:chgData name="Peter Gladek" userId="889cb8531c4a3f3b" providerId="LiveId" clId="{BEAFB65F-A279-4999-B12B-412B2DEB45C6}" dt="2025-12-28T22:02:16.725" v="1134" actId="1076"/>
          <ac:spMkLst>
            <pc:docMk/>
            <pc:sldMk cId="3647298550" sldId="282"/>
            <ac:spMk id="19" creationId="{7CF17E00-AA14-A4AF-FF0F-984E8BBAD3AE}"/>
          </ac:spMkLst>
        </pc:spChg>
        <pc:spChg chg="add mod">
          <ac:chgData name="Peter Gladek" userId="889cb8531c4a3f3b" providerId="LiveId" clId="{BEAFB65F-A279-4999-B12B-412B2DEB45C6}" dt="2025-12-28T22:02:16.725" v="1134" actId="1076"/>
          <ac:spMkLst>
            <pc:docMk/>
            <pc:sldMk cId="3647298550" sldId="282"/>
            <ac:spMk id="32" creationId="{2629FD7B-693F-7550-4867-9F8530EAF616}"/>
          </ac:spMkLst>
        </pc:spChg>
        <pc:grpChg chg="add mod">
          <ac:chgData name="Peter Gladek" userId="889cb8531c4a3f3b" providerId="LiveId" clId="{BEAFB65F-A279-4999-B12B-412B2DEB45C6}" dt="2025-12-28T21:58:05.378" v="1093" actId="1076"/>
          <ac:grpSpMkLst>
            <pc:docMk/>
            <pc:sldMk cId="3647298550" sldId="282"/>
            <ac:grpSpMk id="33" creationId="{ED1281E6-7CE2-F213-50DE-2E7D047D697D}"/>
          </ac:grpSpMkLst>
        </pc:grpChg>
        <pc:picChg chg="add del mod">
          <ac:chgData name="Peter Gladek" userId="889cb8531c4a3f3b" providerId="LiveId" clId="{BEAFB65F-A279-4999-B12B-412B2DEB45C6}" dt="2025-12-28T21:55:21.878" v="1064" actId="478"/>
          <ac:picMkLst>
            <pc:docMk/>
            <pc:sldMk cId="3647298550" sldId="282"/>
            <ac:picMk id="5" creationId="{6C607C95-5E26-3E00-29E6-3972D81D4225}"/>
          </ac:picMkLst>
        </pc:picChg>
        <pc:picChg chg="add del mod">
          <ac:chgData name="Peter Gladek" userId="889cb8531c4a3f3b" providerId="LiveId" clId="{BEAFB65F-A279-4999-B12B-412B2DEB45C6}" dt="2025-12-28T21:55:21.018" v="1063" actId="478"/>
          <ac:picMkLst>
            <pc:docMk/>
            <pc:sldMk cId="3647298550" sldId="282"/>
            <ac:picMk id="7" creationId="{BE51E33A-3C4D-3F12-7404-FE7FD8D5F5FD}"/>
          </ac:picMkLst>
        </pc:picChg>
        <pc:picChg chg="add mod">
          <ac:chgData name="Peter Gladek" userId="889cb8531c4a3f3b" providerId="LiveId" clId="{BEAFB65F-A279-4999-B12B-412B2DEB45C6}" dt="2025-12-28T22:02:16.725" v="1134" actId="1076"/>
          <ac:picMkLst>
            <pc:docMk/>
            <pc:sldMk cId="3647298550" sldId="282"/>
            <ac:picMk id="10" creationId="{973F01DE-0308-39D8-6284-EC484290D264}"/>
          </ac:picMkLst>
        </pc:picChg>
        <pc:picChg chg="del">
          <ac:chgData name="Peter Gladek" userId="889cb8531c4a3f3b" providerId="LiveId" clId="{BEAFB65F-A279-4999-B12B-412B2DEB45C6}" dt="2025-12-28T21:53:50.958" v="1038" actId="478"/>
          <ac:picMkLst>
            <pc:docMk/>
            <pc:sldMk cId="3647298550" sldId="282"/>
            <ac:picMk id="11" creationId="{6CE1D805-0022-F8B9-84C7-7444A3EE41C0}"/>
          </ac:picMkLst>
        </pc:picChg>
        <pc:picChg chg="del">
          <ac:chgData name="Peter Gladek" userId="889cb8531c4a3f3b" providerId="LiveId" clId="{BEAFB65F-A279-4999-B12B-412B2DEB45C6}" dt="2025-12-28T21:53:50.958" v="1038" actId="478"/>
          <ac:picMkLst>
            <pc:docMk/>
            <pc:sldMk cId="3647298550" sldId="282"/>
            <ac:picMk id="12" creationId="{372988E9-9327-A9B3-41F7-76DB269DD48E}"/>
          </ac:picMkLst>
        </pc:picChg>
        <pc:picChg chg="del">
          <ac:chgData name="Peter Gladek" userId="889cb8531c4a3f3b" providerId="LiveId" clId="{BEAFB65F-A279-4999-B12B-412B2DEB45C6}" dt="2025-12-28T21:53:50.958" v="1038" actId="478"/>
          <ac:picMkLst>
            <pc:docMk/>
            <pc:sldMk cId="3647298550" sldId="282"/>
            <ac:picMk id="13" creationId="{12208472-5279-0052-94F5-8249A5FB7631}"/>
          </ac:picMkLst>
        </pc:picChg>
        <pc:picChg chg="del">
          <ac:chgData name="Peter Gladek" userId="889cb8531c4a3f3b" providerId="LiveId" clId="{BEAFB65F-A279-4999-B12B-412B2DEB45C6}" dt="2025-12-28T21:53:50.958" v="1038" actId="478"/>
          <ac:picMkLst>
            <pc:docMk/>
            <pc:sldMk cId="3647298550" sldId="282"/>
            <ac:picMk id="14" creationId="{8FA24D60-259A-4D05-993A-C86522546DB1}"/>
          </ac:picMkLst>
        </pc:picChg>
        <pc:picChg chg="del">
          <ac:chgData name="Peter Gladek" userId="889cb8531c4a3f3b" providerId="LiveId" clId="{BEAFB65F-A279-4999-B12B-412B2DEB45C6}" dt="2025-12-28T21:53:50.958" v="1038" actId="478"/>
          <ac:picMkLst>
            <pc:docMk/>
            <pc:sldMk cId="3647298550" sldId="282"/>
            <ac:picMk id="15" creationId="{703364DF-2B22-3FA8-E214-E2DFA18EDA57}"/>
          </ac:picMkLst>
        </pc:picChg>
        <pc:picChg chg="add mod">
          <ac:chgData name="Peter Gladek" userId="889cb8531c4a3f3b" providerId="LiveId" clId="{BEAFB65F-A279-4999-B12B-412B2DEB45C6}" dt="2025-12-28T22:02:16.725" v="1134" actId="1076"/>
          <ac:picMkLst>
            <pc:docMk/>
            <pc:sldMk cId="3647298550" sldId="282"/>
            <ac:picMk id="17" creationId="{B950B692-C705-D73D-7781-8C3DE1673302}"/>
          </ac:picMkLst>
        </pc:picChg>
        <pc:picChg chg="add del mod">
          <ac:chgData name="Peter Gladek" userId="889cb8531c4a3f3b" providerId="LiveId" clId="{BEAFB65F-A279-4999-B12B-412B2DEB45C6}" dt="2025-12-28T21:56:38.570" v="1077" actId="478"/>
          <ac:picMkLst>
            <pc:docMk/>
            <pc:sldMk cId="3647298550" sldId="282"/>
            <ac:picMk id="21" creationId="{BB005418-0738-0526-64B3-3D080ACA7F90}"/>
          </ac:picMkLst>
        </pc:picChg>
        <pc:picChg chg="add mod">
          <ac:chgData name="Peter Gladek" userId="889cb8531c4a3f3b" providerId="LiveId" clId="{BEAFB65F-A279-4999-B12B-412B2DEB45C6}" dt="2025-12-28T22:02:16.725" v="1134" actId="1076"/>
          <ac:picMkLst>
            <pc:docMk/>
            <pc:sldMk cId="3647298550" sldId="282"/>
            <ac:picMk id="22" creationId="{7570011A-F4A9-E72F-4EB9-3B8815D0E099}"/>
          </ac:picMkLst>
        </pc:picChg>
        <pc:picChg chg="add mod">
          <ac:chgData name="Peter Gladek" userId="889cb8531c4a3f3b" providerId="LiveId" clId="{BEAFB65F-A279-4999-B12B-412B2DEB45C6}" dt="2025-12-28T22:02:16.725" v="1134" actId="1076"/>
          <ac:picMkLst>
            <pc:docMk/>
            <pc:sldMk cId="3647298550" sldId="282"/>
            <ac:picMk id="23" creationId="{E43407F7-68D9-D436-1E86-4AA1571352DF}"/>
          </ac:picMkLst>
        </pc:picChg>
        <pc:picChg chg="add del mod">
          <ac:chgData name="Peter Gladek" userId="889cb8531c4a3f3b" providerId="LiveId" clId="{BEAFB65F-A279-4999-B12B-412B2DEB45C6}" dt="2025-12-28T21:56:38.570" v="1077" actId="478"/>
          <ac:picMkLst>
            <pc:docMk/>
            <pc:sldMk cId="3647298550" sldId="282"/>
            <ac:picMk id="24" creationId="{C8CE2BCE-2F18-5A7F-9A8E-19C660B995F8}"/>
          </ac:picMkLst>
        </pc:picChg>
        <pc:picChg chg="add del mod">
          <ac:chgData name="Peter Gladek" userId="889cb8531c4a3f3b" providerId="LiveId" clId="{BEAFB65F-A279-4999-B12B-412B2DEB45C6}" dt="2025-12-28T21:56:38.570" v="1077" actId="478"/>
          <ac:picMkLst>
            <pc:docMk/>
            <pc:sldMk cId="3647298550" sldId="282"/>
            <ac:picMk id="25" creationId="{240FC198-C8AC-07E0-984E-7811D58A6CF7}"/>
          </ac:picMkLst>
        </pc:picChg>
        <pc:picChg chg="add del mod">
          <ac:chgData name="Peter Gladek" userId="889cb8531c4a3f3b" providerId="LiveId" clId="{BEAFB65F-A279-4999-B12B-412B2DEB45C6}" dt="2025-12-28T22:18:29.349" v="1280" actId="478"/>
          <ac:picMkLst>
            <pc:docMk/>
            <pc:sldMk cId="3647298550" sldId="282"/>
            <ac:picMk id="26" creationId="{56C5AAB9-0A1C-2061-5DB9-2C1C487D4940}"/>
          </ac:picMkLst>
        </pc:picChg>
        <pc:picChg chg="add del mod modVis">
          <ac:chgData name="Peter Gladek" userId="889cb8531c4a3f3b" providerId="LiveId" clId="{BEAFB65F-A279-4999-B12B-412B2DEB45C6}" dt="2025-12-28T22:01:00.495" v="1128" actId="478"/>
          <ac:picMkLst>
            <pc:docMk/>
            <pc:sldMk cId="3647298550" sldId="282"/>
            <ac:picMk id="39" creationId="{4ADDC12E-3B91-DB53-6C5B-A8DCD64483BD}"/>
          </ac:picMkLst>
        </pc:picChg>
        <pc:picChg chg="add del mod modVis">
          <ac:chgData name="Peter Gladek" userId="889cb8531c4a3f3b" providerId="LiveId" clId="{BEAFB65F-A279-4999-B12B-412B2DEB45C6}" dt="2025-12-28T22:00:57.098" v="1125" actId="478"/>
          <ac:picMkLst>
            <pc:docMk/>
            <pc:sldMk cId="3647298550" sldId="282"/>
            <ac:picMk id="40" creationId="{F188B22D-BAE8-FA69-34CF-711014011475}"/>
          </ac:picMkLst>
        </pc:picChg>
        <pc:picChg chg="add mod modVis">
          <ac:chgData name="Peter Gladek" userId="889cb8531c4a3f3b" providerId="LiveId" clId="{BEAFB65F-A279-4999-B12B-412B2DEB45C6}" dt="2025-12-28T22:02:16.725" v="1134" actId="1076"/>
          <ac:picMkLst>
            <pc:docMk/>
            <pc:sldMk cId="3647298550" sldId="282"/>
            <ac:picMk id="41" creationId="{721F6FAE-44F2-CF26-011C-8D553B8C84FA}"/>
          </ac:picMkLst>
        </pc:picChg>
        <pc:picChg chg="add mod modVis">
          <ac:chgData name="Peter Gladek" userId="889cb8531c4a3f3b" providerId="LiveId" clId="{BEAFB65F-A279-4999-B12B-412B2DEB45C6}" dt="2025-12-28T22:02:16.725" v="1134" actId="1076"/>
          <ac:picMkLst>
            <pc:docMk/>
            <pc:sldMk cId="3647298550" sldId="282"/>
            <ac:picMk id="42" creationId="{4116A88B-26C6-6767-5B7F-4A84C2699749}"/>
          </ac:picMkLst>
        </pc:picChg>
        <pc:picChg chg="add mod">
          <ac:chgData name="Peter Gladek" userId="889cb8531c4a3f3b" providerId="LiveId" clId="{BEAFB65F-A279-4999-B12B-412B2DEB45C6}" dt="2025-12-28T22:02:16.725" v="1134" actId="1076"/>
          <ac:picMkLst>
            <pc:docMk/>
            <pc:sldMk cId="3647298550" sldId="282"/>
            <ac:picMk id="43" creationId="{A65879BB-8DB6-A94C-1E3E-48A9302F34B4}"/>
          </ac:picMkLst>
        </pc:picChg>
        <pc:picChg chg="add mod">
          <ac:chgData name="Peter Gladek" userId="889cb8531c4a3f3b" providerId="LiveId" clId="{BEAFB65F-A279-4999-B12B-412B2DEB45C6}" dt="2025-12-28T22:01:30.715" v="1132" actId="1076"/>
          <ac:picMkLst>
            <pc:docMk/>
            <pc:sldMk cId="3647298550" sldId="282"/>
            <ac:picMk id="44" creationId="{F4E3553A-5174-A61A-C67C-64C9D3DB61F1}"/>
          </ac:picMkLst>
        </pc:picChg>
        <pc:cxnChg chg="mod">
          <ac:chgData name="Peter Gladek" userId="889cb8531c4a3f3b" providerId="LiveId" clId="{BEAFB65F-A279-4999-B12B-412B2DEB45C6}" dt="2025-12-28T21:59:23.431" v="1105" actId="14100"/>
          <ac:cxnSpMkLst>
            <pc:docMk/>
            <pc:sldMk cId="3647298550" sldId="282"/>
            <ac:cxnSpMk id="18" creationId="{E51A6463-A5E5-D782-2DE9-056EE6A6A310}"/>
          </ac:cxnSpMkLst>
        </pc:cxnChg>
        <pc:cxnChg chg="mod">
          <ac:chgData name="Peter Gladek" userId="889cb8531c4a3f3b" providerId="LiveId" clId="{BEAFB65F-A279-4999-B12B-412B2DEB45C6}" dt="2025-12-28T21:59:25.731" v="1106" actId="14100"/>
          <ac:cxnSpMkLst>
            <pc:docMk/>
            <pc:sldMk cId="3647298550" sldId="282"/>
            <ac:cxnSpMk id="20" creationId="{AFBFD185-3959-B394-26FB-76CC43435FB2}"/>
          </ac:cxnSpMkLst>
        </pc:cxnChg>
        <pc:cxnChg chg="add mod">
          <ac:chgData name="Peter Gladek" userId="889cb8531c4a3f3b" providerId="LiveId" clId="{BEAFB65F-A279-4999-B12B-412B2DEB45C6}" dt="2025-12-28T21:57:18.636" v="1083" actId="164"/>
          <ac:cxnSpMkLst>
            <pc:docMk/>
            <pc:sldMk cId="3647298550" sldId="282"/>
            <ac:cxnSpMk id="29" creationId="{27389389-23B6-BC0F-E9D8-9050A99ED79C}"/>
          </ac:cxnSpMkLst>
        </pc:cxnChg>
        <pc:cxnChg chg="add mod">
          <ac:chgData name="Peter Gladek" userId="889cb8531c4a3f3b" providerId="LiveId" clId="{BEAFB65F-A279-4999-B12B-412B2DEB45C6}" dt="2025-12-28T21:58:11.260" v="1094" actId="14100"/>
          <ac:cxnSpMkLst>
            <pc:docMk/>
            <pc:sldMk cId="3647298550" sldId="282"/>
            <ac:cxnSpMk id="30" creationId="{C78B8B09-5855-7034-2D9E-22B28EBE8676}"/>
          </ac:cxnSpMkLst>
        </pc:cxnChg>
        <pc:cxnChg chg="add mod">
          <ac:chgData name="Peter Gladek" userId="889cb8531c4a3f3b" providerId="LiveId" clId="{BEAFB65F-A279-4999-B12B-412B2DEB45C6}" dt="2025-12-28T21:59:02.374" v="1101" actId="14100"/>
          <ac:cxnSpMkLst>
            <pc:docMk/>
            <pc:sldMk cId="3647298550" sldId="282"/>
            <ac:cxnSpMk id="31" creationId="{0019D721-7D9F-B149-1646-DAE4EC06F708}"/>
          </ac:cxnSpMkLst>
        </pc:cxnChg>
      </pc:sldChg>
      <pc:sldChg chg="addSp modSp new mod ord">
        <pc:chgData name="Peter Gladek" userId="889cb8531c4a3f3b" providerId="LiveId" clId="{BEAFB65F-A279-4999-B12B-412B2DEB45C6}" dt="2025-12-28T22:27:07.363" v="1365" actId="1076"/>
        <pc:sldMkLst>
          <pc:docMk/>
          <pc:sldMk cId="4159965068" sldId="283"/>
        </pc:sldMkLst>
        <pc:spChg chg="mod">
          <ac:chgData name="Peter Gladek" userId="889cb8531c4a3f3b" providerId="LiveId" clId="{BEAFB65F-A279-4999-B12B-412B2DEB45C6}" dt="2025-12-28T22:10:59.481" v="1175" actId="20577"/>
          <ac:spMkLst>
            <pc:docMk/>
            <pc:sldMk cId="4159965068" sldId="283"/>
            <ac:spMk id="2" creationId="{52F9BEBB-71B6-E44F-6040-2671DD808FE1}"/>
          </ac:spMkLst>
        </pc:spChg>
        <pc:spChg chg="mod">
          <ac:chgData name="Peter Gladek" userId="889cb8531c4a3f3b" providerId="LiveId" clId="{BEAFB65F-A279-4999-B12B-412B2DEB45C6}" dt="2025-12-28T22:26:25.204" v="1353" actId="1076"/>
          <ac:spMkLst>
            <pc:docMk/>
            <pc:sldMk cId="4159965068" sldId="283"/>
            <ac:spMk id="3" creationId="{DD9109D4-8317-61BA-B33F-3DD258535F75}"/>
          </ac:spMkLst>
        </pc:spChg>
        <pc:spChg chg="add mod">
          <ac:chgData name="Peter Gladek" userId="889cb8531c4a3f3b" providerId="LiveId" clId="{BEAFB65F-A279-4999-B12B-412B2DEB45C6}" dt="2025-12-28T22:09:49.196" v="1145"/>
          <ac:spMkLst>
            <pc:docMk/>
            <pc:sldMk cId="4159965068" sldId="283"/>
            <ac:spMk id="4" creationId="{0E69717C-945E-CED4-20FE-A8C9FFA5E261}"/>
          </ac:spMkLst>
        </pc:spChg>
        <pc:spChg chg="add mod">
          <ac:chgData name="Peter Gladek" userId="889cb8531c4a3f3b" providerId="LiveId" clId="{BEAFB65F-A279-4999-B12B-412B2DEB45C6}" dt="2025-12-28T22:09:49.196" v="1145"/>
          <ac:spMkLst>
            <pc:docMk/>
            <pc:sldMk cId="4159965068" sldId="283"/>
            <ac:spMk id="5" creationId="{7151D894-B83F-292F-EAB8-B2612B24C2A3}"/>
          </ac:spMkLst>
        </pc:spChg>
        <pc:spChg chg="add mod">
          <ac:chgData name="Peter Gladek" userId="889cb8531c4a3f3b" providerId="LiveId" clId="{BEAFB65F-A279-4999-B12B-412B2DEB45C6}" dt="2025-12-28T22:09:49.196" v="1145"/>
          <ac:spMkLst>
            <pc:docMk/>
            <pc:sldMk cId="4159965068" sldId="283"/>
            <ac:spMk id="15" creationId="{1559AD6E-0FDA-4CB8-3809-7A54D93A8190}"/>
          </ac:spMkLst>
        </pc:spChg>
        <pc:spChg chg="add mod">
          <ac:chgData name="Peter Gladek" userId="889cb8531c4a3f3b" providerId="LiveId" clId="{BEAFB65F-A279-4999-B12B-412B2DEB45C6}" dt="2025-12-28T22:09:49.196" v="1145"/>
          <ac:spMkLst>
            <pc:docMk/>
            <pc:sldMk cId="4159965068" sldId="283"/>
            <ac:spMk id="16" creationId="{CB276A53-56A1-8BB9-A3AE-8C678C487DBE}"/>
          </ac:spMkLst>
        </pc:spChg>
        <pc:spChg chg="add mod">
          <ac:chgData name="Peter Gladek" userId="889cb8531c4a3f3b" providerId="LiveId" clId="{BEAFB65F-A279-4999-B12B-412B2DEB45C6}" dt="2025-12-28T22:10:06.553" v="1146"/>
          <ac:spMkLst>
            <pc:docMk/>
            <pc:sldMk cId="4159965068" sldId="283"/>
            <ac:spMk id="17" creationId="{46165E27-2E14-9488-297D-7AB87A737863}"/>
          </ac:spMkLst>
        </pc:spChg>
        <pc:spChg chg="add mod">
          <ac:chgData name="Peter Gladek" userId="889cb8531c4a3f3b" providerId="LiveId" clId="{BEAFB65F-A279-4999-B12B-412B2DEB45C6}" dt="2025-12-28T22:10:06.553" v="1146"/>
          <ac:spMkLst>
            <pc:docMk/>
            <pc:sldMk cId="4159965068" sldId="283"/>
            <ac:spMk id="28" creationId="{8DA91601-302C-C7AE-F2F2-AD6FB2054E2A}"/>
          </ac:spMkLst>
        </pc:spChg>
        <pc:spChg chg="add mod">
          <ac:chgData name="Peter Gladek" userId="889cb8531c4a3f3b" providerId="LiveId" clId="{BEAFB65F-A279-4999-B12B-412B2DEB45C6}" dt="2025-12-28T22:10:06.553" v="1146"/>
          <ac:spMkLst>
            <pc:docMk/>
            <pc:sldMk cId="4159965068" sldId="283"/>
            <ac:spMk id="29" creationId="{811ABAA0-DCFD-6463-C03D-5106CC6F1CB3}"/>
          </ac:spMkLst>
        </pc:spChg>
        <pc:spChg chg="add mod">
          <ac:chgData name="Peter Gladek" userId="889cb8531c4a3f3b" providerId="LiveId" clId="{BEAFB65F-A279-4999-B12B-412B2DEB45C6}" dt="2025-12-28T22:10:38.997" v="1152" actId="1076"/>
          <ac:spMkLst>
            <pc:docMk/>
            <pc:sldMk cId="4159965068" sldId="283"/>
            <ac:spMk id="30" creationId="{FF19E704-DFF3-8327-5276-8DB20B1DD4B5}"/>
          </ac:spMkLst>
        </pc:spChg>
        <pc:spChg chg="add mod">
          <ac:chgData name="Peter Gladek" userId="889cb8531c4a3f3b" providerId="LiveId" clId="{BEAFB65F-A279-4999-B12B-412B2DEB45C6}" dt="2025-12-28T22:26:36.541" v="1354" actId="1076"/>
          <ac:spMkLst>
            <pc:docMk/>
            <pc:sldMk cId="4159965068" sldId="283"/>
            <ac:spMk id="31" creationId="{82945227-A4F6-1BCD-99F1-2F16977F8410}"/>
          </ac:spMkLst>
        </pc:spChg>
        <pc:spChg chg="add mod">
          <ac:chgData name="Peter Gladek" userId="889cb8531c4a3f3b" providerId="LiveId" clId="{BEAFB65F-A279-4999-B12B-412B2DEB45C6}" dt="2025-12-28T22:26:25.204" v="1353" actId="1076"/>
          <ac:spMkLst>
            <pc:docMk/>
            <pc:sldMk cId="4159965068" sldId="283"/>
            <ac:spMk id="42" creationId="{0A43C23C-AF74-743E-8A18-2E955AEB28C9}"/>
          </ac:spMkLst>
        </pc:spChg>
        <pc:spChg chg="add mod">
          <ac:chgData name="Peter Gladek" userId="889cb8531c4a3f3b" providerId="LiveId" clId="{BEAFB65F-A279-4999-B12B-412B2DEB45C6}" dt="2025-12-28T22:26:36.541" v="1354" actId="1076"/>
          <ac:spMkLst>
            <pc:docMk/>
            <pc:sldMk cId="4159965068" sldId="283"/>
            <ac:spMk id="43" creationId="{5C6C9121-E03B-16AC-3E70-FD6073DBB847}"/>
          </ac:spMkLst>
        </pc:spChg>
        <pc:spChg chg="add mod">
          <ac:chgData name="Peter Gladek" userId="889cb8531c4a3f3b" providerId="LiveId" clId="{BEAFB65F-A279-4999-B12B-412B2DEB45C6}" dt="2025-12-28T22:27:07.363" v="1365" actId="1076"/>
          <ac:spMkLst>
            <pc:docMk/>
            <pc:sldMk cId="4159965068" sldId="283"/>
            <ac:spMk id="46" creationId="{40BC2D48-13A4-F639-AA05-4CF2BA6B6237}"/>
          </ac:spMkLst>
        </pc:spChg>
        <pc:picChg chg="add mod">
          <ac:chgData name="Peter Gladek" userId="889cb8531c4a3f3b" providerId="LiveId" clId="{BEAFB65F-A279-4999-B12B-412B2DEB45C6}" dt="2025-12-28T22:09:49.196" v="1145"/>
          <ac:picMkLst>
            <pc:docMk/>
            <pc:sldMk cId="4159965068" sldId="283"/>
            <ac:picMk id="6" creationId="{FED23456-A0B5-0E8C-108E-3283BF42F88B}"/>
          </ac:picMkLst>
        </pc:picChg>
        <pc:picChg chg="add mod">
          <ac:chgData name="Peter Gladek" userId="889cb8531c4a3f3b" providerId="LiveId" clId="{BEAFB65F-A279-4999-B12B-412B2DEB45C6}" dt="2025-12-28T22:09:49.196" v="1145"/>
          <ac:picMkLst>
            <pc:docMk/>
            <pc:sldMk cId="4159965068" sldId="283"/>
            <ac:picMk id="7" creationId="{9DBD53BD-A743-2D5A-AB44-5F7D78137E5B}"/>
          </ac:picMkLst>
        </pc:picChg>
        <pc:picChg chg="add mod">
          <ac:chgData name="Peter Gladek" userId="889cb8531c4a3f3b" providerId="LiveId" clId="{BEAFB65F-A279-4999-B12B-412B2DEB45C6}" dt="2025-12-28T22:09:49.196" v="1145"/>
          <ac:picMkLst>
            <pc:docMk/>
            <pc:sldMk cId="4159965068" sldId="283"/>
            <ac:picMk id="8" creationId="{27BE4183-9574-AB15-896E-7AB5556D1EAC}"/>
          </ac:picMkLst>
        </pc:picChg>
        <pc:picChg chg="add mod">
          <ac:chgData name="Peter Gladek" userId="889cb8531c4a3f3b" providerId="LiveId" clId="{BEAFB65F-A279-4999-B12B-412B2DEB45C6}" dt="2025-12-28T22:09:49.196" v="1145"/>
          <ac:picMkLst>
            <pc:docMk/>
            <pc:sldMk cId="4159965068" sldId="283"/>
            <ac:picMk id="9" creationId="{3BEC5C8E-ACC6-2904-2BB7-4CD077CE8539}"/>
          </ac:picMkLst>
        </pc:picChg>
        <pc:picChg chg="add mod">
          <ac:chgData name="Peter Gladek" userId="889cb8531c4a3f3b" providerId="LiveId" clId="{BEAFB65F-A279-4999-B12B-412B2DEB45C6}" dt="2025-12-28T22:09:49.196" v="1145"/>
          <ac:picMkLst>
            <pc:docMk/>
            <pc:sldMk cId="4159965068" sldId="283"/>
            <ac:picMk id="10" creationId="{E296B69C-D3B3-A162-E8B1-1CACA683C82E}"/>
          </ac:picMkLst>
        </pc:picChg>
        <pc:picChg chg="add mod">
          <ac:chgData name="Peter Gladek" userId="889cb8531c4a3f3b" providerId="LiveId" clId="{BEAFB65F-A279-4999-B12B-412B2DEB45C6}" dt="2025-12-28T22:10:06.553" v="1146"/>
          <ac:picMkLst>
            <pc:docMk/>
            <pc:sldMk cId="4159965068" sldId="283"/>
            <ac:picMk id="18" creationId="{07CD4ADF-0BCC-901D-AED4-40AE87164431}"/>
          </ac:picMkLst>
        </pc:picChg>
        <pc:picChg chg="add mod">
          <ac:chgData name="Peter Gladek" userId="889cb8531c4a3f3b" providerId="LiveId" clId="{BEAFB65F-A279-4999-B12B-412B2DEB45C6}" dt="2025-12-28T22:10:06.553" v="1146"/>
          <ac:picMkLst>
            <pc:docMk/>
            <pc:sldMk cId="4159965068" sldId="283"/>
            <ac:picMk id="19" creationId="{C622EA75-7158-4D11-C773-3E7816413870}"/>
          </ac:picMkLst>
        </pc:picChg>
        <pc:picChg chg="add mod">
          <ac:chgData name="Peter Gladek" userId="889cb8531c4a3f3b" providerId="LiveId" clId="{BEAFB65F-A279-4999-B12B-412B2DEB45C6}" dt="2025-12-28T22:10:06.553" v="1146"/>
          <ac:picMkLst>
            <pc:docMk/>
            <pc:sldMk cId="4159965068" sldId="283"/>
            <ac:picMk id="20" creationId="{9C93F14A-0B5F-1AAB-54F8-2C7288827D18}"/>
          </ac:picMkLst>
        </pc:picChg>
        <pc:picChg chg="add mod">
          <ac:chgData name="Peter Gladek" userId="889cb8531c4a3f3b" providerId="LiveId" clId="{BEAFB65F-A279-4999-B12B-412B2DEB45C6}" dt="2025-12-28T22:10:06.553" v="1146"/>
          <ac:picMkLst>
            <pc:docMk/>
            <pc:sldMk cId="4159965068" sldId="283"/>
            <ac:picMk id="21" creationId="{E09EBBD6-C1E0-2458-5E68-3A037C88FACB}"/>
          </ac:picMkLst>
        </pc:picChg>
        <pc:picChg chg="add mod">
          <ac:chgData name="Peter Gladek" userId="889cb8531c4a3f3b" providerId="LiveId" clId="{BEAFB65F-A279-4999-B12B-412B2DEB45C6}" dt="2025-12-28T22:10:06.553" v="1146"/>
          <ac:picMkLst>
            <pc:docMk/>
            <pc:sldMk cId="4159965068" sldId="283"/>
            <ac:picMk id="22" creationId="{2622D56F-A906-B4C3-A977-CD87BD708B9B}"/>
          </ac:picMkLst>
        </pc:picChg>
        <pc:picChg chg="add mod">
          <ac:chgData name="Peter Gladek" userId="889cb8531c4a3f3b" providerId="LiveId" clId="{BEAFB65F-A279-4999-B12B-412B2DEB45C6}" dt="2025-12-28T22:10:06.553" v="1146"/>
          <ac:picMkLst>
            <pc:docMk/>
            <pc:sldMk cId="4159965068" sldId="283"/>
            <ac:picMk id="23" creationId="{E63AD3F6-6B19-3889-564F-45EA5CB54EB2}"/>
          </ac:picMkLst>
        </pc:picChg>
        <pc:picChg chg="add mod">
          <ac:chgData name="Peter Gladek" userId="889cb8531c4a3f3b" providerId="LiveId" clId="{BEAFB65F-A279-4999-B12B-412B2DEB45C6}" dt="2025-12-28T22:26:36.541" v="1354" actId="1076"/>
          <ac:picMkLst>
            <pc:docMk/>
            <pc:sldMk cId="4159965068" sldId="283"/>
            <ac:picMk id="32" creationId="{576DE991-3C52-B016-DBC5-049FB03896C8}"/>
          </ac:picMkLst>
        </pc:picChg>
        <pc:picChg chg="add mod">
          <ac:chgData name="Peter Gladek" userId="889cb8531c4a3f3b" providerId="LiveId" clId="{BEAFB65F-A279-4999-B12B-412B2DEB45C6}" dt="2025-12-28T22:26:36.541" v="1354" actId="1076"/>
          <ac:picMkLst>
            <pc:docMk/>
            <pc:sldMk cId="4159965068" sldId="283"/>
            <ac:picMk id="33" creationId="{4E6A3EEE-7B2C-7270-6A71-60632EF81A38}"/>
          </ac:picMkLst>
        </pc:picChg>
        <pc:picChg chg="add mod">
          <ac:chgData name="Peter Gladek" userId="889cb8531c4a3f3b" providerId="LiveId" clId="{BEAFB65F-A279-4999-B12B-412B2DEB45C6}" dt="2025-12-28T22:26:36.541" v="1354" actId="1076"/>
          <ac:picMkLst>
            <pc:docMk/>
            <pc:sldMk cId="4159965068" sldId="283"/>
            <ac:picMk id="34" creationId="{48A10A24-E3EE-1F35-6C99-047E773C308C}"/>
          </ac:picMkLst>
        </pc:picChg>
        <pc:picChg chg="add mod">
          <ac:chgData name="Peter Gladek" userId="889cb8531c4a3f3b" providerId="LiveId" clId="{BEAFB65F-A279-4999-B12B-412B2DEB45C6}" dt="2025-12-28T22:26:36.541" v="1354" actId="1076"/>
          <ac:picMkLst>
            <pc:docMk/>
            <pc:sldMk cId="4159965068" sldId="283"/>
            <ac:picMk id="35" creationId="{539FADA7-2201-D9B6-01CB-2CEE01BC8FA1}"/>
          </ac:picMkLst>
        </pc:picChg>
        <pc:picChg chg="add mod">
          <ac:chgData name="Peter Gladek" userId="889cb8531c4a3f3b" providerId="LiveId" clId="{BEAFB65F-A279-4999-B12B-412B2DEB45C6}" dt="2025-12-28T22:26:36.541" v="1354" actId="1076"/>
          <ac:picMkLst>
            <pc:docMk/>
            <pc:sldMk cId="4159965068" sldId="283"/>
            <ac:picMk id="36" creationId="{6A3984F7-4F84-F10E-898B-BFB928C40856}"/>
          </ac:picMkLst>
        </pc:picChg>
        <pc:picChg chg="add mod">
          <ac:chgData name="Peter Gladek" userId="889cb8531c4a3f3b" providerId="LiveId" clId="{BEAFB65F-A279-4999-B12B-412B2DEB45C6}" dt="2025-12-28T22:26:25.204" v="1353" actId="1076"/>
          <ac:picMkLst>
            <pc:docMk/>
            <pc:sldMk cId="4159965068" sldId="283"/>
            <ac:picMk id="37" creationId="{3B1E9211-D4D2-154A-B582-E74908BCD7FA}"/>
          </ac:picMkLst>
        </pc:picChg>
        <pc:cxnChg chg="add mod">
          <ac:chgData name="Peter Gladek" userId="889cb8531c4a3f3b" providerId="LiveId" clId="{BEAFB65F-A279-4999-B12B-412B2DEB45C6}" dt="2025-12-28T22:09:49.196" v="1145"/>
          <ac:cxnSpMkLst>
            <pc:docMk/>
            <pc:sldMk cId="4159965068" sldId="283"/>
            <ac:cxnSpMk id="13" creationId="{99DDC46F-12C6-79E3-E3A0-098880B2B172}"/>
          </ac:cxnSpMkLst>
        </pc:cxnChg>
        <pc:cxnChg chg="add mod">
          <ac:chgData name="Peter Gladek" userId="889cb8531c4a3f3b" providerId="LiveId" clId="{BEAFB65F-A279-4999-B12B-412B2DEB45C6}" dt="2025-12-28T22:10:06.553" v="1146"/>
          <ac:cxnSpMkLst>
            <pc:docMk/>
            <pc:sldMk cId="4159965068" sldId="283"/>
            <ac:cxnSpMk id="24" creationId="{A7F6AA20-1DE3-8EB5-DC8D-069A6366235E}"/>
          </ac:cxnSpMkLst>
        </pc:cxnChg>
        <pc:cxnChg chg="mod">
          <ac:chgData name="Peter Gladek" userId="889cb8531c4a3f3b" providerId="LiveId" clId="{BEAFB65F-A279-4999-B12B-412B2DEB45C6}" dt="2025-12-28T22:26:36.541" v="1354" actId="1076"/>
          <ac:cxnSpMkLst>
            <pc:docMk/>
            <pc:sldMk cId="4159965068" sldId="283"/>
            <ac:cxnSpMk id="38" creationId="{9AD7253B-6B40-A131-4367-8707F1F8926E}"/>
          </ac:cxnSpMkLst>
        </pc:cxnChg>
        <pc:cxnChg chg="mod">
          <ac:chgData name="Peter Gladek" userId="889cb8531c4a3f3b" providerId="LiveId" clId="{BEAFB65F-A279-4999-B12B-412B2DEB45C6}" dt="2025-12-28T22:26:36.541" v="1354" actId="1076"/>
          <ac:cxnSpMkLst>
            <pc:docMk/>
            <pc:sldMk cId="4159965068" sldId="283"/>
            <ac:cxnSpMk id="39" creationId="{AB7A48E1-2E3D-080D-DEFD-5F93288C5205}"/>
          </ac:cxnSpMkLst>
        </pc:cxnChg>
        <pc:cxnChg chg="mod">
          <ac:chgData name="Peter Gladek" userId="889cb8531c4a3f3b" providerId="LiveId" clId="{BEAFB65F-A279-4999-B12B-412B2DEB45C6}" dt="2025-12-28T22:10:38.997" v="1152" actId="1076"/>
          <ac:cxnSpMkLst>
            <pc:docMk/>
            <pc:sldMk cId="4159965068" sldId="283"/>
            <ac:cxnSpMk id="40" creationId="{F53CB83A-7F33-AC1B-9DE8-389E55E3E97F}"/>
          </ac:cxnSpMkLst>
        </pc:cxnChg>
        <pc:cxnChg chg="mod">
          <ac:chgData name="Peter Gladek" userId="889cb8531c4a3f3b" providerId="LiveId" clId="{BEAFB65F-A279-4999-B12B-412B2DEB45C6}" dt="2025-12-28T22:10:38.997" v="1152" actId="1076"/>
          <ac:cxnSpMkLst>
            <pc:docMk/>
            <pc:sldMk cId="4159965068" sldId="283"/>
            <ac:cxnSpMk id="41" creationId="{E26FA070-C4D3-91AD-F73D-70C5F564AF07}"/>
          </ac:cxnSpMkLst>
        </pc:cxnChg>
        <pc:cxnChg chg="add mod ord">
          <ac:chgData name="Peter Gladek" userId="889cb8531c4a3f3b" providerId="LiveId" clId="{BEAFB65F-A279-4999-B12B-412B2DEB45C6}" dt="2025-12-28T22:27:02.326" v="1364" actId="171"/>
          <ac:cxnSpMkLst>
            <pc:docMk/>
            <pc:sldMk cId="4159965068" sldId="283"/>
            <ac:cxnSpMk id="45" creationId="{8CAE9BDF-5DB7-1A60-156E-32C1FA208F51}"/>
          </ac:cxnSpMkLst>
        </pc:cxnChg>
        <pc:cxnChg chg="add mod ord">
          <ac:chgData name="Peter Gladek" userId="889cb8531c4a3f3b" providerId="LiveId" clId="{BEAFB65F-A279-4999-B12B-412B2DEB45C6}" dt="2025-12-28T22:26:36.541" v="1354" actId="1076"/>
          <ac:cxnSpMkLst>
            <pc:docMk/>
            <pc:sldMk cId="4159965068" sldId="283"/>
            <ac:cxnSpMk id="50" creationId="{1A6F1E47-7DCB-EA84-4D0E-95A4AD7182C7}"/>
          </ac:cxnSpMkLst>
        </pc:cxnChg>
        <pc:cxnChg chg="add mod ord">
          <ac:chgData name="Peter Gladek" userId="889cb8531c4a3f3b" providerId="LiveId" clId="{BEAFB65F-A279-4999-B12B-412B2DEB45C6}" dt="2025-12-28T22:26:47.580" v="1356" actId="1076"/>
          <ac:cxnSpMkLst>
            <pc:docMk/>
            <pc:sldMk cId="4159965068" sldId="283"/>
            <ac:cxnSpMk id="51" creationId="{E67C5AA3-9ED4-C59E-8DEF-A87CB053A8CA}"/>
          </ac:cxnSpMkLst>
        </pc:cxnChg>
      </pc:sldChg>
      <pc:sldChg chg="addSp delSp modSp add mod">
        <pc:chgData name="Peter Gladek" userId="889cb8531c4a3f3b" providerId="LiveId" clId="{BEAFB65F-A279-4999-B12B-412B2DEB45C6}" dt="2025-12-28T22:52:14.558" v="1625" actId="1076"/>
        <pc:sldMkLst>
          <pc:docMk/>
          <pc:sldMk cId="3403250787" sldId="284"/>
        </pc:sldMkLst>
        <pc:spChg chg="mod">
          <ac:chgData name="Peter Gladek" userId="889cb8531c4a3f3b" providerId="LiveId" clId="{BEAFB65F-A279-4999-B12B-412B2DEB45C6}" dt="2025-12-28T22:17:58.513" v="1277" actId="113"/>
          <ac:spMkLst>
            <pc:docMk/>
            <pc:sldMk cId="3403250787" sldId="284"/>
            <ac:spMk id="3" creationId="{BDC112A9-05B9-2F09-512D-EB19DA3EE9D3}"/>
          </ac:spMkLst>
        </pc:spChg>
        <pc:spChg chg="mod">
          <ac:chgData name="Peter Gladek" userId="889cb8531c4a3f3b" providerId="LiveId" clId="{BEAFB65F-A279-4999-B12B-412B2DEB45C6}" dt="2025-12-28T22:52:14.558" v="1625" actId="1076"/>
          <ac:spMkLst>
            <pc:docMk/>
            <pc:sldMk cId="3403250787" sldId="284"/>
            <ac:spMk id="30" creationId="{927F314A-70D4-4F72-913D-B69202705B1A}"/>
          </ac:spMkLst>
        </pc:spChg>
        <pc:spChg chg="mod">
          <ac:chgData name="Peter Gladek" userId="889cb8531c4a3f3b" providerId="LiveId" clId="{BEAFB65F-A279-4999-B12B-412B2DEB45C6}" dt="2025-12-28T22:52:14.558" v="1625" actId="1076"/>
          <ac:spMkLst>
            <pc:docMk/>
            <pc:sldMk cId="3403250787" sldId="284"/>
            <ac:spMk id="31" creationId="{83664B61-C22B-ABC4-256F-1BF45866182B}"/>
          </ac:spMkLst>
        </pc:spChg>
        <pc:spChg chg="mod">
          <ac:chgData name="Peter Gladek" userId="889cb8531c4a3f3b" providerId="LiveId" clId="{BEAFB65F-A279-4999-B12B-412B2DEB45C6}" dt="2025-12-28T22:52:14.558" v="1625" actId="1076"/>
          <ac:spMkLst>
            <pc:docMk/>
            <pc:sldMk cId="3403250787" sldId="284"/>
            <ac:spMk id="42" creationId="{7A616094-1430-BC74-AF31-9EC6EC1D2CA7}"/>
          </ac:spMkLst>
        </pc:spChg>
        <pc:spChg chg="mod">
          <ac:chgData name="Peter Gladek" userId="889cb8531c4a3f3b" providerId="LiveId" clId="{BEAFB65F-A279-4999-B12B-412B2DEB45C6}" dt="2025-12-28T22:52:14.558" v="1625" actId="1076"/>
          <ac:spMkLst>
            <pc:docMk/>
            <pc:sldMk cId="3403250787" sldId="284"/>
            <ac:spMk id="43" creationId="{F17760EA-C4A6-E997-193B-BCE6EECA36A9}"/>
          </ac:spMkLst>
        </pc:spChg>
        <pc:spChg chg="mod">
          <ac:chgData name="Peter Gladek" userId="889cb8531c4a3f3b" providerId="LiveId" clId="{BEAFB65F-A279-4999-B12B-412B2DEB45C6}" dt="2025-12-28T22:52:14.558" v="1625" actId="1076"/>
          <ac:spMkLst>
            <pc:docMk/>
            <pc:sldMk cId="3403250787" sldId="284"/>
            <ac:spMk id="46" creationId="{FC8EE782-358C-929A-63DB-0431A91FF9C6}"/>
          </ac:spMkLst>
        </pc:spChg>
        <pc:picChg chg="add del mod">
          <ac:chgData name="Peter Gladek" userId="889cb8531c4a3f3b" providerId="LiveId" clId="{BEAFB65F-A279-4999-B12B-412B2DEB45C6}" dt="2025-12-28T22:18:43.094" v="1281" actId="478"/>
          <ac:picMkLst>
            <pc:docMk/>
            <pc:sldMk cId="3403250787" sldId="284"/>
            <ac:picMk id="4" creationId="{2AE5100C-D68B-A598-1986-AD80B23CC6CF}"/>
          </ac:picMkLst>
        </pc:picChg>
        <pc:picChg chg="add del mod">
          <ac:chgData name="Peter Gladek" userId="889cb8531c4a3f3b" providerId="LiveId" clId="{BEAFB65F-A279-4999-B12B-412B2DEB45C6}" dt="2025-12-28T22:18:43.094" v="1281" actId="478"/>
          <ac:picMkLst>
            <pc:docMk/>
            <pc:sldMk cId="3403250787" sldId="284"/>
            <ac:picMk id="5" creationId="{32D97DA7-6277-3CDA-B556-602A94577DC4}"/>
          </ac:picMkLst>
        </pc:picChg>
        <pc:picChg chg="add mod">
          <ac:chgData name="Peter Gladek" userId="889cb8531c4a3f3b" providerId="LiveId" clId="{BEAFB65F-A279-4999-B12B-412B2DEB45C6}" dt="2025-12-28T22:52:14.558" v="1625" actId="1076"/>
          <ac:picMkLst>
            <pc:docMk/>
            <pc:sldMk cId="3403250787" sldId="284"/>
            <ac:picMk id="6" creationId="{40F54EE0-4EB2-55F5-E772-175F081F3B94}"/>
          </ac:picMkLst>
        </pc:picChg>
        <pc:picChg chg="add mod">
          <ac:chgData name="Peter Gladek" userId="889cb8531c4a3f3b" providerId="LiveId" clId="{BEAFB65F-A279-4999-B12B-412B2DEB45C6}" dt="2025-12-28T22:52:14.558" v="1625" actId="1076"/>
          <ac:picMkLst>
            <pc:docMk/>
            <pc:sldMk cId="3403250787" sldId="284"/>
            <ac:picMk id="7" creationId="{D336DDCC-31A8-24D7-E505-B8F9B04391DB}"/>
          </ac:picMkLst>
        </pc:picChg>
        <pc:picChg chg="add mod">
          <ac:chgData name="Peter Gladek" userId="889cb8531c4a3f3b" providerId="LiveId" clId="{BEAFB65F-A279-4999-B12B-412B2DEB45C6}" dt="2025-12-28T22:23:50.652" v="1346" actId="1076"/>
          <ac:picMkLst>
            <pc:docMk/>
            <pc:sldMk cId="3403250787" sldId="284"/>
            <ac:picMk id="8" creationId="{6D71C632-A108-0316-5378-B3D8ED1159F1}"/>
          </ac:picMkLst>
        </pc:picChg>
        <pc:picChg chg="add mod">
          <ac:chgData name="Peter Gladek" userId="889cb8531c4a3f3b" providerId="LiveId" clId="{BEAFB65F-A279-4999-B12B-412B2DEB45C6}" dt="2025-12-28T22:52:14.558" v="1625" actId="1076"/>
          <ac:picMkLst>
            <pc:docMk/>
            <pc:sldMk cId="3403250787" sldId="284"/>
            <ac:picMk id="9" creationId="{4E389DBF-30DB-16F8-6554-DDB3615C4816}"/>
          </ac:picMkLst>
        </pc:picChg>
        <pc:picChg chg="add del mod">
          <ac:chgData name="Peter Gladek" userId="889cb8531c4a3f3b" providerId="LiveId" clId="{BEAFB65F-A279-4999-B12B-412B2DEB45C6}" dt="2025-12-28T22:20:40.784" v="1304" actId="478"/>
          <ac:picMkLst>
            <pc:docMk/>
            <pc:sldMk cId="3403250787" sldId="284"/>
            <ac:picMk id="10" creationId="{B862F146-338E-2B4A-56AC-7F07518E5C8D}"/>
          </ac:picMkLst>
        </pc:picChg>
        <pc:picChg chg="add mod">
          <ac:chgData name="Peter Gladek" userId="889cb8531c4a3f3b" providerId="LiveId" clId="{BEAFB65F-A279-4999-B12B-412B2DEB45C6}" dt="2025-12-28T22:52:14.558" v="1625" actId="1076"/>
          <ac:picMkLst>
            <pc:docMk/>
            <pc:sldMk cId="3403250787" sldId="284"/>
            <ac:picMk id="11" creationId="{AB08F79F-F362-C588-CDFD-5527D971CDB1}"/>
          </ac:picMkLst>
        </pc:picChg>
        <pc:picChg chg="add del mod">
          <ac:chgData name="Peter Gladek" userId="889cb8531c4a3f3b" providerId="LiveId" clId="{BEAFB65F-A279-4999-B12B-412B2DEB45C6}" dt="2025-12-28T22:21:04.933" v="1308" actId="478"/>
          <ac:picMkLst>
            <pc:docMk/>
            <pc:sldMk cId="3403250787" sldId="284"/>
            <ac:picMk id="12" creationId="{F7A2B579-C9EE-BBFC-74AC-5E3D56534BDE}"/>
          </ac:picMkLst>
        </pc:picChg>
        <pc:picChg chg="add mod">
          <ac:chgData name="Peter Gladek" userId="889cb8531c4a3f3b" providerId="LiveId" clId="{BEAFB65F-A279-4999-B12B-412B2DEB45C6}" dt="2025-12-28T22:24:15.156" v="1349" actId="1076"/>
          <ac:picMkLst>
            <pc:docMk/>
            <pc:sldMk cId="3403250787" sldId="284"/>
            <ac:picMk id="13" creationId="{8C0DC56F-C6CA-99BF-03C6-74F2990DB793}"/>
          </ac:picMkLst>
        </pc:picChg>
        <pc:picChg chg="add mod">
          <ac:chgData name="Peter Gladek" userId="889cb8531c4a3f3b" providerId="LiveId" clId="{BEAFB65F-A279-4999-B12B-412B2DEB45C6}" dt="2025-12-28T22:52:14.558" v="1625" actId="1076"/>
          <ac:picMkLst>
            <pc:docMk/>
            <pc:sldMk cId="3403250787" sldId="284"/>
            <ac:picMk id="14" creationId="{9D3B165A-DA09-CF40-0CF6-86FB2CC7522C}"/>
          </ac:picMkLst>
        </pc:picChg>
        <pc:picChg chg="del">
          <ac:chgData name="Peter Gladek" userId="889cb8531c4a3f3b" providerId="LiveId" clId="{BEAFB65F-A279-4999-B12B-412B2DEB45C6}" dt="2025-12-28T22:19:30.519" v="1289" actId="478"/>
          <ac:picMkLst>
            <pc:docMk/>
            <pc:sldMk cId="3403250787" sldId="284"/>
            <ac:picMk id="32" creationId="{EA03010D-B248-AF4F-B7AC-CA03BF616F6B}"/>
          </ac:picMkLst>
        </pc:picChg>
        <pc:picChg chg="del">
          <ac:chgData name="Peter Gladek" userId="889cb8531c4a3f3b" providerId="LiveId" clId="{BEAFB65F-A279-4999-B12B-412B2DEB45C6}" dt="2025-12-28T22:19:30.519" v="1289" actId="478"/>
          <ac:picMkLst>
            <pc:docMk/>
            <pc:sldMk cId="3403250787" sldId="284"/>
            <ac:picMk id="33" creationId="{4C6A1EC1-A2EB-EA8F-644A-B22DDBBD98A5}"/>
          </ac:picMkLst>
        </pc:picChg>
        <pc:picChg chg="del">
          <ac:chgData name="Peter Gladek" userId="889cb8531c4a3f3b" providerId="LiveId" clId="{BEAFB65F-A279-4999-B12B-412B2DEB45C6}" dt="2025-12-28T22:19:30.519" v="1289" actId="478"/>
          <ac:picMkLst>
            <pc:docMk/>
            <pc:sldMk cId="3403250787" sldId="284"/>
            <ac:picMk id="34" creationId="{26DC98C3-0C73-335C-D413-B2BD6CB0493D}"/>
          </ac:picMkLst>
        </pc:picChg>
        <pc:picChg chg="del">
          <ac:chgData name="Peter Gladek" userId="889cb8531c4a3f3b" providerId="LiveId" clId="{BEAFB65F-A279-4999-B12B-412B2DEB45C6}" dt="2025-12-28T22:19:30.519" v="1289" actId="478"/>
          <ac:picMkLst>
            <pc:docMk/>
            <pc:sldMk cId="3403250787" sldId="284"/>
            <ac:picMk id="35" creationId="{38281EF9-BD13-21CF-CDB3-12318694B805}"/>
          </ac:picMkLst>
        </pc:picChg>
        <pc:picChg chg="del">
          <ac:chgData name="Peter Gladek" userId="889cb8531c4a3f3b" providerId="LiveId" clId="{BEAFB65F-A279-4999-B12B-412B2DEB45C6}" dt="2025-12-28T22:19:30.519" v="1289" actId="478"/>
          <ac:picMkLst>
            <pc:docMk/>
            <pc:sldMk cId="3403250787" sldId="284"/>
            <ac:picMk id="36" creationId="{683E63EC-7EBB-E07B-F4E7-74B9FA3EACF3}"/>
          </ac:picMkLst>
        </pc:picChg>
        <pc:picChg chg="del">
          <ac:chgData name="Peter Gladek" userId="889cb8531c4a3f3b" providerId="LiveId" clId="{BEAFB65F-A279-4999-B12B-412B2DEB45C6}" dt="2025-12-28T22:22:51.101" v="1334" actId="478"/>
          <ac:picMkLst>
            <pc:docMk/>
            <pc:sldMk cId="3403250787" sldId="284"/>
            <ac:picMk id="37" creationId="{2F0B1E5A-12EE-E16C-ADDF-3EF2B04E045E}"/>
          </ac:picMkLst>
        </pc:picChg>
        <pc:cxnChg chg="mod">
          <ac:chgData name="Peter Gladek" userId="889cb8531c4a3f3b" providerId="LiveId" clId="{BEAFB65F-A279-4999-B12B-412B2DEB45C6}" dt="2025-12-28T22:24:15.156" v="1349" actId="1076"/>
          <ac:cxnSpMkLst>
            <pc:docMk/>
            <pc:sldMk cId="3403250787" sldId="284"/>
            <ac:cxnSpMk id="40" creationId="{112A7F45-0FE7-B384-095B-0CFE2BFEB3D3}"/>
          </ac:cxnSpMkLst>
        </pc:cxnChg>
        <pc:cxnChg chg="mod">
          <ac:chgData name="Peter Gladek" userId="889cb8531c4a3f3b" providerId="LiveId" clId="{BEAFB65F-A279-4999-B12B-412B2DEB45C6}" dt="2025-12-28T22:24:15.156" v="1349" actId="1076"/>
          <ac:cxnSpMkLst>
            <pc:docMk/>
            <pc:sldMk cId="3403250787" sldId="284"/>
            <ac:cxnSpMk id="41" creationId="{D23365C1-74A5-59E9-415F-3358CCC07189}"/>
          </ac:cxnSpMkLst>
        </pc:cxnChg>
        <pc:cxnChg chg="mod">
          <ac:chgData name="Peter Gladek" userId="889cb8531c4a3f3b" providerId="LiveId" clId="{BEAFB65F-A279-4999-B12B-412B2DEB45C6}" dt="2025-12-28T22:23:28.907" v="1343" actId="14100"/>
          <ac:cxnSpMkLst>
            <pc:docMk/>
            <pc:sldMk cId="3403250787" sldId="284"/>
            <ac:cxnSpMk id="45" creationId="{1E33A3EE-83BA-1CC4-EAEB-DC988B47F734}"/>
          </ac:cxnSpMkLst>
        </pc:cxnChg>
        <pc:cxnChg chg="mod">
          <ac:chgData name="Peter Gladek" userId="889cb8531c4a3f3b" providerId="LiveId" clId="{BEAFB65F-A279-4999-B12B-412B2DEB45C6}" dt="2025-12-28T22:20:21.038" v="1299" actId="1076"/>
          <ac:cxnSpMkLst>
            <pc:docMk/>
            <pc:sldMk cId="3403250787" sldId="284"/>
            <ac:cxnSpMk id="50" creationId="{22D60BE7-03DE-CA77-B297-542E2F1C64C4}"/>
          </ac:cxnSpMkLst>
        </pc:cxnChg>
        <pc:cxnChg chg="mod">
          <ac:chgData name="Peter Gladek" userId="889cb8531c4a3f3b" providerId="LiveId" clId="{BEAFB65F-A279-4999-B12B-412B2DEB45C6}" dt="2025-12-28T22:24:25.625" v="1350" actId="1076"/>
          <ac:cxnSpMkLst>
            <pc:docMk/>
            <pc:sldMk cId="3403250787" sldId="284"/>
            <ac:cxnSpMk id="51" creationId="{F4E348D0-6B49-9937-B8B0-4623850017AB}"/>
          </ac:cxnSpMkLst>
        </pc:cxnChg>
      </pc:sldChg>
      <pc:sldChg chg="addSp delSp modSp new mod modClrScheme chgLayout">
        <pc:chgData name="Peter Gladek" userId="889cb8531c4a3f3b" providerId="LiveId" clId="{BEAFB65F-A279-4999-B12B-412B2DEB45C6}" dt="2025-12-28T22:39:48.319" v="1518" actId="20577"/>
        <pc:sldMkLst>
          <pc:docMk/>
          <pc:sldMk cId="1125741255" sldId="285"/>
        </pc:sldMkLst>
        <pc:spChg chg="del mod ord">
          <ac:chgData name="Peter Gladek" userId="889cb8531c4a3f3b" providerId="LiveId" clId="{BEAFB65F-A279-4999-B12B-412B2DEB45C6}" dt="2025-12-28T22:39:43.321" v="1507" actId="700"/>
          <ac:spMkLst>
            <pc:docMk/>
            <pc:sldMk cId="1125741255" sldId="285"/>
            <ac:spMk id="2" creationId="{8C4DDE7F-F572-33DC-6725-69331DBA6A19}"/>
          </ac:spMkLst>
        </pc:spChg>
        <pc:spChg chg="del mod ord">
          <ac:chgData name="Peter Gladek" userId="889cb8531c4a3f3b" providerId="LiveId" clId="{BEAFB65F-A279-4999-B12B-412B2DEB45C6}" dt="2025-12-28T22:39:43.321" v="1507" actId="700"/>
          <ac:spMkLst>
            <pc:docMk/>
            <pc:sldMk cId="1125741255" sldId="285"/>
            <ac:spMk id="3" creationId="{2B8009A0-392B-0FA7-8453-765AEB4FEFFE}"/>
          </ac:spMkLst>
        </pc:spChg>
        <pc:spChg chg="add mod ord">
          <ac:chgData name="Peter Gladek" userId="889cb8531c4a3f3b" providerId="LiveId" clId="{BEAFB65F-A279-4999-B12B-412B2DEB45C6}" dt="2025-12-28T22:39:48.319" v="1518" actId="20577"/>
          <ac:spMkLst>
            <pc:docMk/>
            <pc:sldMk cId="1125741255" sldId="285"/>
            <ac:spMk id="4" creationId="{09D3B8E7-E3AC-B0AF-6E04-EB2B75DA803C}"/>
          </ac:spMkLst>
        </pc:spChg>
        <pc:spChg chg="add mod ord">
          <ac:chgData name="Peter Gladek" userId="889cb8531c4a3f3b" providerId="LiveId" clId="{BEAFB65F-A279-4999-B12B-412B2DEB45C6}" dt="2025-12-28T22:39:45.733" v="1509" actId="20577"/>
          <ac:spMkLst>
            <pc:docMk/>
            <pc:sldMk cId="1125741255" sldId="285"/>
            <ac:spMk id="5" creationId="{F859E2CB-C4A6-4CFF-8D89-F5C69D387759}"/>
          </ac:spMkLst>
        </pc:spChg>
      </pc:sldChg>
      <pc:sldChg chg="modSp new mod">
        <pc:chgData name="Peter Gladek" userId="889cb8531c4a3f3b" providerId="LiveId" clId="{BEAFB65F-A279-4999-B12B-412B2DEB45C6}" dt="2025-12-28T22:41:20.137" v="1543" actId="20577"/>
        <pc:sldMkLst>
          <pc:docMk/>
          <pc:sldMk cId="4165360200" sldId="286"/>
        </pc:sldMkLst>
        <pc:spChg chg="mod">
          <ac:chgData name="Peter Gladek" userId="889cb8531c4a3f3b" providerId="LiveId" clId="{BEAFB65F-A279-4999-B12B-412B2DEB45C6}" dt="2025-12-28T22:40:19.026" v="1528" actId="20577"/>
          <ac:spMkLst>
            <pc:docMk/>
            <pc:sldMk cId="4165360200" sldId="286"/>
            <ac:spMk id="2" creationId="{F4BE3103-E673-16FC-4A65-74024A48E439}"/>
          </ac:spMkLst>
        </pc:spChg>
        <pc:spChg chg="mod">
          <ac:chgData name="Peter Gladek" userId="889cb8531c4a3f3b" providerId="LiveId" clId="{BEAFB65F-A279-4999-B12B-412B2DEB45C6}" dt="2025-12-28T22:41:20.137" v="1543" actId="20577"/>
          <ac:spMkLst>
            <pc:docMk/>
            <pc:sldMk cId="4165360200" sldId="286"/>
            <ac:spMk id="3" creationId="{11307177-7F3A-054D-511E-41CC0F8B8B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7E3B-36D9-4F66-80A9-B9F5B77A65A5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8406-8305-4E6D-BA33-F43C24CD90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86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1EBB6-9C61-CA90-6ECD-64CFD6D6D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48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38E223-4D23-D467-2F73-9D59C882D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45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C524D8-FB76-ABFF-CF39-FAAA6EAC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B719A78-6FC1-96E3-0A3D-1F1148C5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7255B1-92A4-E0E4-CA23-57E746D5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50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B7059-7934-2BCE-DACF-87E92C8F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2811859"/>
            <a:ext cx="6299200" cy="1843882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49D78A6-A957-2A0D-20A5-00654A4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8282117-8A24-4908-2DE6-22E8E43E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3730021-E971-48C9-C18B-BB2F0A40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FC2DBB46-BE20-9BA2-B4E5-522FC741D0B1}"/>
              </a:ext>
            </a:extLst>
          </p:cNvPr>
          <p:cNvCxnSpPr/>
          <p:nvPr userDrawn="1"/>
        </p:nvCxnSpPr>
        <p:spPr>
          <a:xfrm>
            <a:off x="1600200" y="2697480"/>
            <a:ext cx="0" cy="207264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značba mesta besedila 16">
            <a:extLst>
              <a:ext uri="{FF2B5EF4-FFF2-40B4-BE49-F238E27FC236}">
                <a16:creationId xmlns:a16="http://schemas.microsoft.com/office/drawing/2014/main" id="{9BA277E6-E403-F75A-A097-9D1F0DF3C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65" y="2811859"/>
            <a:ext cx="1250314" cy="1843882"/>
          </a:xfr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latin typeface="+mj-lt"/>
              </a:defRPr>
            </a:lvl1pPr>
          </a:lstStyle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1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predm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6A5A94-5AD4-EDCC-2774-93D9E37D0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74863"/>
            <a:ext cx="704949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CA8A81-A926-E3CD-33AF-22F5C59B9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54538"/>
            <a:ext cx="7049494" cy="1363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4561CC-C83C-6291-56B1-5721AD9E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CBBE57-658C-C189-629F-4FFA2BAB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FC4799-AB24-0EB1-8780-F56F67C6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736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B7059-7934-2BCE-DACF-87E92C8F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2811859"/>
            <a:ext cx="6299200" cy="1843882"/>
          </a:xfrm>
        </p:spPr>
        <p:txBody>
          <a:bodyPr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49D78A6-A957-2A0D-20A5-00654A4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8282117-8A24-4908-2DE6-22E8E43E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3730021-E971-48C9-C18B-BB2F0A40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FC2DBB46-BE20-9BA2-B4E5-522FC741D0B1}"/>
              </a:ext>
            </a:extLst>
          </p:cNvPr>
          <p:cNvCxnSpPr/>
          <p:nvPr userDrawn="1"/>
        </p:nvCxnSpPr>
        <p:spPr>
          <a:xfrm>
            <a:off x="1600200" y="2697480"/>
            <a:ext cx="0" cy="207264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značba mesta besedila 16">
            <a:extLst>
              <a:ext uri="{FF2B5EF4-FFF2-40B4-BE49-F238E27FC236}">
                <a16:creationId xmlns:a16="http://schemas.microsoft.com/office/drawing/2014/main" id="{9BA277E6-E403-F75A-A097-9D1F0DF3C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65" y="2811859"/>
            <a:ext cx="1250314" cy="1843882"/>
          </a:xfr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latin typeface="+mj-lt"/>
              </a:defRPr>
            </a:lvl1pPr>
          </a:lstStyle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592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DFC3A-064D-1946-A540-1BF1EAD0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BAFE75-66FA-32DC-7682-53E746A3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52B021-C644-27D6-C2A4-D29D7EFE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0781A7-ADDB-EE46-8B4B-4347EF26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DD93BC-32AF-E8F0-FF54-FFFF2A7D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40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D79979-43BB-5FC3-6889-01C95EE4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E96C16D-2CDE-BD92-565F-A99FB13D5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085FED-0057-A5F6-C068-854291C1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41E071-E417-1F1E-B7CE-83EBB76E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2E2F835-79B8-742A-5983-A06D66E0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50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306188-1CA2-35FD-5EC0-E114A87B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093824-2358-1F51-426B-5BD7073DB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4A78122-B6AB-CFBF-15FE-670820A6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690B8B7-C9A2-104A-7226-5D337510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6CC1E39-3790-B50C-A253-25048950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06BC6C5-08C9-E569-7437-2551569E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61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4E2BB5-68B7-5B4B-A908-1861C26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3AF16D5-27E5-FB29-5294-A40E16DC7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5E30CFE-CF57-38D7-DE10-61E013B4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660FC0F-0E02-1B52-5EA7-8EE2509D8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88CED9B-D734-0F0F-9A89-24CA2C722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932A98E-7C8F-DE82-D08C-AA54AF28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4132E91-7A75-5377-BE00-A22F3B97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1245C83-D5E4-C679-BE56-EE14D784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560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E4E9E-40C5-C4D1-36A6-57080793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0F46C56-A35A-1038-BF37-158D3356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9E1DA8B-5909-D7D8-5971-D1408F93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17E9326-04A9-1EC2-A7B6-DA6D0A8F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036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54918F9-2633-B27C-D297-A1626E3B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B9A8312-A6DF-4A84-DB1D-E0F4B9A1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2D849C7-EE55-212F-B0E9-372208E4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411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DEEDED-DF4A-D77A-3E3F-18CF48F4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DFDAD4-F77F-FD4D-5DEC-6DD28769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4A82DE2-837C-B7F2-D1F5-2B9F5EC8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AF5BB30-95DE-5EA3-53B4-DF2E1321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FCEC490-54C5-FDEF-0735-6C60BCB5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3102810-209C-56BF-E48C-7848F811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39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13ABAA-7C9C-3100-2D7A-01311C59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0DEC8A-FEFC-0363-9E25-27BCB2F3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152404-74E9-4660-8555-AC4EFF62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302D4E-2CE8-CAE0-AF5F-272C42D9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C0742DE-DA5B-E9D6-C7DA-8F661A32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605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76C615-554B-7299-DC87-E12D993F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5936025-75E0-A05C-1973-4977A01D1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1BEDEF6-DC92-6624-74F7-D34A863EC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B23DCB4-A858-8F75-F551-22F483E3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66C3821-C565-04C2-7212-A23169F0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1F04954-EBDF-58E3-23D9-DD44BCF4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227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04C87-6D88-22BE-09D2-9FB80B14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166455-4555-E271-3F76-22914F8E4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DC007B5-23BE-9B67-5A03-865021E6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BA07097-B31A-822D-8113-7E091669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A60723-B256-8E38-EE1D-E573D126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4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91A417-31BA-6E23-47EF-19AA66EA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F292D8-D4DC-81C4-2A76-587CD29EA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CEDC12-B6E3-2F69-8A60-6CF371A1D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E4BD84D-0092-5FB0-EE75-BDDC40D5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E4F3ACD-085A-BAA5-1BE6-20706CDC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4AB9FB-0C1A-E660-C17F-FEE319AD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34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26703D-37AF-A55B-99F3-3DE8C1AE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BB8457-6C11-6F73-3E30-706ED1C6E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1923A89-7317-6B1D-CCC5-3769AE84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D2CD8BE-8CAB-97D2-6DF5-A04EB63F3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DCEBB88-29B7-D528-7254-3DC46BEEA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069627B-FBAF-A810-F79A-05F9F0E9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4024775-086C-E748-D937-F6C75E6E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6D58AC0-733A-340F-39D0-2EB83161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3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66D6A-A3BE-2BC4-8C2E-B198A4C0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1DB2256-C102-541D-2C41-66CC8BBC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0D749EC-4E56-BD94-32D2-C16A93AF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431F835-E535-DC48-A008-F6886093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70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D9FA074-B483-B1E2-9F28-0B480C6A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5A0EFD0-9424-FEA1-5BCD-5B61857F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EBE7B39-287F-306E-AE52-4019C72B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64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31AFA-F1BF-D8B9-C3BF-C9CEAF9F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2A89FA-6642-90C3-3352-0B2ED757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BAD18FF-3000-4879-5B0A-F5AEB0E68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AAD22E-7755-CBE9-56DB-108DBF5A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DEDAE90-5E70-47CB-5283-4DE47860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F4D9FA2-3D8B-9A6E-7AC7-A1767A72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96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7DDE45-E087-F3AC-B165-DB28DCCD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D3C252E-2DBD-D551-0155-96B23DB2D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329175E-322B-6206-E651-126888C0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F9CB58B-75C8-329D-494C-492C8C3D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0E002B6-4294-AF9E-A408-6B4DA76A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835ABB8-B97E-6213-BC68-35D0F81C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025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7554905-565C-C6C1-52AE-378969A7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1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92CD22A-5FE2-EA1C-AE53-78DB62D4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EDDDEE-6F8E-5AF4-3E0F-CFCBCAB4A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C74F4-95DE-4C91-AC62-A0BFB027CC7D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2FE1B26-B75D-1AF9-DD81-9937C2637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0B4B24-A6CC-5DB9-E30C-365B4539A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08277-9E8A-46B2-AFF5-27BD95A03609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99E23984-7C12-A2D3-71F4-1D861CDCD5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8926" y="1825625"/>
            <a:ext cx="5032375" cy="5032375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DEC4A287-860C-D4D7-C6C5-5C678BE52E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39800" y="402755"/>
            <a:ext cx="2147400" cy="12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11">
            <a:extLst>
              <a:ext uri="{FF2B5EF4-FFF2-40B4-BE49-F238E27FC236}">
                <a16:creationId xmlns:a16="http://schemas.microsoft.com/office/drawing/2014/main" id="{37890C58-EF34-82F3-2A06-C8640FAC7B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6285"/>
          <a:stretch>
            <a:fillRect/>
          </a:stretch>
        </p:blipFill>
        <p:spPr>
          <a:xfrm>
            <a:off x="7636846" y="863600"/>
            <a:ext cx="4555154" cy="59944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D3C36412-EB55-D7A1-C829-9EAF8AFE4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85813" b="3393"/>
          <a:stretch>
            <a:fillRect/>
          </a:stretch>
        </p:blipFill>
        <p:spPr>
          <a:xfrm>
            <a:off x="0" y="5927272"/>
            <a:ext cx="12192000" cy="930728"/>
          </a:xfrm>
          <a:prstGeom prst="rect">
            <a:avLst/>
          </a:prstGeom>
        </p:spPr>
      </p:pic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7033B1E-70AA-3F41-753C-11FD7452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900" y="365125"/>
            <a:ext cx="8089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4AD145C-46AB-4695-EEA8-532F23EB5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B00AA9-C43F-2EC0-5F0A-CD33E9A02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F26C6C-9C0A-42B5-AB0F-287488D6265F}" type="datetimeFigureOut">
              <a:rPr lang="sl-SI" smtClean="0"/>
              <a:t>28. 12. 2025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1100DCD-1EA0-7380-CD54-87A829BF6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40247A-16CD-E570-726F-B8EA9D233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B70401-D12E-498E-AEF6-7D88E22F8EE9}" type="slidenum">
              <a:rPr lang="sl-SI" smtClean="0"/>
              <a:t>‹#›</a:t>
            </a:fld>
            <a:endParaRPr lang="sl-SI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99AB339E-4566-43F4-D1FF-5AB00612B2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7323" y="402755"/>
            <a:ext cx="2147400" cy="12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FB828-22CE-84AE-1FF4-EDC0D22EF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Razvrščanje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6C1507-397F-315E-D4FB-121758FBF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noProof="0" dirty="0"/>
              <a:t>Tečaj Pionir II</a:t>
            </a:r>
          </a:p>
        </p:txBody>
      </p:sp>
    </p:spTree>
    <p:extLst>
      <p:ext uri="{BB962C8B-B14F-4D97-AF65-F5344CB8AC3E}">
        <p14:creationId xmlns:p14="http://schemas.microsoft.com/office/powerpoint/2010/main" val="76333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B983F-70D4-F221-0273-AC2CAEE1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Kolona po eden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5E2D0C-0906-C411-6C0D-D2CBD151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7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noProof="0" dirty="0"/>
              <a:t>Razvrstitev enote, v kateri so gasilci razvrščeni drug za drugim v pokritju na predpisanem </a:t>
            </a:r>
            <a:r>
              <a:rPr lang="sl-SI" b="1" noProof="0" dirty="0"/>
              <a:t>odmiku</a:t>
            </a:r>
            <a:r>
              <a:rPr lang="sl-SI" noProof="0" dirty="0"/>
              <a:t> (razdalja iztegnjene roke).</a:t>
            </a:r>
          </a:p>
          <a:p>
            <a:endParaRPr lang="sl-SI" noProof="0"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CDE6C18D-E567-7425-9D97-60C588CF8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2300" y="2771721"/>
            <a:ext cx="2343600" cy="380928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62EFEF8D-3033-06C0-B3A2-A89C38C8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900" y="2771721"/>
            <a:ext cx="2343600" cy="380928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3D246853-B95E-8233-42A4-B4C20718F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4200" y="2771721"/>
            <a:ext cx="2343600" cy="380928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F57D72DE-55BE-3DBB-B18F-E5E30CF7C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800" y="2771721"/>
            <a:ext cx="2343600" cy="3809280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E8BDF4DD-D165-A56A-390E-9DACD288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6100" y="2771721"/>
            <a:ext cx="2343600" cy="3809280"/>
          </a:xfrm>
          <a:prstGeom prst="rect">
            <a:avLst/>
          </a:prstGeom>
        </p:spPr>
      </p:pic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F2C1E928-9FC6-A87C-DD01-D943EAC239D2}"/>
              </a:ext>
            </a:extLst>
          </p:cNvPr>
          <p:cNvCxnSpPr>
            <a:cxnSpLocks/>
          </p:cNvCxnSpPr>
          <p:nvPr/>
        </p:nvCxnSpPr>
        <p:spPr>
          <a:xfrm>
            <a:off x="3079247" y="6581001"/>
            <a:ext cx="1362075" cy="0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3F338354-FE8D-ABA3-8DDD-18213426AC7C}"/>
              </a:ext>
            </a:extLst>
          </p:cNvPr>
          <p:cNvCxnSpPr>
            <a:cxnSpLocks/>
          </p:cNvCxnSpPr>
          <p:nvPr/>
        </p:nvCxnSpPr>
        <p:spPr>
          <a:xfrm>
            <a:off x="4441322" y="6352401"/>
            <a:ext cx="0" cy="3175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33AFCE2-3AFE-CDB1-FCD5-03C69FD61803}"/>
              </a:ext>
            </a:extLst>
          </p:cNvPr>
          <p:cNvSpPr txBox="1"/>
          <p:nvPr/>
        </p:nvSpPr>
        <p:spPr>
          <a:xfrm>
            <a:off x="3272599" y="6581001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odmik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43EC990A-924A-84A3-6069-4E83183B2267}"/>
              </a:ext>
            </a:extLst>
          </p:cNvPr>
          <p:cNvCxnSpPr>
            <a:cxnSpLocks/>
          </p:cNvCxnSpPr>
          <p:nvPr/>
        </p:nvCxnSpPr>
        <p:spPr>
          <a:xfrm>
            <a:off x="3079247" y="6352401"/>
            <a:ext cx="0" cy="3175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5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55A9C-B969-CFC5-BA66-4A421DD88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4967-9C73-5402-EAC3-C35E2690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Kolona po dva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ACDA38-C7DD-1325-203D-22D6CC934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79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Ureditev, v kateri so gasilci razvrščeni v dve koloni na predpisanem </a:t>
            </a:r>
            <a:r>
              <a:rPr lang="sl-SI" b="1" dirty="0"/>
              <a:t>odmiku</a:t>
            </a:r>
            <a:r>
              <a:rPr lang="sl-SI" dirty="0"/>
              <a:t> </a:t>
            </a:r>
            <a:r>
              <a:rPr lang="sl-SI" noProof="0" dirty="0"/>
              <a:t>(razdalja iztegnjene roke)</a:t>
            </a:r>
            <a:r>
              <a:rPr lang="sl-SI" dirty="0"/>
              <a:t> in </a:t>
            </a:r>
            <a:r>
              <a:rPr lang="sl-SI" b="1" dirty="0"/>
              <a:t>razmiku </a:t>
            </a:r>
            <a:r>
              <a:rPr lang="sl-SI" dirty="0"/>
              <a:t>(širina dlani)</a:t>
            </a:r>
            <a:r>
              <a:rPr lang="sl-SI" noProof="0" dirty="0"/>
              <a:t>.</a:t>
            </a:r>
          </a:p>
          <a:p>
            <a:endParaRPr lang="sl-SI" noProof="0" dirty="0"/>
          </a:p>
        </p:txBody>
      </p: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DFF5CF9D-92A5-B651-6F3D-58E2A54FAFCA}"/>
              </a:ext>
            </a:extLst>
          </p:cNvPr>
          <p:cNvCxnSpPr>
            <a:cxnSpLocks/>
          </p:cNvCxnSpPr>
          <p:nvPr/>
        </p:nvCxnSpPr>
        <p:spPr>
          <a:xfrm>
            <a:off x="3479917" y="6075659"/>
            <a:ext cx="1362075" cy="0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E51A6463-A5E5-D782-2DE9-056EE6A6A310}"/>
              </a:ext>
            </a:extLst>
          </p:cNvPr>
          <p:cNvCxnSpPr>
            <a:cxnSpLocks/>
          </p:cNvCxnSpPr>
          <p:nvPr/>
        </p:nvCxnSpPr>
        <p:spPr>
          <a:xfrm>
            <a:off x="4841992" y="5485883"/>
            <a:ext cx="0" cy="678676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CF17E00-AA14-A4AF-FF0F-984E8BBAD3AE}"/>
              </a:ext>
            </a:extLst>
          </p:cNvPr>
          <p:cNvSpPr txBox="1"/>
          <p:nvPr/>
        </p:nvSpPr>
        <p:spPr>
          <a:xfrm>
            <a:off x="3673269" y="6075659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odmik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AFBFD185-3959-B394-26FB-76CC43435FB2}"/>
              </a:ext>
            </a:extLst>
          </p:cNvPr>
          <p:cNvCxnSpPr>
            <a:cxnSpLocks/>
          </p:cNvCxnSpPr>
          <p:nvPr/>
        </p:nvCxnSpPr>
        <p:spPr>
          <a:xfrm>
            <a:off x="3479917" y="5485883"/>
            <a:ext cx="0" cy="678676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a 9">
            <a:extLst>
              <a:ext uri="{FF2B5EF4-FFF2-40B4-BE49-F238E27FC236}">
                <a16:creationId xmlns:a16="http://schemas.microsoft.com/office/drawing/2014/main" id="{973F01DE-0308-39D8-6284-EC484290D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020643" y="3416435"/>
            <a:ext cx="2343600" cy="3809280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B950B692-C705-D73D-7781-8C3DE167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020643" y="2103414"/>
            <a:ext cx="2343600" cy="3809280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7570011A-F4A9-E72F-4EB9-3B8815D0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681"/>
          <a:stretch>
            <a:fillRect/>
          </a:stretch>
        </p:blipFill>
        <p:spPr>
          <a:xfrm rot="5400000">
            <a:off x="3323534" y="4076994"/>
            <a:ext cx="2343600" cy="2488162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E43407F7-68D9-D436-1E86-4AA15713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681"/>
          <a:stretch>
            <a:fillRect/>
          </a:stretch>
        </p:blipFill>
        <p:spPr>
          <a:xfrm rot="5400000">
            <a:off x="3317506" y="2763977"/>
            <a:ext cx="2343600" cy="2488159"/>
          </a:xfrm>
          <a:prstGeom prst="rect">
            <a:avLst/>
          </a:prstGeom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ED1281E6-7CE2-F213-50DE-2E7D047D697D}"/>
              </a:ext>
            </a:extLst>
          </p:cNvPr>
          <p:cNvGrpSpPr/>
          <p:nvPr/>
        </p:nvGrpSpPr>
        <p:grpSpPr>
          <a:xfrm rot="16200000">
            <a:off x="3411475" y="4265630"/>
            <a:ext cx="339725" cy="796705"/>
            <a:chOff x="2667745" y="4751069"/>
            <a:chExt cx="339725" cy="796705"/>
          </a:xfrm>
        </p:grpSpPr>
        <p:cxnSp>
          <p:nvCxnSpPr>
            <p:cNvPr id="29" name="Raven puščični povezovalnik 28">
              <a:extLst>
                <a:ext uri="{FF2B5EF4-FFF2-40B4-BE49-F238E27FC236}">
                  <a16:creationId xmlns:a16="http://schemas.microsoft.com/office/drawing/2014/main" id="{27389389-23B6-BC0F-E9D8-9050A99ED79C}"/>
                </a:ext>
              </a:extLst>
            </p:cNvPr>
            <p:cNvCxnSpPr>
              <a:cxnSpLocks/>
            </p:cNvCxnSpPr>
            <p:nvPr/>
          </p:nvCxnSpPr>
          <p:spPr>
            <a:xfrm>
              <a:off x="2667745" y="4862192"/>
              <a:ext cx="339725" cy="0"/>
            </a:xfrm>
            <a:prstGeom prst="straightConnector1">
              <a:avLst/>
            </a:prstGeom>
            <a:ln>
              <a:solidFill>
                <a:srgbClr val="B74826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Raven povezovalnik 29">
              <a:extLst>
                <a:ext uri="{FF2B5EF4-FFF2-40B4-BE49-F238E27FC236}">
                  <a16:creationId xmlns:a16="http://schemas.microsoft.com/office/drawing/2014/main" id="{C78B8B09-5855-7034-2D9E-22B28EBE867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277939" y="5140875"/>
              <a:ext cx="796705" cy="17093"/>
            </a:xfrm>
            <a:prstGeom prst="line">
              <a:avLst/>
            </a:prstGeom>
            <a:ln>
              <a:solidFill>
                <a:srgbClr val="B748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en povezovalnik 30">
              <a:extLst>
                <a:ext uri="{FF2B5EF4-FFF2-40B4-BE49-F238E27FC236}">
                  <a16:creationId xmlns:a16="http://schemas.microsoft.com/office/drawing/2014/main" id="{0019D721-7D9F-B149-1646-DAE4EC06F7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09117" y="5149422"/>
              <a:ext cx="796705" cy="0"/>
            </a:xfrm>
            <a:prstGeom prst="line">
              <a:avLst/>
            </a:prstGeom>
            <a:ln>
              <a:solidFill>
                <a:srgbClr val="B748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2629FD7B-693F-7550-4867-9F8530EAF616}"/>
              </a:ext>
            </a:extLst>
          </p:cNvPr>
          <p:cNvSpPr txBox="1"/>
          <p:nvPr/>
        </p:nvSpPr>
        <p:spPr>
          <a:xfrm>
            <a:off x="2413252" y="4525482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razmik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pic>
        <p:nvPicPr>
          <p:cNvPr id="41" name="Grafika 40">
            <a:extLst>
              <a:ext uri="{FF2B5EF4-FFF2-40B4-BE49-F238E27FC236}">
                <a16:creationId xmlns:a16="http://schemas.microsoft.com/office/drawing/2014/main" id="{721F6FAE-44F2-CF26-011C-8D553B8C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54344" y="2103415"/>
            <a:ext cx="2343600" cy="3809280"/>
          </a:xfrm>
          <a:prstGeom prst="rect">
            <a:avLst/>
          </a:prstGeom>
        </p:spPr>
      </p:pic>
      <p:pic>
        <p:nvPicPr>
          <p:cNvPr id="42" name="Grafika 41">
            <a:extLst>
              <a:ext uri="{FF2B5EF4-FFF2-40B4-BE49-F238E27FC236}">
                <a16:creationId xmlns:a16="http://schemas.microsoft.com/office/drawing/2014/main" id="{4116A88B-26C6-6767-5B7F-4A84C2699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390646" y="2103415"/>
            <a:ext cx="2343600" cy="3809281"/>
          </a:xfrm>
          <a:prstGeom prst="rect">
            <a:avLst/>
          </a:prstGeom>
        </p:spPr>
      </p:pic>
      <p:pic>
        <p:nvPicPr>
          <p:cNvPr id="43" name="Grafika 42">
            <a:extLst>
              <a:ext uri="{FF2B5EF4-FFF2-40B4-BE49-F238E27FC236}">
                <a16:creationId xmlns:a16="http://schemas.microsoft.com/office/drawing/2014/main" id="{A65879BB-8DB6-A94C-1E3E-48A9302F3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52721" y="3416435"/>
            <a:ext cx="2343600" cy="3809280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F4E3553A-5174-A61A-C67C-64C9D3DB6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681"/>
          <a:stretch>
            <a:fillRect/>
          </a:stretch>
        </p:blipFill>
        <p:spPr>
          <a:xfrm rot="5400000">
            <a:off x="6055612" y="4076994"/>
            <a:ext cx="2343600" cy="24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485BF-F187-D97B-DA3F-B849F028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53A47-6457-03B4-0CCD-8AF87B95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Ureditev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D737D0B-18F1-D541-3ED9-D4EFCC3FF5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noProof="0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0360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97BE-4051-891E-1059-32D14E92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7BA48D8-C0AE-2DCB-5F07-2F6EB27F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Razmik in odmik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28702C4B-276D-08DD-CD3F-CA3F4C387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208" y="1442151"/>
            <a:ext cx="2960451" cy="4811910"/>
          </a:xfrm>
          <a:prstGeom prst="rect">
            <a:avLst/>
          </a:prstGeom>
        </p:spPr>
      </p:pic>
      <p:pic>
        <p:nvPicPr>
          <p:cNvPr id="10" name="Označba mesta vsebine 8">
            <a:extLst>
              <a:ext uri="{FF2B5EF4-FFF2-40B4-BE49-F238E27FC236}">
                <a16:creationId xmlns:a16="http://schemas.microsoft.com/office/drawing/2014/main" id="{6A89AF11-AECA-6F53-C5EF-5228F44E8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238" y="1442151"/>
            <a:ext cx="2960451" cy="4811910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0B9F5235-CB27-5F55-78CF-F29F9B759828}"/>
              </a:ext>
            </a:extLst>
          </p:cNvPr>
          <p:cNvCxnSpPr>
            <a:cxnSpLocks/>
          </p:cNvCxnSpPr>
          <p:nvPr/>
        </p:nvCxnSpPr>
        <p:spPr>
          <a:xfrm>
            <a:off x="3136720" y="2322373"/>
            <a:ext cx="597925" cy="0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4CB7729D-3394-6BB7-2599-BFAD7B139D7E}"/>
              </a:ext>
            </a:extLst>
          </p:cNvPr>
          <p:cNvCxnSpPr>
            <a:cxnSpLocks/>
          </p:cNvCxnSpPr>
          <p:nvPr/>
        </p:nvCxnSpPr>
        <p:spPr>
          <a:xfrm flipH="1">
            <a:off x="3136721" y="2189534"/>
            <a:ext cx="1" cy="508283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25B5C8F-2352-28A8-BBA5-7463E27AD042}"/>
              </a:ext>
            </a:extLst>
          </p:cNvPr>
          <p:cNvSpPr txBox="1"/>
          <p:nvPr/>
        </p:nvSpPr>
        <p:spPr>
          <a:xfrm>
            <a:off x="2819752" y="1604759"/>
            <a:ext cx="123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B74826"/>
                </a:solidFill>
              </a:rPr>
              <a:t>razmik</a:t>
            </a:r>
            <a:endParaRPr lang="sl-SI" sz="1600" b="1" noProof="0" dirty="0">
              <a:solidFill>
                <a:srgbClr val="B74826"/>
              </a:solidFill>
            </a:endParaRPr>
          </a:p>
          <a:p>
            <a:pPr algn="ctr"/>
            <a:r>
              <a:rPr lang="sl-SI" sz="1600" b="1" dirty="0">
                <a:solidFill>
                  <a:srgbClr val="B74826"/>
                </a:solidFill>
              </a:rPr>
              <a:t>20 cm</a:t>
            </a:r>
            <a:endParaRPr lang="sl-SI" b="1" noProof="0" dirty="0">
              <a:solidFill>
                <a:srgbClr val="B74826"/>
              </a:solidFill>
            </a:endParaRP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9614E1CF-4ECD-00F1-C2F8-79C84524982D}"/>
              </a:ext>
            </a:extLst>
          </p:cNvPr>
          <p:cNvCxnSpPr>
            <a:cxnSpLocks/>
          </p:cNvCxnSpPr>
          <p:nvPr/>
        </p:nvCxnSpPr>
        <p:spPr>
          <a:xfrm flipH="1">
            <a:off x="3734646" y="2189534"/>
            <a:ext cx="1" cy="508283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fika 19">
            <a:extLst>
              <a:ext uri="{FF2B5EF4-FFF2-40B4-BE49-F238E27FC236}">
                <a16:creationId xmlns:a16="http://schemas.microsoft.com/office/drawing/2014/main" id="{E9A19645-999F-4154-84DB-65A0D43C8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341" y="1451874"/>
            <a:ext cx="2959200" cy="4809874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2A4F0D09-B2CC-ACC1-48DC-2DA529739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1323" y="1451874"/>
            <a:ext cx="2959200" cy="4809874"/>
          </a:xfrm>
          <a:prstGeom prst="rect">
            <a:avLst/>
          </a:prstGeom>
        </p:spPr>
      </p:pic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F624666B-ECAD-A737-F0A7-A6A51FCCC0AE}"/>
              </a:ext>
            </a:extLst>
          </p:cNvPr>
          <p:cNvCxnSpPr>
            <a:cxnSpLocks/>
          </p:cNvCxnSpPr>
          <p:nvPr/>
        </p:nvCxnSpPr>
        <p:spPr>
          <a:xfrm>
            <a:off x="7398116" y="6188472"/>
            <a:ext cx="1683544" cy="0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23486D7E-3BFF-8A2F-2008-373A930F3505}"/>
              </a:ext>
            </a:extLst>
          </p:cNvPr>
          <p:cNvCxnSpPr>
            <a:cxnSpLocks/>
          </p:cNvCxnSpPr>
          <p:nvPr/>
        </p:nvCxnSpPr>
        <p:spPr>
          <a:xfrm>
            <a:off x="9081660" y="6029722"/>
            <a:ext cx="0" cy="3175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0724392-CE8A-91D2-35B6-A3BA23F8351F}"/>
              </a:ext>
            </a:extLst>
          </p:cNvPr>
          <p:cNvSpPr txBox="1"/>
          <p:nvPr/>
        </p:nvSpPr>
        <p:spPr>
          <a:xfrm>
            <a:off x="7751485" y="6242447"/>
            <a:ext cx="9753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noProof="0" dirty="0">
                <a:solidFill>
                  <a:srgbClr val="B74826"/>
                </a:solidFill>
              </a:rPr>
              <a:t>odmik</a:t>
            </a:r>
          </a:p>
          <a:p>
            <a:pPr algn="ctr"/>
            <a:r>
              <a:rPr lang="sl-SI" b="1" noProof="0" dirty="0">
                <a:solidFill>
                  <a:srgbClr val="B74826"/>
                </a:solidFill>
              </a:rPr>
              <a:t>110 cm</a:t>
            </a:r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B2A44F82-9F43-3073-FD20-3BFAD81E59E0}"/>
              </a:ext>
            </a:extLst>
          </p:cNvPr>
          <p:cNvCxnSpPr>
            <a:cxnSpLocks/>
          </p:cNvCxnSpPr>
          <p:nvPr/>
        </p:nvCxnSpPr>
        <p:spPr>
          <a:xfrm>
            <a:off x="7398116" y="6029722"/>
            <a:ext cx="0" cy="3175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4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B6722-46FC-041A-A167-3E5B69AA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Poravnavanje enote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97DD45-E60A-C7D0-1A16-995178EDF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 desno poravnaj SE!</a:t>
            </a:r>
          </a:p>
        </p:txBody>
      </p:sp>
      <p:pic>
        <p:nvPicPr>
          <p:cNvPr id="4" name="Označba mesta vsebine 8">
            <a:extLst>
              <a:ext uri="{FF2B5EF4-FFF2-40B4-BE49-F238E27FC236}">
                <a16:creationId xmlns:a16="http://schemas.microsoft.com/office/drawing/2014/main" id="{3256ED6D-86DF-EFCF-360E-3E65CECFA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6666" y="2501900"/>
            <a:ext cx="2344042" cy="381000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DFEF6B0C-4D1E-0B79-C941-452584A33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617" y="2502619"/>
            <a:ext cx="2343600" cy="3809281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37A06304-31D6-E6D7-FF78-6984AB875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6568" y="2501900"/>
            <a:ext cx="2343600" cy="380928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83BDE4CE-4847-1575-FF0E-0AD3BAFE5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1077" y="2501900"/>
            <a:ext cx="2343600" cy="380928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3A520BC9-1F36-FA3A-974C-CB5B21792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6028" y="2501900"/>
            <a:ext cx="2343600" cy="38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1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98CD6-2CA1-B5B9-8E53-6EDCE994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27E1D9-0A3D-15FC-3B31-9AD15228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Poravnavanje enote</a:t>
            </a:r>
          </a:p>
        </p:txBody>
      </p:sp>
      <p:pic>
        <p:nvPicPr>
          <p:cNvPr id="21" name="Označba mesta vsebine 20">
            <a:extLst>
              <a:ext uri="{FF2B5EF4-FFF2-40B4-BE49-F238E27FC236}">
                <a16:creationId xmlns:a16="http://schemas.microsoft.com/office/drawing/2014/main" id="{331B2996-293C-F951-1722-FFE7E0C0D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526" y="1690688"/>
            <a:ext cx="2343600" cy="3809280"/>
          </a:xfr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FAAFD8FF-EABC-9805-1877-C607900C1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662" y="1690688"/>
            <a:ext cx="2343600" cy="380928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9C6D5CC9-872B-7480-B0E2-52E0C9228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662" y="2702016"/>
            <a:ext cx="2343600" cy="3809280"/>
          </a:xfrm>
          <a:prstGeom prst="rect">
            <a:avLst/>
          </a:prstGeom>
        </p:spPr>
      </p:pic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9680962F-A62D-063A-CCFE-FB3F28B0901B}"/>
              </a:ext>
            </a:extLst>
          </p:cNvPr>
          <p:cNvCxnSpPr>
            <a:cxnSpLocks/>
          </p:cNvCxnSpPr>
          <p:nvPr/>
        </p:nvCxnSpPr>
        <p:spPr>
          <a:xfrm>
            <a:off x="3992036" y="3135857"/>
            <a:ext cx="339725" cy="0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898528B8-4DBD-4CBF-E21A-684DA4190B48}"/>
              </a:ext>
            </a:extLst>
          </p:cNvPr>
          <p:cNvCxnSpPr/>
          <p:nvPr/>
        </p:nvCxnSpPr>
        <p:spPr>
          <a:xfrm>
            <a:off x="3992036" y="3024733"/>
            <a:ext cx="0" cy="4572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71D5E66A-0E0D-626F-EE8F-8378EFCB73A9}"/>
              </a:ext>
            </a:extLst>
          </p:cNvPr>
          <p:cNvCxnSpPr/>
          <p:nvPr/>
        </p:nvCxnSpPr>
        <p:spPr>
          <a:xfrm>
            <a:off x="4331761" y="3024733"/>
            <a:ext cx="0" cy="4572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B3BB67B-F790-D733-5223-2257F55403C4}"/>
              </a:ext>
            </a:extLst>
          </p:cNvPr>
          <p:cNvSpPr txBox="1"/>
          <p:nvPr/>
        </p:nvSpPr>
        <p:spPr>
          <a:xfrm>
            <a:off x="3674213" y="2789782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razmik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8A6B776F-5633-E9B8-E108-DBF97D4F9DB1}"/>
              </a:ext>
            </a:extLst>
          </p:cNvPr>
          <p:cNvCxnSpPr>
            <a:cxnSpLocks/>
          </p:cNvCxnSpPr>
          <p:nvPr/>
        </p:nvCxnSpPr>
        <p:spPr>
          <a:xfrm flipH="1" flipV="1">
            <a:off x="2593451" y="3942943"/>
            <a:ext cx="2" cy="1011328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604EC270-AF1B-90F5-9CB0-553173D0AD90}"/>
              </a:ext>
            </a:extLst>
          </p:cNvPr>
          <p:cNvCxnSpPr>
            <a:cxnSpLocks/>
          </p:cNvCxnSpPr>
          <p:nvPr/>
        </p:nvCxnSpPr>
        <p:spPr>
          <a:xfrm>
            <a:off x="2474387" y="3942942"/>
            <a:ext cx="885825" cy="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2533910F-289E-4BD3-9E46-AA2F5008B875}"/>
              </a:ext>
            </a:extLst>
          </p:cNvPr>
          <p:cNvCxnSpPr>
            <a:cxnSpLocks/>
          </p:cNvCxnSpPr>
          <p:nvPr/>
        </p:nvCxnSpPr>
        <p:spPr>
          <a:xfrm>
            <a:off x="2474387" y="4958942"/>
            <a:ext cx="885825" cy="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DB6769EA-6F54-2B2A-D94B-52CD11D16D4E}"/>
              </a:ext>
            </a:extLst>
          </p:cNvPr>
          <p:cNvSpPr txBox="1"/>
          <p:nvPr/>
        </p:nvSpPr>
        <p:spPr>
          <a:xfrm>
            <a:off x="1759273" y="4310107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odmik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pic>
        <p:nvPicPr>
          <p:cNvPr id="23" name="Označba mesta vsebine 20">
            <a:extLst>
              <a:ext uri="{FF2B5EF4-FFF2-40B4-BE49-F238E27FC236}">
                <a16:creationId xmlns:a16="http://schemas.microsoft.com/office/drawing/2014/main" id="{657D72DD-62A5-5939-5347-458DBCB8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390" y="1690688"/>
            <a:ext cx="2343600" cy="3809280"/>
          </a:xfrm>
          <a:prstGeom prst="rect">
            <a:avLst/>
          </a:prstGeom>
        </p:spPr>
      </p:pic>
      <p:pic>
        <p:nvPicPr>
          <p:cNvPr id="27" name="Označba mesta vsebine 20">
            <a:extLst>
              <a:ext uri="{FF2B5EF4-FFF2-40B4-BE49-F238E27FC236}">
                <a16:creationId xmlns:a16="http://schemas.microsoft.com/office/drawing/2014/main" id="{E63C8E11-2054-583A-5D70-F757090C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5118" y="1690688"/>
            <a:ext cx="2343600" cy="3809280"/>
          </a:xfrm>
          <a:prstGeom prst="rect">
            <a:avLst/>
          </a:prstGeom>
        </p:spPr>
      </p:pic>
      <p:pic>
        <p:nvPicPr>
          <p:cNvPr id="28" name="Označba mesta vsebine 20">
            <a:extLst>
              <a:ext uri="{FF2B5EF4-FFF2-40B4-BE49-F238E27FC236}">
                <a16:creationId xmlns:a16="http://schemas.microsoft.com/office/drawing/2014/main" id="{042266FC-82EC-DD57-348A-0CA2E8BA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526" y="2702063"/>
            <a:ext cx="2343600" cy="3809280"/>
          </a:xfrm>
          <a:prstGeom prst="rect">
            <a:avLst/>
          </a:prstGeom>
        </p:spPr>
      </p:pic>
      <p:pic>
        <p:nvPicPr>
          <p:cNvPr id="29" name="Označba mesta vsebine 20">
            <a:extLst>
              <a:ext uri="{FF2B5EF4-FFF2-40B4-BE49-F238E27FC236}">
                <a16:creationId xmlns:a16="http://schemas.microsoft.com/office/drawing/2014/main" id="{5587DE0C-86E7-2945-E1A5-26000351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390" y="2702063"/>
            <a:ext cx="2343600" cy="3809280"/>
          </a:xfrm>
          <a:prstGeom prst="rect">
            <a:avLst/>
          </a:prstGeom>
        </p:spPr>
      </p:pic>
      <p:pic>
        <p:nvPicPr>
          <p:cNvPr id="30" name="Označba mesta vsebine 20">
            <a:extLst>
              <a:ext uri="{FF2B5EF4-FFF2-40B4-BE49-F238E27FC236}">
                <a16:creationId xmlns:a16="http://schemas.microsoft.com/office/drawing/2014/main" id="{C448D5E6-815B-0E00-42BA-E3E46E265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4254" y="2702063"/>
            <a:ext cx="2343600" cy="3809280"/>
          </a:xfrm>
          <a:prstGeom prst="rect">
            <a:avLst/>
          </a:prstGeom>
        </p:spPr>
      </p:pic>
      <p:pic>
        <p:nvPicPr>
          <p:cNvPr id="31" name="Označba mesta vsebine 20">
            <a:extLst>
              <a:ext uri="{FF2B5EF4-FFF2-40B4-BE49-F238E27FC236}">
                <a16:creationId xmlns:a16="http://schemas.microsoft.com/office/drawing/2014/main" id="{E28E192C-0611-5D69-65C2-1A58E7B03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5118" y="2702063"/>
            <a:ext cx="2343600" cy="380928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9F127E85-DD2D-D40D-22F2-2DF2E364C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4254" y="1690687"/>
            <a:ext cx="2343600" cy="38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9D3B8E7-E3AC-B0AF-6E04-EB2B75DA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Poročanje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859E2CB-C4A6-4CFF-8D89-F5C69D387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2574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BE3103-E673-16FC-4A65-74024A48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Poročanje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307177-7F3A-054D-511E-41CC0F8B8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Ko se povelje (ali ukaz) izvrši, podrejeni poroča tistemu, ki mu je povelje izdal. Poroča se lahko pisno ali ustno.</a:t>
            </a:r>
          </a:p>
          <a:p>
            <a:r>
              <a:rPr lang="sl-SI" dirty="0"/>
              <a:t>Ustno se poroča takoj, ko je povelje izvršeno.</a:t>
            </a:r>
          </a:p>
          <a:p>
            <a:pPr marL="457200" lvl="1" indent="0">
              <a:buNone/>
            </a:pPr>
            <a:r>
              <a:rPr lang="sl-SI" b="1" dirty="0"/>
              <a:t>Primer:</a:t>
            </a:r>
            <a:r>
              <a:rPr lang="sl-SI" dirty="0"/>
              <a:t> »Tovariš poveljnik–izvršil sem vaš ukaz/povelje! Poroča (čin, ime in priimek podrejenega).«</a:t>
            </a:r>
          </a:p>
          <a:p>
            <a:r>
              <a:rPr lang="sl-SI" dirty="0"/>
              <a:t>Pri pisnem poročanju uporabimo predpisane obrazce in se držimo roka, ki je naveden v povelju.</a:t>
            </a:r>
          </a:p>
        </p:txBody>
      </p:sp>
    </p:spTree>
    <p:extLst>
      <p:ext uri="{BB962C8B-B14F-4D97-AF65-F5344CB8AC3E}">
        <p14:creationId xmlns:p14="http://schemas.microsoft.com/office/powerpoint/2010/main" val="416536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A69F1-9B20-82CA-4E96-32A059735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EC340-1588-9371-AD50-9B4B5D81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Osnovni pojmi </a:t>
            </a:r>
            <a:br>
              <a:rPr lang="sl-SI" noProof="0" dirty="0"/>
            </a:br>
            <a:r>
              <a:rPr lang="sl-SI" noProof="0" dirty="0"/>
              <a:t>o razvrščanju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15A3D1-EA4C-35CD-4E67-D018242FA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994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7770E-5948-98DE-2A40-41F151F30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CA6082C-85D5-2D37-6EC5-A35707F5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Razvrščanje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B4F09A84-DC12-D81F-7A20-FD7301E4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Pri izvajanju protokolarnih dejavnostih in operativno-taktičnih postopkih smo vedno na očeh javnosti. Da smo tudi na tem segmentu vzor, se razvrščamo v ureditve.</a:t>
            </a:r>
          </a:p>
          <a:p>
            <a:pPr marL="0" indent="0">
              <a:buNone/>
            </a:pPr>
            <a:r>
              <a:rPr lang="sl-SI" dirty="0"/>
              <a:t>Naša naloga je, da kadar smo v razvrstitvi, pazimo na pravilen zunanji videz (oblačilo, pokrivalo) in da ne glede na velikost formacije izvajamo pravilne, enotne postopke razvrščanja.</a:t>
            </a:r>
          </a:p>
          <a:p>
            <a:pPr marL="0" indent="0">
              <a:buNone/>
            </a:pPr>
            <a:endParaRPr lang="sl-SI" b="1" noProof="0" dirty="0"/>
          </a:p>
          <a:p>
            <a:pPr marL="0" indent="0">
              <a:buNone/>
            </a:pPr>
            <a:r>
              <a:rPr lang="sl-SI" b="1" noProof="0" dirty="0"/>
              <a:t>V razvrstitvi smo urejeni, ne govorimo, ne</a:t>
            </a:r>
            <a:r>
              <a:rPr lang="sl-SI" b="1" dirty="0"/>
              <a:t> kadimo in smo brez mobilnega telefona!</a:t>
            </a:r>
            <a:endParaRPr lang="sl-SI" b="1" noProof="0" dirty="0"/>
          </a:p>
        </p:txBody>
      </p:sp>
    </p:spTree>
    <p:extLst>
      <p:ext uri="{BB962C8B-B14F-4D97-AF65-F5344CB8AC3E}">
        <p14:creationId xmlns:p14="http://schemas.microsoft.com/office/powerpoint/2010/main" val="350061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F9BEBB-71B6-E44F-6040-2671DD80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Mesto izdajanja povelja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9109D4-8317-61BA-B33F-3DD25853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 zbornih razvrstitvah sredinski gasilec stopi </a:t>
            </a:r>
            <a:r>
              <a:rPr lang="sl-SI" b="1" dirty="0"/>
              <a:t>3 korake pred</a:t>
            </a:r>
            <a:r>
              <a:rPr lang="sl-SI" dirty="0"/>
              <a:t> poveljujočega, z obrazom proti poveljujočemu, ostali pa levo in desno od sredinskega gasilca</a:t>
            </a:r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FF19E704-DFF3-8327-5276-8DB20B1DD4B5}"/>
              </a:ext>
            </a:extLst>
          </p:cNvPr>
          <p:cNvSpPr/>
          <p:nvPr/>
        </p:nvSpPr>
        <p:spPr>
          <a:xfrm>
            <a:off x="5645160" y="5380048"/>
            <a:ext cx="1328954" cy="1328954"/>
          </a:xfrm>
          <a:prstGeom prst="ellipse">
            <a:avLst/>
          </a:prstGeom>
          <a:solidFill>
            <a:srgbClr val="ECB81E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82945227-A4F6-1BCD-99F1-2F16977F8410}"/>
              </a:ext>
            </a:extLst>
          </p:cNvPr>
          <p:cNvSpPr/>
          <p:nvPr/>
        </p:nvSpPr>
        <p:spPr>
          <a:xfrm>
            <a:off x="5645160" y="2983781"/>
            <a:ext cx="1328954" cy="1328954"/>
          </a:xfrm>
          <a:prstGeom prst="ellipse">
            <a:avLst/>
          </a:prstGeom>
          <a:solidFill>
            <a:srgbClr val="B74826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2" name="Grafika 31">
            <a:extLst>
              <a:ext uri="{FF2B5EF4-FFF2-40B4-BE49-F238E27FC236}">
                <a16:creationId xmlns:a16="http://schemas.microsoft.com/office/drawing/2014/main" id="{576DE991-3C52-B016-DBC5-049FB038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871" y="1765390"/>
            <a:ext cx="2343600" cy="3809280"/>
          </a:xfrm>
          <a:prstGeom prst="rect">
            <a:avLst/>
          </a:prstGeom>
        </p:spPr>
      </p:pic>
      <p:pic>
        <p:nvPicPr>
          <p:cNvPr id="33" name="Grafika 32">
            <a:extLst>
              <a:ext uri="{FF2B5EF4-FFF2-40B4-BE49-F238E27FC236}">
                <a16:creationId xmlns:a16="http://schemas.microsoft.com/office/drawing/2014/main" id="{4E6A3EEE-7B2C-7270-6A71-60632EF8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1854" y="1765390"/>
            <a:ext cx="2343600" cy="3809280"/>
          </a:xfrm>
          <a:prstGeom prst="rect">
            <a:avLst/>
          </a:prstGeom>
        </p:spPr>
      </p:pic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1A6F1E47-7DCB-EA84-4D0E-95A4AD7182C7}"/>
              </a:ext>
            </a:extLst>
          </p:cNvPr>
          <p:cNvCxnSpPr/>
          <p:nvPr/>
        </p:nvCxnSpPr>
        <p:spPr>
          <a:xfrm>
            <a:off x="6089370" y="4027311"/>
            <a:ext cx="44053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Grafika 33">
            <a:extLst>
              <a:ext uri="{FF2B5EF4-FFF2-40B4-BE49-F238E27FC236}">
                <a16:creationId xmlns:a16="http://schemas.microsoft.com/office/drawing/2014/main" id="{48A10A24-E3EE-1F35-6C99-047E773C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7837" y="1765390"/>
            <a:ext cx="2343600" cy="3809280"/>
          </a:xfrm>
          <a:prstGeom prst="rect">
            <a:avLst/>
          </a:prstGeom>
        </p:spPr>
      </p:pic>
      <p:pic>
        <p:nvPicPr>
          <p:cNvPr id="35" name="Grafika 34">
            <a:extLst>
              <a:ext uri="{FF2B5EF4-FFF2-40B4-BE49-F238E27FC236}">
                <a16:creationId xmlns:a16="http://schemas.microsoft.com/office/drawing/2014/main" id="{539FADA7-2201-D9B6-01CB-2CEE01BC8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3820" y="1765390"/>
            <a:ext cx="2343600" cy="3809280"/>
          </a:xfrm>
          <a:prstGeom prst="rect">
            <a:avLst/>
          </a:prstGeom>
        </p:spPr>
      </p:pic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E67C5AA3-9ED4-C59E-8DEF-A87CB053A8CA}"/>
              </a:ext>
            </a:extLst>
          </p:cNvPr>
          <p:cNvCxnSpPr/>
          <p:nvPr/>
        </p:nvCxnSpPr>
        <p:spPr>
          <a:xfrm>
            <a:off x="6089370" y="6262689"/>
            <a:ext cx="44053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fika 35">
            <a:extLst>
              <a:ext uri="{FF2B5EF4-FFF2-40B4-BE49-F238E27FC236}">
                <a16:creationId xmlns:a16="http://schemas.microsoft.com/office/drawing/2014/main" id="{6A3984F7-4F84-F10E-898B-BFB928C4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803" y="1765390"/>
            <a:ext cx="2343600" cy="3809280"/>
          </a:xfrm>
          <a:prstGeom prst="rect">
            <a:avLst/>
          </a:prstGeom>
        </p:spPr>
      </p:pic>
      <p:cxnSp>
        <p:nvCxnSpPr>
          <p:cNvPr id="45" name="Raven puščični povezovalnik 44">
            <a:extLst>
              <a:ext uri="{FF2B5EF4-FFF2-40B4-BE49-F238E27FC236}">
                <a16:creationId xmlns:a16="http://schemas.microsoft.com/office/drawing/2014/main" id="{8CAE9BDF-5DB7-1A60-156E-32C1FA208F51}"/>
              </a:ext>
            </a:extLst>
          </p:cNvPr>
          <p:cNvCxnSpPr>
            <a:cxnSpLocks/>
          </p:cNvCxnSpPr>
          <p:nvPr/>
        </p:nvCxnSpPr>
        <p:spPr>
          <a:xfrm>
            <a:off x="6309636" y="4027311"/>
            <a:ext cx="0" cy="214965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" name="Grafika 36">
            <a:extLst>
              <a:ext uri="{FF2B5EF4-FFF2-40B4-BE49-F238E27FC236}">
                <a16:creationId xmlns:a16="http://schemas.microsoft.com/office/drawing/2014/main" id="{3B1E9211-D4D2-154A-B582-E74908BCD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133"/>
          <a:stretch>
            <a:fillRect/>
          </a:stretch>
        </p:blipFill>
        <p:spPr>
          <a:xfrm rot="10800000">
            <a:off x="5137837" y="4158477"/>
            <a:ext cx="2343600" cy="2699523"/>
          </a:xfrm>
          <a:prstGeom prst="rect">
            <a:avLst/>
          </a:prstGeom>
        </p:spPr>
      </p:pic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9AD7253B-6B40-A131-4367-8707F1F8926E}"/>
              </a:ext>
            </a:extLst>
          </p:cNvPr>
          <p:cNvCxnSpPr>
            <a:cxnSpLocks/>
          </p:cNvCxnSpPr>
          <p:nvPr/>
        </p:nvCxnSpPr>
        <p:spPr>
          <a:xfrm>
            <a:off x="7099300" y="4436885"/>
            <a:ext cx="613226" cy="0"/>
          </a:xfrm>
          <a:prstGeom prst="line">
            <a:avLst/>
          </a:prstGeom>
          <a:ln w="28575"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AB7A48E1-2E3D-080D-DEFD-5F93288C5205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6779493" y="4118114"/>
            <a:ext cx="330920" cy="318771"/>
          </a:xfrm>
          <a:prstGeom prst="line">
            <a:avLst/>
          </a:prstGeom>
          <a:ln w="28575"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F53CB83A-7F33-AC1B-9DE8-389E55E3E97F}"/>
              </a:ext>
            </a:extLst>
          </p:cNvPr>
          <p:cNvCxnSpPr>
            <a:cxnSpLocks/>
          </p:cNvCxnSpPr>
          <p:nvPr/>
        </p:nvCxnSpPr>
        <p:spPr>
          <a:xfrm flipH="1">
            <a:off x="4889471" y="5256932"/>
            <a:ext cx="599177" cy="0"/>
          </a:xfrm>
          <a:prstGeom prst="line">
            <a:avLst/>
          </a:prstGeom>
          <a:ln w="28575">
            <a:solidFill>
              <a:srgbClr val="ECB8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E26FA070-C4D3-91AD-F73D-70C5F564AF07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5482082" y="5256932"/>
            <a:ext cx="357699" cy="317737"/>
          </a:xfrm>
          <a:prstGeom prst="line">
            <a:avLst/>
          </a:prstGeom>
          <a:ln w="28575">
            <a:solidFill>
              <a:srgbClr val="ECB8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A43C23C-AF74-743E-8A18-2E955AEB28C9}"/>
              </a:ext>
            </a:extLst>
          </p:cNvPr>
          <p:cNvSpPr txBox="1"/>
          <p:nvPr/>
        </p:nvSpPr>
        <p:spPr>
          <a:xfrm>
            <a:off x="3461311" y="5072265"/>
            <a:ext cx="205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ECB81E"/>
                </a:solidFill>
              </a:rPr>
              <a:t>poveljujoči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5C6C9121-E03B-16AC-3E70-FD6073DBB847}"/>
              </a:ext>
            </a:extLst>
          </p:cNvPr>
          <p:cNvSpPr txBox="1"/>
          <p:nvPr/>
        </p:nvSpPr>
        <p:spPr>
          <a:xfrm>
            <a:off x="7729802" y="4252219"/>
            <a:ext cx="205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B74826"/>
                </a:solidFill>
              </a:rPr>
              <a:t>sredinski gasilec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40BC2D48-13A4-F639-AA05-4CF2BA6B6237}"/>
              </a:ext>
            </a:extLst>
          </p:cNvPr>
          <p:cNvSpPr txBox="1"/>
          <p:nvPr/>
        </p:nvSpPr>
        <p:spPr>
          <a:xfrm>
            <a:off x="6426026" y="4804749"/>
            <a:ext cx="205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2">
                    <a:lumMod val="75000"/>
                  </a:schemeClr>
                </a:solidFill>
              </a:rPr>
              <a:t>3 koraki</a:t>
            </a:r>
          </a:p>
        </p:txBody>
      </p:sp>
    </p:spTree>
    <p:extLst>
      <p:ext uri="{BB962C8B-B14F-4D97-AF65-F5344CB8AC3E}">
        <p14:creationId xmlns:p14="http://schemas.microsoft.com/office/powerpoint/2010/main" val="415996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7B4B8-4FA8-A719-3CD3-060C9E0C2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A67EC-E342-B721-23D0-AE2554C9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Mesto izdajanja povelja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C112A9-05B9-2F09-512D-EB19DA3E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 koloni po eden ali koloni po dva se prvi gasilec postavi </a:t>
            </a:r>
            <a:br>
              <a:rPr lang="sl-SI" dirty="0"/>
            </a:br>
            <a:r>
              <a:rPr lang="sl-SI" b="1" dirty="0"/>
              <a:t>2 koraka za </a:t>
            </a:r>
            <a:r>
              <a:rPr lang="sl-SI" dirty="0"/>
              <a:t>poveljujočim</a:t>
            </a:r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927F314A-70D4-4F72-913D-B69202705B1A}"/>
              </a:ext>
            </a:extLst>
          </p:cNvPr>
          <p:cNvSpPr/>
          <p:nvPr/>
        </p:nvSpPr>
        <p:spPr>
          <a:xfrm>
            <a:off x="1810332" y="3702666"/>
            <a:ext cx="1328954" cy="1328954"/>
          </a:xfrm>
          <a:prstGeom prst="ellipse">
            <a:avLst/>
          </a:prstGeom>
          <a:solidFill>
            <a:srgbClr val="ECB81E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83664B61-C22B-ABC4-256F-1BF45866182B}"/>
              </a:ext>
            </a:extLst>
          </p:cNvPr>
          <p:cNvSpPr/>
          <p:nvPr/>
        </p:nvSpPr>
        <p:spPr>
          <a:xfrm>
            <a:off x="3852965" y="3718013"/>
            <a:ext cx="1328954" cy="1328954"/>
          </a:xfrm>
          <a:prstGeom prst="ellipse">
            <a:avLst/>
          </a:prstGeom>
          <a:solidFill>
            <a:srgbClr val="B74826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22D60BE7-03DE-CA77-B297-542E2F1C64C4}"/>
              </a:ext>
            </a:extLst>
          </p:cNvPr>
          <p:cNvCxnSpPr>
            <a:cxnSpLocks/>
          </p:cNvCxnSpPr>
          <p:nvPr/>
        </p:nvCxnSpPr>
        <p:spPr>
          <a:xfrm rot="5400000">
            <a:off x="3916345" y="4355628"/>
            <a:ext cx="44053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F4E348D0-6B49-9937-B8B0-4623850017AB}"/>
              </a:ext>
            </a:extLst>
          </p:cNvPr>
          <p:cNvCxnSpPr>
            <a:cxnSpLocks/>
          </p:cNvCxnSpPr>
          <p:nvPr/>
        </p:nvCxnSpPr>
        <p:spPr>
          <a:xfrm rot="5400000">
            <a:off x="1826914" y="4371875"/>
            <a:ext cx="44053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0F781476-E638-3513-331B-83FDD224D4B5}"/>
              </a:ext>
            </a:extLst>
          </p:cNvPr>
          <p:cNvCxnSpPr>
            <a:cxnSpLocks/>
          </p:cNvCxnSpPr>
          <p:nvPr/>
        </p:nvCxnSpPr>
        <p:spPr>
          <a:xfrm>
            <a:off x="5307105" y="5171117"/>
            <a:ext cx="613226" cy="0"/>
          </a:xfrm>
          <a:prstGeom prst="line">
            <a:avLst/>
          </a:prstGeom>
          <a:ln w="28575"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D2159936-02C6-9480-70F8-E19FA6306231}"/>
              </a:ext>
            </a:extLst>
          </p:cNvPr>
          <p:cNvCxnSpPr>
            <a:cxnSpLocks/>
            <a:stCxn id="31" idx="5"/>
          </p:cNvCxnSpPr>
          <p:nvPr/>
        </p:nvCxnSpPr>
        <p:spPr>
          <a:xfrm>
            <a:off x="4987298" y="4852346"/>
            <a:ext cx="330920" cy="318771"/>
          </a:xfrm>
          <a:prstGeom prst="line">
            <a:avLst/>
          </a:prstGeom>
          <a:ln w="28575"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112A7F45-0FE7-B384-095B-0CFE2BFEB3D3}"/>
              </a:ext>
            </a:extLst>
          </p:cNvPr>
          <p:cNvCxnSpPr>
            <a:cxnSpLocks/>
          </p:cNvCxnSpPr>
          <p:nvPr/>
        </p:nvCxnSpPr>
        <p:spPr>
          <a:xfrm flipH="1">
            <a:off x="1159302" y="5213270"/>
            <a:ext cx="599177" cy="0"/>
          </a:xfrm>
          <a:prstGeom prst="line">
            <a:avLst/>
          </a:prstGeom>
          <a:ln w="28575">
            <a:solidFill>
              <a:srgbClr val="ECB8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D23365C1-74A5-59E9-415F-3358CCC07189}"/>
              </a:ext>
            </a:extLst>
          </p:cNvPr>
          <p:cNvCxnSpPr>
            <a:cxnSpLocks/>
          </p:cNvCxnSpPr>
          <p:nvPr/>
        </p:nvCxnSpPr>
        <p:spPr>
          <a:xfrm flipV="1">
            <a:off x="1758479" y="4895533"/>
            <a:ext cx="357699" cy="317737"/>
          </a:xfrm>
          <a:prstGeom prst="line">
            <a:avLst/>
          </a:prstGeom>
          <a:ln w="28575">
            <a:solidFill>
              <a:srgbClr val="ECB8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7A616094-1430-BC74-AF31-9EC6EC1D2CA7}"/>
              </a:ext>
            </a:extLst>
          </p:cNvPr>
          <p:cNvSpPr txBox="1"/>
          <p:nvPr/>
        </p:nvSpPr>
        <p:spPr>
          <a:xfrm>
            <a:off x="751053" y="5197876"/>
            <a:ext cx="205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ECB81E"/>
                </a:solidFill>
              </a:rPr>
              <a:t>poveljujoči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F17760EA-C4A6-E997-193B-BCE6EECA36A9}"/>
              </a:ext>
            </a:extLst>
          </p:cNvPr>
          <p:cNvSpPr txBox="1"/>
          <p:nvPr/>
        </p:nvSpPr>
        <p:spPr>
          <a:xfrm>
            <a:off x="5937607" y="4986451"/>
            <a:ext cx="205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B74826"/>
                </a:solidFill>
              </a:rPr>
              <a:t>prvi gasilec</a:t>
            </a:r>
          </a:p>
        </p:txBody>
      </p:sp>
      <p:cxnSp>
        <p:nvCxnSpPr>
          <p:cNvPr id="45" name="Raven puščični povezovalnik 44">
            <a:extLst>
              <a:ext uri="{FF2B5EF4-FFF2-40B4-BE49-F238E27FC236}">
                <a16:creationId xmlns:a16="http://schemas.microsoft.com/office/drawing/2014/main" id="{1E33A3EE-83BA-1CC4-EAEB-DC988B47F734}"/>
              </a:ext>
            </a:extLst>
          </p:cNvPr>
          <p:cNvCxnSpPr>
            <a:cxnSpLocks/>
          </p:cNvCxnSpPr>
          <p:nvPr/>
        </p:nvCxnSpPr>
        <p:spPr>
          <a:xfrm flipH="1">
            <a:off x="2744027" y="4367143"/>
            <a:ext cx="1392583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FC8EE782-358C-929A-63DB-0431A91FF9C6}"/>
              </a:ext>
            </a:extLst>
          </p:cNvPr>
          <p:cNvSpPr txBox="1"/>
          <p:nvPr/>
        </p:nvSpPr>
        <p:spPr>
          <a:xfrm>
            <a:off x="2960801" y="4585864"/>
            <a:ext cx="108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noProof="0" dirty="0">
                <a:solidFill>
                  <a:schemeClr val="bg2">
                    <a:lumMod val="75000"/>
                  </a:schemeClr>
                </a:solidFill>
              </a:rPr>
              <a:t>2 koraka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40F54EE0-4EB2-55F5-E772-175F081F3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680247" y="2448510"/>
            <a:ext cx="2343600" cy="380928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D336DDCC-31A8-24D7-E505-B8F9B0439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413948" y="2448511"/>
            <a:ext cx="2343600" cy="380928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6D71C632-A108-0316-5378-B3D8ED11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23811" y="2448510"/>
            <a:ext cx="2343600" cy="380928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4E389DBF-30DB-16F8-6554-DDB3615C4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057512" y="2448511"/>
            <a:ext cx="2343600" cy="380928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AB08F79F-F362-C588-CDFD-5527D971C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744791" y="2448511"/>
            <a:ext cx="2343600" cy="380928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8C0DC56F-C6CA-99BF-03C6-74F2990D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245437" y="2448510"/>
            <a:ext cx="2343600" cy="3809280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9D3B165A-DA09-CF40-0CF6-86FB2CC7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14853" y="2448511"/>
            <a:ext cx="2343600" cy="38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B7CA7-DE5B-92AF-930C-56D30DF5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Vrsta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41EEDF5-6858-80A0-5650-B763CD2DF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0684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45F9B-B8AE-6198-9F7C-E0461954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Enovrstna ureditev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09D0DA-CEDD-BC04-17FA-A9E45091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noProof="0" dirty="0"/>
              <a:t>Ureditev v kateri stojijo gasilci eden poleg drugega na predpisanih </a:t>
            </a:r>
            <a:r>
              <a:rPr lang="sl-SI" b="1" noProof="0" dirty="0"/>
              <a:t>razmikih</a:t>
            </a:r>
            <a:r>
              <a:rPr lang="sl-SI" noProof="0" dirty="0"/>
              <a:t> (širina dlani, 20 cm med rameni)</a:t>
            </a:r>
          </a:p>
          <a:p>
            <a:endParaRPr lang="sl-SI" noProof="0" dirty="0"/>
          </a:p>
        </p:txBody>
      </p:sp>
      <p:pic>
        <p:nvPicPr>
          <p:cNvPr id="6" name="Označba mesta vsebine 8">
            <a:extLst>
              <a:ext uri="{FF2B5EF4-FFF2-40B4-BE49-F238E27FC236}">
                <a16:creationId xmlns:a16="http://schemas.microsoft.com/office/drawing/2014/main" id="{C96ACD2C-1A19-E0B4-FE8D-D9DA7710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3142" y="2930768"/>
            <a:ext cx="2344042" cy="3810000"/>
          </a:xfrm>
          <a:prstGeom prst="rect">
            <a:avLst/>
          </a:prstGeom>
        </p:spPr>
      </p:pic>
      <p:pic>
        <p:nvPicPr>
          <p:cNvPr id="8" name="Označba mesta vsebine 8">
            <a:extLst>
              <a:ext uri="{FF2B5EF4-FFF2-40B4-BE49-F238E27FC236}">
                <a16:creationId xmlns:a16="http://schemas.microsoft.com/office/drawing/2014/main" id="{7F9833D0-2538-06EF-A808-94C03EBC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9346" y="2930768"/>
            <a:ext cx="2344042" cy="3810000"/>
          </a:xfrm>
          <a:prstGeom prst="rect">
            <a:avLst/>
          </a:prstGeom>
        </p:spPr>
      </p:pic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AD574CCD-91F1-2842-EFD1-813C101EC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5550" y="2930768"/>
            <a:ext cx="2344042" cy="3810000"/>
          </a:xfrm>
          <a:prstGeom prst="rect">
            <a:avLst/>
          </a:prstGeom>
        </p:spPr>
      </p:pic>
      <p:pic>
        <p:nvPicPr>
          <p:cNvPr id="10" name="Označba mesta vsebine 8">
            <a:extLst>
              <a:ext uri="{FF2B5EF4-FFF2-40B4-BE49-F238E27FC236}">
                <a16:creationId xmlns:a16="http://schemas.microsoft.com/office/drawing/2014/main" id="{CEE5C7C9-DB32-1C0E-D720-12721694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1755" y="2930768"/>
            <a:ext cx="2344042" cy="3810000"/>
          </a:xfrm>
          <a:prstGeom prst="rect">
            <a:avLst/>
          </a:prstGeom>
        </p:spPr>
      </p:pic>
      <p:pic>
        <p:nvPicPr>
          <p:cNvPr id="11" name="Označba mesta vsebine 8">
            <a:extLst>
              <a:ext uri="{FF2B5EF4-FFF2-40B4-BE49-F238E27FC236}">
                <a16:creationId xmlns:a16="http://schemas.microsoft.com/office/drawing/2014/main" id="{A81A4452-6F38-92A1-F2E4-DB718DFA4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7958" y="2930768"/>
            <a:ext cx="2344042" cy="3810000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F8FC1001-FD7A-B320-8199-5442B2B0B759}"/>
              </a:ext>
            </a:extLst>
          </p:cNvPr>
          <p:cNvCxnSpPr>
            <a:cxnSpLocks/>
          </p:cNvCxnSpPr>
          <p:nvPr/>
        </p:nvCxnSpPr>
        <p:spPr>
          <a:xfrm>
            <a:off x="6313683" y="3573461"/>
            <a:ext cx="339725" cy="0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B4530847-A853-EA1C-F97B-F7C51A2BA7D8}"/>
              </a:ext>
            </a:extLst>
          </p:cNvPr>
          <p:cNvCxnSpPr/>
          <p:nvPr/>
        </p:nvCxnSpPr>
        <p:spPr>
          <a:xfrm>
            <a:off x="6313683" y="3462337"/>
            <a:ext cx="0" cy="4572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5346F9DA-AE3D-6794-A3C9-73383C59BB19}"/>
              </a:ext>
            </a:extLst>
          </p:cNvPr>
          <p:cNvCxnSpPr/>
          <p:nvPr/>
        </p:nvCxnSpPr>
        <p:spPr>
          <a:xfrm>
            <a:off x="6653408" y="3462337"/>
            <a:ext cx="0" cy="4572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188D536-C92A-D708-8B3D-8951D75DA94D}"/>
              </a:ext>
            </a:extLst>
          </p:cNvPr>
          <p:cNvSpPr txBox="1"/>
          <p:nvPr/>
        </p:nvSpPr>
        <p:spPr>
          <a:xfrm>
            <a:off x="5995860" y="3227386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razmik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6D70A57-168D-FBBB-92CF-A32E1C9C6844}"/>
              </a:ext>
            </a:extLst>
          </p:cNvPr>
          <p:cNvSpPr txBox="1"/>
          <p:nvPr/>
        </p:nvSpPr>
        <p:spPr>
          <a:xfrm>
            <a:off x="838200" y="3914774"/>
            <a:ext cx="431234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»Oddelek, v vrsto, ZBOR!«</a:t>
            </a:r>
            <a:endParaRPr lang="sl-SI" sz="2000" b="1" dirty="0"/>
          </a:p>
          <a:p>
            <a:pPr>
              <a:lnSpc>
                <a:spcPct val="150000"/>
              </a:lnSpc>
            </a:pPr>
            <a:r>
              <a:rPr lang="pt-BR" sz="2000" b="1" dirty="0"/>
              <a:t>»Na desno (levo), poravnaj SE!«</a:t>
            </a:r>
            <a:endParaRPr lang="sl-SI" sz="2000" b="1" dirty="0"/>
          </a:p>
          <a:p>
            <a:pPr>
              <a:lnSpc>
                <a:spcPct val="150000"/>
              </a:lnSpc>
            </a:pPr>
            <a:r>
              <a:rPr lang="pt-BR" sz="2000" b="1" dirty="0"/>
              <a:t>»Mir-NO!«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8043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ADAC-6B38-134C-EFF6-723E5322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191E1B-D183-7E72-D319-ADACC495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Dvovrstna ureditev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ACD005-5807-1F1F-DDB0-A0586FA3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5270"/>
          </a:xfrm>
        </p:spPr>
        <p:txBody>
          <a:bodyPr>
            <a:normAutofit lnSpcReduction="10000"/>
          </a:bodyPr>
          <a:lstStyle/>
          <a:p>
            <a:r>
              <a:rPr lang="sl-SI" noProof="0" dirty="0"/>
              <a:t>Osnovna ureditev, ki pomeni, da se gasilci razvrstijo v dve vrsti.</a:t>
            </a:r>
          </a:p>
          <a:p>
            <a:r>
              <a:rPr lang="sl-SI" noProof="0" dirty="0"/>
              <a:t>Je ureditev enote, kjer so gasilci razvrščeni v dve vrsti tako, da gasilci v drugi vrsti pokrivajo gasilce v prvi vrsti na predpisanih </a:t>
            </a:r>
            <a:r>
              <a:rPr lang="sl-SI" b="1" noProof="0" dirty="0"/>
              <a:t>odmikih</a:t>
            </a:r>
            <a:r>
              <a:rPr lang="sl-SI" noProof="0" dirty="0"/>
              <a:t> in </a:t>
            </a:r>
            <a:r>
              <a:rPr lang="sl-SI" b="1" noProof="0" dirty="0"/>
              <a:t>razmikih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4CD3FE5-32D0-49A2-2CE8-2CF5EC609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737" y="2538453"/>
            <a:ext cx="2343600" cy="380928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C37BFC36-B98E-CC65-082B-5A73FF66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9720" y="2538453"/>
            <a:ext cx="2343600" cy="380928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7D797794-EF63-A9D9-FF14-49E8CB4E3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753" y="2538453"/>
            <a:ext cx="2343600" cy="380928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3E25D264-232B-60D2-4AFC-9CCF8228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681"/>
          <a:stretch>
            <a:fillRect/>
          </a:stretch>
        </p:blipFill>
        <p:spPr>
          <a:xfrm>
            <a:off x="5193737" y="3549781"/>
            <a:ext cx="2343600" cy="2488162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EDA3CC9-E24D-7DA9-186D-8B862C69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681"/>
          <a:stretch>
            <a:fillRect/>
          </a:stretch>
        </p:blipFill>
        <p:spPr>
          <a:xfrm>
            <a:off x="6489720" y="3549781"/>
            <a:ext cx="2343600" cy="2488159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26136EE9-2894-1FCA-F526-F9C62DD2F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681"/>
          <a:stretch>
            <a:fillRect/>
          </a:stretch>
        </p:blipFill>
        <p:spPr>
          <a:xfrm>
            <a:off x="7824770" y="3549781"/>
            <a:ext cx="2343600" cy="2488159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77C99552-EBC1-46EF-533D-45B8E335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549"/>
          <a:stretch>
            <a:fillRect/>
          </a:stretch>
        </p:blipFill>
        <p:spPr>
          <a:xfrm>
            <a:off x="9120753" y="3549781"/>
            <a:ext cx="2343600" cy="2797952"/>
          </a:xfrm>
          <a:prstGeom prst="rect">
            <a:avLst/>
          </a:prstGeom>
        </p:spPr>
      </p:pic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8EBC9869-BF23-D2C7-B016-94A9E7E19B02}"/>
              </a:ext>
            </a:extLst>
          </p:cNvPr>
          <p:cNvCxnSpPr>
            <a:cxnSpLocks/>
          </p:cNvCxnSpPr>
          <p:nvPr/>
        </p:nvCxnSpPr>
        <p:spPr>
          <a:xfrm>
            <a:off x="6834111" y="3983622"/>
            <a:ext cx="339725" cy="0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B268406E-5AF8-05AD-96E3-E065340F217E}"/>
              </a:ext>
            </a:extLst>
          </p:cNvPr>
          <p:cNvCxnSpPr/>
          <p:nvPr/>
        </p:nvCxnSpPr>
        <p:spPr>
          <a:xfrm>
            <a:off x="6834111" y="3872498"/>
            <a:ext cx="0" cy="4572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781BE013-570A-FB3E-7906-27A878154B11}"/>
              </a:ext>
            </a:extLst>
          </p:cNvPr>
          <p:cNvCxnSpPr/>
          <p:nvPr/>
        </p:nvCxnSpPr>
        <p:spPr>
          <a:xfrm>
            <a:off x="7173836" y="3872498"/>
            <a:ext cx="0" cy="45720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29A3F78-2E51-E697-5AEE-5BE1D2A0FAED}"/>
              </a:ext>
            </a:extLst>
          </p:cNvPr>
          <p:cNvSpPr txBox="1"/>
          <p:nvPr/>
        </p:nvSpPr>
        <p:spPr>
          <a:xfrm>
            <a:off x="6516288" y="3637547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razmik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7BC300A1-1176-79AB-6BD9-FAC266320275}"/>
              </a:ext>
            </a:extLst>
          </p:cNvPr>
          <p:cNvCxnSpPr>
            <a:cxnSpLocks/>
          </p:cNvCxnSpPr>
          <p:nvPr/>
        </p:nvCxnSpPr>
        <p:spPr>
          <a:xfrm flipH="1" flipV="1">
            <a:off x="5435526" y="4790708"/>
            <a:ext cx="2" cy="1011328"/>
          </a:xfrm>
          <a:prstGeom prst="straightConnector1">
            <a:avLst/>
          </a:prstGeom>
          <a:ln>
            <a:solidFill>
              <a:srgbClr val="B74826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F771971E-E9C0-5ED8-D1F7-487AEC4F470C}"/>
              </a:ext>
            </a:extLst>
          </p:cNvPr>
          <p:cNvCxnSpPr>
            <a:cxnSpLocks/>
          </p:cNvCxnSpPr>
          <p:nvPr/>
        </p:nvCxnSpPr>
        <p:spPr>
          <a:xfrm>
            <a:off x="5316462" y="4790707"/>
            <a:ext cx="885825" cy="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CFC4D759-445D-A8A9-143C-E3600073A7A5}"/>
              </a:ext>
            </a:extLst>
          </p:cNvPr>
          <p:cNvCxnSpPr>
            <a:cxnSpLocks/>
          </p:cNvCxnSpPr>
          <p:nvPr/>
        </p:nvCxnSpPr>
        <p:spPr>
          <a:xfrm>
            <a:off x="5316462" y="5806707"/>
            <a:ext cx="885825" cy="0"/>
          </a:xfrm>
          <a:prstGeom prst="line">
            <a:avLst/>
          </a:prstGeom>
          <a:ln>
            <a:solidFill>
              <a:srgbClr val="B74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042D9CD-6B3B-3ABF-F28A-8DF3118404E1}"/>
              </a:ext>
            </a:extLst>
          </p:cNvPr>
          <p:cNvSpPr txBox="1"/>
          <p:nvPr/>
        </p:nvSpPr>
        <p:spPr>
          <a:xfrm>
            <a:off x="4601348" y="5157872"/>
            <a:ext cx="97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noProof="0" dirty="0">
                <a:solidFill>
                  <a:srgbClr val="B74826"/>
                </a:solidFill>
              </a:rPr>
              <a:t>odmik</a:t>
            </a:r>
            <a:endParaRPr lang="sl-SI" sz="1400" b="1" noProof="0" dirty="0">
              <a:solidFill>
                <a:srgbClr val="B74826"/>
              </a:solidFill>
            </a:endParaRP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0C201D45-A07B-E0C8-3E8C-649BDBAF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4770" y="2538452"/>
            <a:ext cx="2343600" cy="380928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E964BBB-F025-547F-63AA-E1E854AB729B}"/>
              </a:ext>
            </a:extLst>
          </p:cNvPr>
          <p:cNvSpPr txBox="1"/>
          <p:nvPr/>
        </p:nvSpPr>
        <p:spPr>
          <a:xfrm>
            <a:off x="831919" y="3914546"/>
            <a:ext cx="431234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»Oddelek, v </a:t>
            </a:r>
            <a:r>
              <a:rPr lang="sl-SI" sz="2000" b="1" dirty="0"/>
              <a:t>dve </a:t>
            </a:r>
            <a:r>
              <a:rPr lang="pt-BR" sz="2000" b="1" dirty="0"/>
              <a:t>vrst</a:t>
            </a:r>
            <a:r>
              <a:rPr lang="sl-SI" sz="2000" b="1" dirty="0"/>
              <a:t>i</a:t>
            </a:r>
            <a:r>
              <a:rPr lang="pt-BR" sz="2000" b="1" dirty="0"/>
              <a:t>, ZBOR!«</a:t>
            </a:r>
            <a:endParaRPr lang="sl-SI" sz="2000" b="1" dirty="0"/>
          </a:p>
          <a:p>
            <a:pPr>
              <a:lnSpc>
                <a:spcPct val="150000"/>
              </a:lnSpc>
            </a:pPr>
            <a:r>
              <a:rPr lang="pt-BR" sz="2000" b="1" dirty="0"/>
              <a:t>»Na desno (levo), poravnaj SE!«</a:t>
            </a:r>
            <a:endParaRPr lang="sl-SI" sz="2000" b="1" dirty="0"/>
          </a:p>
          <a:p>
            <a:pPr>
              <a:lnSpc>
                <a:spcPct val="150000"/>
              </a:lnSpc>
            </a:pPr>
            <a:r>
              <a:rPr lang="pt-BR" sz="2000" b="1" dirty="0"/>
              <a:t>»Mir-NO!«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61332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E68F6-8773-0576-AB1C-12AA84F7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Kolona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BBB487-4F61-BF3D-3EB1-7AF549820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74724558"/>
      </p:ext>
    </p:extLst>
  </p:cSld>
  <p:clrMapOvr>
    <a:masterClrMapping/>
  </p:clrMapOvr>
</p:sld>
</file>

<file path=ppt/theme/theme1.xml><?xml version="1.0" encoding="utf-8"?>
<a:theme xmlns:a="http://schemas.openxmlformats.org/drawingml/2006/main" name="Vsebin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Z Logate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aslovi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Z Logate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413</Words>
  <Application>Microsoft Office PowerPoint</Application>
  <PresentationFormat>Širokozaslonsko</PresentationFormat>
  <Paragraphs>63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Aptos</vt:lpstr>
      <vt:lpstr>Arial</vt:lpstr>
      <vt:lpstr>Georgia</vt:lpstr>
      <vt:lpstr>Vsebina</vt:lpstr>
      <vt:lpstr>Naslovi</vt:lpstr>
      <vt:lpstr>Razvrščanje</vt:lpstr>
      <vt:lpstr>Osnovni pojmi  o razvrščanju</vt:lpstr>
      <vt:lpstr>Razvrščanje</vt:lpstr>
      <vt:lpstr>Mesto izdajanja povelja</vt:lpstr>
      <vt:lpstr>Mesto izdajanja povelja</vt:lpstr>
      <vt:lpstr>Vrsta</vt:lpstr>
      <vt:lpstr>Enovrstna ureditev</vt:lpstr>
      <vt:lpstr>Dvovrstna ureditev</vt:lpstr>
      <vt:lpstr>Kolona</vt:lpstr>
      <vt:lpstr>Kolona po eden</vt:lpstr>
      <vt:lpstr>Kolona po dva</vt:lpstr>
      <vt:lpstr>Ureditev</vt:lpstr>
      <vt:lpstr>Razmik in odmik</vt:lpstr>
      <vt:lpstr>Poravnavanje enote</vt:lpstr>
      <vt:lpstr>Poravnavanje enote</vt:lpstr>
      <vt:lpstr>Poročanje</vt:lpstr>
      <vt:lpstr>Poročanje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Gladek</dc:creator>
  <cp:lastModifiedBy>Peter Gladek</cp:lastModifiedBy>
  <cp:revision>2</cp:revision>
  <dcterms:created xsi:type="dcterms:W3CDTF">2025-10-18T17:41:36Z</dcterms:created>
  <dcterms:modified xsi:type="dcterms:W3CDTF">2025-12-28T22:52:24Z</dcterms:modified>
</cp:coreProperties>
</file>