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0"/>
  </p:notesMasterIdLst>
  <p:sldIdLst>
    <p:sldId id="258" r:id="rId3"/>
    <p:sldId id="263" r:id="rId4"/>
    <p:sldId id="264" r:id="rId5"/>
    <p:sldId id="283" r:id="rId6"/>
    <p:sldId id="284" r:id="rId7"/>
    <p:sldId id="296" r:id="rId8"/>
    <p:sldId id="297" r:id="rId9"/>
    <p:sldId id="279" r:id="rId10"/>
    <p:sldId id="270" r:id="rId11"/>
    <p:sldId id="271" r:id="rId12"/>
    <p:sldId id="280" r:id="rId13"/>
    <p:sldId id="272" r:id="rId14"/>
    <p:sldId id="282" r:id="rId15"/>
    <p:sldId id="289" r:id="rId16"/>
    <p:sldId id="265" r:id="rId17"/>
    <p:sldId id="266" r:id="rId18"/>
    <p:sldId id="277" r:id="rId19"/>
    <p:sldId id="278" r:id="rId20"/>
    <p:sldId id="290" r:id="rId21"/>
    <p:sldId id="285" r:id="rId22"/>
    <p:sldId id="286" r:id="rId23"/>
    <p:sldId id="287" r:id="rId24"/>
    <p:sldId id="288" r:id="rId25"/>
    <p:sldId id="291" r:id="rId26"/>
    <p:sldId id="292" r:id="rId27"/>
    <p:sldId id="294" r:id="rId28"/>
    <p:sldId id="295" r:id="rId2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dstavitev predmeta" id="{D11DD820-D421-4F83-9323-EDE26860DBB2}">
          <p14:sldIdLst>
            <p14:sldId id="258"/>
          </p14:sldIdLst>
        </p14:section>
        <p14:section name="Poglavje 1" id="{48224D3F-6452-4CAB-9729-CADD23059BA2}">
          <p14:sldIdLst>
            <p14:sldId id="263"/>
            <p14:sldId id="264"/>
            <p14:sldId id="283"/>
            <p14:sldId id="284"/>
            <p14:sldId id="296"/>
            <p14:sldId id="297"/>
          </p14:sldIdLst>
        </p14:section>
        <p14:section name="Poglavje 2" id="{48FF336F-B727-4D7A-B5EB-B7CC8BE127E9}">
          <p14:sldIdLst>
            <p14:sldId id="279"/>
            <p14:sldId id="270"/>
            <p14:sldId id="271"/>
          </p14:sldIdLst>
        </p14:section>
        <p14:section name="Poglavje 3" id="{A9372EFB-A46D-46BA-A218-E50CAEF33FEC}">
          <p14:sldIdLst>
            <p14:sldId id="280"/>
            <p14:sldId id="272"/>
            <p14:sldId id="282"/>
            <p14:sldId id="289"/>
          </p14:sldIdLst>
        </p14:section>
        <p14:section name="Poglavje 4" id="{33A0D2F1-02F8-4424-AC6F-51A57863D86F}">
          <p14:sldIdLst>
            <p14:sldId id="265"/>
            <p14:sldId id="266"/>
            <p14:sldId id="277"/>
            <p14:sldId id="278"/>
            <p14:sldId id="290"/>
          </p14:sldIdLst>
        </p14:section>
        <p14:section name="Poglavje 5" id="{AA3E3F74-8A20-4F1A-A713-F2747E4A2F18}">
          <p14:sldIdLst>
            <p14:sldId id="285"/>
            <p14:sldId id="286"/>
            <p14:sldId id="287"/>
            <p14:sldId id="288"/>
            <p14:sldId id="291"/>
            <p14:sldId id="292"/>
            <p14:sldId id="294"/>
            <p14:sldId id="29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4826"/>
    <a:srgbClr val="ECB81E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D2B202-100D-42F8-B3D4-899149A67DD5}" v="153" dt="2026-04-27T12:46:00.7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>
        <p:scale>
          <a:sx n="75" d="100"/>
          <a:sy n="75" d="100"/>
        </p:scale>
        <p:origin x="36" y="2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289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Gladek" userId="889cb8531c4a3f3b" providerId="LiveId" clId="{BEAFB65F-A279-4999-B12B-412B2DEB45C6}"/>
    <pc:docChg chg="undo redo custSel addSld delSld modSld sldOrd addSection delSection modSection">
      <pc:chgData name="Peter Gladek" userId="889cb8531c4a3f3b" providerId="LiveId" clId="{BEAFB65F-A279-4999-B12B-412B2DEB45C6}" dt="2026-04-27T12:50:28.197" v="4185" actId="20577"/>
      <pc:docMkLst>
        <pc:docMk/>
      </pc:docMkLst>
      <pc:sldChg chg="modSp mod">
        <pc:chgData name="Peter Gladek" userId="889cb8531c4a3f3b" providerId="LiveId" clId="{BEAFB65F-A279-4999-B12B-412B2DEB45C6}" dt="2026-04-26T18:13:38.920" v="1634" actId="20577"/>
        <pc:sldMkLst>
          <pc:docMk/>
          <pc:sldMk cId="763337593" sldId="258"/>
        </pc:sldMkLst>
        <pc:spChg chg="mod">
          <ac:chgData name="Peter Gladek" userId="889cb8531c4a3f3b" providerId="LiveId" clId="{BEAFB65F-A279-4999-B12B-412B2DEB45C6}" dt="2026-04-26T18:13:38.920" v="1634" actId="20577"/>
          <ac:spMkLst>
            <pc:docMk/>
            <pc:sldMk cId="763337593" sldId="258"/>
            <ac:spMk id="3" creationId="{246C1507-397F-315E-D4FB-121758FBFED3}"/>
          </ac:spMkLst>
        </pc:spChg>
      </pc:sldChg>
      <pc:sldChg chg="addSp modSp">
        <pc:chgData name="Peter Gladek" userId="889cb8531c4a3f3b" providerId="LiveId" clId="{BEAFB65F-A279-4999-B12B-412B2DEB45C6}" dt="2026-04-26T18:58:09.923" v="1635"/>
        <pc:sldMkLst>
          <pc:docMk/>
          <pc:sldMk cId="280436021" sldId="270"/>
        </pc:sldMkLst>
        <pc:picChg chg="add mod">
          <ac:chgData name="Peter Gladek" userId="889cb8531c4a3f3b" providerId="LiveId" clId="{BEAFB65F-A279-4999-B12B-412B2DEB45C6}" dt="2026-04-26T18:58:09.923" v="1635"/>
          <ac:picMkLst>
            <pc:docMk/>
            <pc:sldMk cId="280436021" sldId="270"/>
            <ac:picMk id="5" creationId="{563A462C-2A85-0626-300D-1B173956356B}"/>
          </ac:picMkLst>
        </pc:picChg>
      </pc:sldChg>
      <pc:sldChg chg="addSp modSp mod">
        <pc:chgData name="Peter Gladek" userId="889cb8531c4a3f3b" providerId="LiveId" clId="{BEAFB65F-A279-4999-B12B-412B2DEB45C6}" dt="2026-04-27T07:07:05.236" v="1706" actId="1076"/>
        <pc:sldMkLst>
          <pc:docMk/>
          <pc:sldMk cId="3605551087" sldId="272"/>
        </pc:sldMkLst>
        <pc:spChg chg="add mod">
          <ac:chgData name="Peter Gladek" userId="889cb8531c4a3f3b" providerId="LiveId" clId="{BEAFB65F-A279-4999-B12B-412B2DEB45C6}" dt="2026-04-27T07:06:54.795" v="1704" actId="20577"/>
          <ac:spMkLst>
            <pc:docMk/>
            <pc:sldMk cId="3605551087" sldId="272"/>
            <ac:spMk id="4" creationId="{C48DD1F3-3954-84C2-894E-DF3E3559D40E}"/>
          </ac:spMkLst>
        </pc:spChg>
        <pc:spChg chg="mod">
          <ac:chgData name="Peter Gladek" userId="889cb8531c4a3f3b" providerId="LiveId" clId="{BEAFB65F-A279-4999-B12B-412B2DEB45C6}" dt="2026-04-27T07:07:05.236" v="1706" actId="1076"/>
          <ac:spMkLst>
            <pc:docMk/>
            <pc:sldMk cId="3605551087" sldId="272"/>
            <ac:spMk id="19" creationId="{F33AFCE2-3AFE-CDB1-FCD5-03C69FD61803}"/>
          </ac:spMkLst>
        </pc:spChg>
        <pc:picChg chg="mod">
          <ac:chgData name="Peter Gladek" userId="889cb8531c4a3f3b" providerId="LiveId" clId="{BEAFB65F-A279-4999-B12B-412B2DEB45C6}" dt="2026-04-27T07:07:05.236" v="1706" actId="1076"/>
          <ac:picMkLst>
            <pc:docMk/>
            <pc:sldMk cId="3605551087" sldId="272"/>
            <ac:picMk id="11" creationId="{CDE6C18D-E567-7425-9D97-60C588CF845B}"/>
          </ac:picMkLst>
        </pc:picChg>
        <pc:picChg chg="mod">
          <ac:chgData name="Peter Gladek" userId="889cb8531c4a3f3b" providerId="LiveId" clId="{BEAFB65F-A279-4999-B12B-412B2DEB45C6}" dt="2026-04-27T07:07:05.236" v="1706" actId="1076"/>
          <ac:picMkLst>
            <pc:docMk/>
            <pc:sldMk cId="3605551087" sldId="272"/>
            <ac:picMk id="12" creationId="{62EFEF8D-3033-06C0-B3A2-A89C38C87DEA}"/>
          </ac:picMkLst>
        </pc:picChg>
        <pc:picChg chg="mod">
          <ac:chgData name="Peter Gladek" userId="889cb8531c4a3f3b" providerId="LiveId" clId="{BEAFB65F-A279-4999-B12B-412B2DEB45C6}" dt="2026-04-27T07:07:05.236" v="1706" actId="1076"/>
          <ac:picMkLst>
            <pc:docMk/>
            <pc:sldMk cId="3605551087" sldId="272"/>
            <ac:picMk id="13" creationId="{3D246853-B95E-8233-42A4-B4C20718FF61}"/>
          </ac:picMkLst>
        </pc:picChg>
        <pc:picChg chg="mod">
          <ac:chgData name="Peter Gladek" userId="889cb8531c4a3f3b" providerId="LiveId" clId="{BEAFB65F-A279-4999-B12B-412B2DEB45C6}" dt="2026-04-27T07:07:05.236" v="1706" actId="1076"/>
          <ac:picMkLst>
            <pc:docMk/>
            <pc:sldMk cId="3605551087" sldId="272"/>
            <ac:picMk id="14" creationId="{F57D72DE-55BE-3DBB-B18F-E5E30CF7CCF9}"/>
          </ac:picMkLst>
        </pc:picChg>
        <pc:picChg chg="mod">
          <ac:chgData name="Peter Gladek" userId="889cb8531c4a3f3b" providerId="LiveId" clId="{BEAFB65F-A279-4999-B12B-412B2DEB45C6}" dt="2026-04-27T07:07:05.236" v="1706" actId="1076"/>
          <ac:picMkLst>
            <pc:docMk/>
            <pc:sldMk cId="3605551087" sldId="272"/>
            <ac:picMk id="15" creationId="{E8BDF4DD-D165-A56A-390E-9DACD288664F}"/>
          </ac:picMkLst>
        </pc:picChg>
        <pc:cxnChg chg="mod">
          <ac:chgData name="Peter Gladek" userId="889cb8531c4a3f3b" providerId="LiveId" clId="{BEAFB65F-A279-4999-B12B-412B2DEB45C6}" dt="2026-04-27T07:07:05.236" v="1706" actId="1076"/>
          <ac:cxnSpMkLst>
            <pc:docMk/>
            <pc:sldMk cId="3605551087" sldId="272"/>
            <ac:cxnSpMk id="16" creationId="{F2C1E928-9FC6-A87C-DD01-D943EAC239D2}"/>
          </ac:cxnSpMkLst>
        </pc:cxnChg>
        <pc:cxnChg chg="mod">
          <ac:chgData name="Peter Gladek" userId="889cb8531c4a3f3b" providerId="LiveId" clId="{BEAFB65F-A279-4999-B12B-412B2DEB45C6}" dt="2026-04-27T07:07:05.236" v="1706" actId="1076"/>
          <ac:cxnSpMkLst>
            <pc:docMk/>
            <pc:sldMk cId="3605551087" sldId="272"/>
            <ac:cxnSpMk id="18" creationId="{3F338354-FE8D-ABA3-8DDD-18213426AC7C}"/>
          </ac:cxnSpMkLst>
        </pc:cxnChg>
        <pc:cxnChg chg="mod">
          <ac:chgData name="Peter Gladek" userId="889cb8531c4a3f3b" providerId="LiveId" clId="{BEAFB65F-A279-4999-B12B-412B2DEB45C6}" dt="2026-04-27T07:07:05.236" v="1706" actId="1076"/>
          <ac:cxnSpMkLst>
            <pc:docMk/>
            <pc:sldMk cId="3605551087" sldId="272"/>
            <ac:cxnSpMk id="20" creationId="{43EC990A-924A-84A3-6069-4E83183B2267}"/>
          </ac:cxnSpMkLst>
        </pc:cxnChg>
      </pc:sldChg>
      <pc:sldChg chg="addSp modSp mod">
        <pc:chgData name="Peter Gladek" userId="889cb8531c4a3f3b" providerId="LiveId" clId="{BEAFB65F-A279-4999-B12B-412B2DEB45C6}" dt="2026-04-27T07:31:58.650" v="1886" actId="1076"/>
        <pc:sldMkLst>
          <pc:docMk/>
          <pc:sldMk cId="3647298550" sldId="282"/>
        </pc:sldMkLst>
        <pc:spChg chg="add mod">
          <ac:chgData name="Peter Gladek" userId="889cb8531c4a3f3b" providerId="LiveId" clId="{BEAFB65F-A279-4999-B12B-412B2DEB45C6}" dt="2026-04-27T07:31:58.650" v="1886" actId="1076"/>
          <ac:spMkLst>
            <pc:docMk/>
            <pc:sldMk cId="3647298550" sldId="282"/>
            <ac:spMk id="4" creationId="{5D262ED2-221B-E77B-3D0F-3B911BA790F3}"/>
          </ac:spMkLst>
        </pc:spChg>
        <pc:spChg chg="mod">
          <ac:chgData name="Peter Gladek" userId="889cb8531c4a3f3b" providerId="LiveId" clId="{BEAFB65F-A279-4999-B12B-412B2DEB45C6}" dt="2026-04-27T07:31:58.650" v="1886" actId="1076"/>
          <ac:spMkLst>
            <pc:docMk/>
            <pc:sldMk cId="3647298550" sldId="282"/>
            <ac:spMk id="19" creationId="{7CF17E00-AA14-A4AF-FF0F-984E8BBAD3AE}"/>
          </ac:spMkLst>
        </pc:spChg>
        <pc:spChg chg="mod">
          <ac:chgData name="Peter Gladek" userId="889cb8531c4a3f3b" providerId="LiveId" clId="{BEAFB65F-A279-4999-B12B-412B2DEB45C6}" dt="2026-04-27T07:31:58.650" v="1886" actId="1076"/>
          <ac:spMkLst>
            <pc:docMk/>
            <pc:sldMk cId="3647298550" sldId="282"/>
            <ac:spMk id="32" creationId="{2629FD7B-693F-7550-4867-9F8530EAF616}"/>
          </ac:spMkLst>
        </pc:spChg>
        <pc:grpChg chg="mod">
          <ac:chgData name="Peter Gladek" userId="889cb8531c4a3f3b" providerId="LiveId" clId="{BEAFB65F-A279-4999-B12B-412B2DEB45C6}" dt="2026-04-27T07:31:58.650" v="1886" actId="1076"/>
          <ac:grpSpMkLst>
            <pc:docMk/>
            <pc:sldMk cId="3647298550" sldId="282"/>
            <ac:grpSpMk id="33" creationId="{ED1281E6-7CE2-F213-50DE-2E7D047D697D}"/>
          </ac:grpSpMkLst>
        </pc:grpChg>
        <pc:picChg chg="mod">
          <ac:chgData name="Peter Gladek" userId="889cb8531c4a3f3b" providerId="LiveId" clId="{BEAFB65F-A279-4999-B12B-412B2DEB45C6}" dt="2026-04-27T07:31:58.650" v="1886" actId="1076"/>
          <ac:picMkLst>
            <pc:docMk/>
            <pc:sldMk cId="3647298550" sldId="282"/>
            <ac:picMk id="10" creationId="{973F01DE-0308-39D8-6284-EC484290D264}"/>
          </ac:picMkLst>
        </pc:picChg>
        <pc:picChg chg="mod">
          <ac:chgData name="Peter Gladek" userId="889cb8531c4a3f3b" providerId="LiveId" clId="{BEAFB65F-A279-4999-B12B-412B2DEB45C6}" dt="2026-04-27T07:31:58.650" v="1886" actId="1076"/>
          <ac:picMkLst>
            <pc:docMk/>
            <pc:sldMk cId="3647298550" sldId="282"/>
            <ac:picMk id="17" creationId="{B950B692-C705-D73D-7781-8C3DE1673302}"/>
          </ac:picMkLst>
        </pc:picChg>
        <pc:picChg chg="mod">
          <ac:chgData name="Peter Gladek" userId="889cb8531c4a3f3b" providerId="LiveId" clId="{BEAFB65F-A279-4999-B12B-412B2DEB45C6}" dt="2026-04-27T07:31:58.650" v="1886" actId="1076"/>
          <ac:picMkLst>
            <pc:docMk/>
            <pc:sldMk cId="3647298550" sldId="282"/>
            <ac:picMk id="22" creationId="{7570011A-F4A9-E72F-4EB9-3B8815D0E099}"/>
          </ac:picMkLst>
        </pc:picChg>
        <pc:picChg chg="mod modCrop">
          <ac:chgData name="Peter Gladek" userId="889cb8531c4a3f3b" providerId="LiveId" clId="{BEAFB65F-A279-4999-B12B-412B2DEB45C6}" dt="2026-04-27T07:31:58.650" v="1886" actId="1076"/>
          <ac:picMkLst>
            <pc:docMk/>
            <pc:sldMk cId="3647298550" sldId="282"/>
            <ac:picMk id="23" creationId="{E43407F7-68D9-D436-1E86-4AA1571352DF}"/>
          </ac:picMkLst>
        </pc:picChg>
        <pc:picChg chg="mod">
          <ac:chgData name="Peter Gladek" userId="889cb8531c4a3f3b" providerId="LiveId" clId="{BEAFB65F-A279-4999-B12B-412B2DEB45C6}" dt="2026-04-27T07:08:36.208" v="1707" actId="1076"/>
          <ac:picMkLst>
            <pc:docMk/>
            <pc:sldMk cId="3647298550" sldId="282"/>
            <ac:picMk id="41" creationId="{721F6FAE-44F2-CF26-011C-8D553B8C84FA}"/>
          </ac:picMkLst>
        </pc:picChg>
        <pc:picChg chg="mod">
          <ac:chgData name="Peter Gladek" userId="889cb8531c4a3f3b" providerId="LiveId" clId="{BEAFB65F-A279-4999-B12B-412B2DEB45C6}" dt="2026-04-27T07:08:36.208" v="1707" actId="1076"/>
          <ac:picMkLst>
            <pc:docMk/>
            <pc:sldMk cId="3647298550" sldId="282"/>
            <ac:picMk id="42" creationId="{4116A88B-26C6-6767-5B7F-4A84C2699749}"/>
          </ac:picMkLst>
        </pc:picChg>
        <pc:picChg chg="mod">
          <ac:chgData name="Peter Gladek" userId="889cb8531c4a3f3b" providerId="LiveId" clId="{BEAFB65F-A279-4999-B12B-412B2DEB45C6}" dt="2026-04-27T07:31:58.650" v="1886" actId="1076"/>
          <ac:picMkLst>
            <pc:docMk/>
            <pc:sldMk cId="3647298550" sldId="282"/>
            <ac:picMk id="43" creationId="{A65879BB-8DB6-A94C-1E3E-48A9302F34B4}"/>
          </ac:picMkLst>
        </pc:picChg>
        <pc:picChg chg="mod">
          <ac:chgData name="Peter Gladek" userId="889cb8531c4a3f3b" providerId="LiveId" clId="{BEAFB65F-A279-4999-B12B-412B2DEB45C6}" dt="2026-04-27T07:31:58.650" v="1886" actId="1076"/>
          <ac:picMkLst>
            <pc:docMk/>
            <pc:sldMk cId="3647298550" sldId="282"/>
            <ac:picMk id="44" creationId="{F4E3553A-5174-A61A-C67C-64C9D3DB61F1}"/>
          </ac:picMkLst>
        </pc:picChg>
      </pc:sldChg>
      <pc:sldChg chg="modSp new mod">
        <pc:chgData name="Peter Gladek" userId="889cb8531c4a3f3b" providerId="LiveId" clId="{BEAFB65F-A279-4999-B12B-412B2DEB45C6}" dt="2026-04-27T06:55:52.923" v="1651" actId="20577"/>
        <pc:sldMkLst>
          <pc:docMk/>
          <pc:sldMk cId="1244632835" sldId="287"/>
        </pc:sldMkLst>
        <pc:spChg chg="mod">
          <ac:chgData name="Peter Gladek" userId="889cb8531c4a3f3b" providerId="LiveId" clId="{BEAFB65F-A279-4999-B12B-412B2DEB45C6}" dt="2026-04-27T06:55:52.923" v="1651" actId="20577"/>
          <ac:spMkLst>
            <pc:docMk/>
            <pc:sldMk cId="1244632835" sldId="287"/>
            <ac:spMk id="2" creationId="{4741F97D-05F8-2A40-15E9-5DAE7D0C358F}"/>
          </ac:spMkLst>
        </pc:spChg>
        <pc:spChg chg="mod">
          <ac:chgData name="Peter Gladek" userId="889cb8531c4a3f3b" providerId="LiveId" clId="{BEAFB65F-A279-4999-B12B-412B2DEB45C6}" dt="2026-04-27T06:55:50.267" v="1641" actId="20577"/>
          <ac:spMkLst>
            <pc:docMk/>
            <pc:sldMk cId="1244632835" sldId="287"/>
            <ac:spMk id="3" creationId="{96276D31-310E-AF1A-2A5D-4E49317EE5D2}"/>
          </ac:spMkLst>
        </pc:spChg>
      </pc:sldChg>
      <pc:sldChg chg="addSp delSp modSp new mod modClrScheme chgLayout">
        <pc:chgData name="Peter Gladek" userId="889cb8531c4a3f3b" providerId="LiveId" clId="{BEAFB65F-A279-4999-B12B-412B2DEB45C6}" dt="2026-04-27T08:12:40.058" v="2444" actId="20577"/>
        <pc:sldMkLst>
          <pc:docMk/>
          <pc:sldMk cId="1581089880" sldId="288"/>
        </pc:sldMkLst>
        <pc:spChg chg="del mod ord">
          <ac:chgData name="Peter Gladek" userId="889cb8531c4a3f3b" providerId="LiveId" clId="{BEAFB65F-A279-4999-B12B-412B2DEB45C6}" dt="2026-04-27T06:55:57.336" v="1653" actId="700"/>
          <ac:spMkLst>
            <pc:docMk/>
            <pc:sldMk cId="1581089880" sldId="288"/>
            <ac:spMk id="2" creationId="{B42B53DC-67FC-04DA-DC7C-E75F6683262F}"/>
          </ac:spMkLst>
        </pc:spChg>
        <pc:spChg chg="del mod ord">
          <ac:chgData name="Peter Gladek" userId="889cb8531c4a3f3b" providerId="LiveId" clId="{BEAFB65F-A279-4999-B12B-412B2DEB45C6}" dt="2026-04-27T06:55:57.336" v="1653" actId="700"/>
          <ac:spMkLst>
            <pc:docMk/>
            <pc:sldMk cId="1581089880" sldId="288"/>
            <ac:spMk id="3" creationId="{3D3B08AF-9D93-6060-E563-5A2DFDD84817}"/>
          </ac:spMkLst>
        </pc:spChg>
        <pc:spChg chg="add mod ord">
          <ac:chgData name="Peter Gladek" userId="889cb8531c4a3f3b" providerId="LiveId" clId="{BEAFB65F-A279-4999-B12B-412B2DEB45C6}" dt="2026-04-27T08:08:00.434" v="2175" actId="20577"/>
          <ac:spMkLst>
            <pc:docMk/>
            <pc:sldMk cId="1581089880" sldId="288"/>
            <ac:spMk id="4" creationId="{974DEED0-48FD-4CAA-9C67-EC54AAAD3049}"/>
          </ac:spMkLst>
        </pc:spChg>
        <pc:spChg chg="add mod ord">
          <ac:chgData name="Peter Gladek" userId="889cb8531c4a3f3b" providerId="LiveId" clId="{BEAFB65F-A279-4999-B12B-412B2DEB45C6}" dt="2026-04-27T08:12:40.058" v="2444" actId="20577"/>
          <ac:spMkLst>
            <pc:docMk/>
            <pc:sldMk cId="1581089880" sldId="288"/>
            <ac:spMk id="5" creationId="{13DC1B5B-C965-46B6-F136-71D22F0FA78C}"/>
          </ac:spMkLst>
        </pc:spChg>
      </pc:sldChg>
      <pc:sldChg chg="addSp delSp modSp new mod modShow">
        <pc:chgData name="Peter Gladek" userId="889cb8531c4a3f3b" providerId="LiveId" clId="{BEAFB65F-A279-4999-B12B-412B2DEB45C6}" dt="2026-04-27T07:48:28.300" v="2006" actId="729"/>
        <pc:sldMkLst>
          <pc:docMk/>
          <pc:sldMk cId="541748888" sldId="289"/>
        </pc:sldMkLst>
        <pc:spChg chg="mod">
          <ac:chgData name="Peter Gladek" userId="889cb8531c4a3f3b" providerId="LiveId" clId="{BEAFB65F-A279-4999-B12B-412B2DEB45C6}" dt="2026-04-27T06:59:40.237" v="1675" actId="20577"/>
          <ac:spMkLst>
            <pc:docMk/>
            <pc:sldMk cId="541748888" sldId="289"/>
            <ac:spMk id="2" creationId="{58D1E1C8-D421-94E1-15A3-57B8E2174876}"/>
          </ac:spMkLst>
        </pc:spChg>
        <pc:spChg chg="mod">
          <ac:chgData name="Peter Gladek" userId="889cb8531c4a3f3b" providerId="LiveId" clId="{BEAFB65F-A279-4999-B12B-412B2DEB45C6}" dt="2026-04-27T07:33:34.170" v="1923" actId="14100"/>
          <ac:spMkLst>
            <pc:docMk/>
            <pc:sldMk cId="541748888" sldId="289"/>
            <ac:spMk id="3" creationId="{B59F1333-AB13-BAA9-1BFA-5A718772025F}"/>
          </ac:spMkLst>
        </pc:spChg>
        <pc:spChg chg="add mod">
          <ac:chgData name="Peter Gladek" userId="889cb8531c4a3f3b" providerId="LiveId" clId="{BEAFB65F-A279-4999-B12B-412B2DEB45C6}" dt="2026-04-27T07:31:48.281" v="1885"/>
          <ac:spMkLst>
            <pc:docMk/>
            <pc:sldMk cId="541748888" sldId="289"/>
            <ac:spMk id="12" creationId="{AD5C7826-5098-56F8-EFB4-B1966F4DCC4D}"/>
          </ac:spMkLst>
        </pc:spChg>
        <pc:spChg chg="add mod">
          <ac:chgData name="Peter Gladek" userId="889cb8531c4a3f3b" providerId="LiveId" clId="{BEAFB65F-A279-4999-B12B-412B2DEB45C6}" dt="2026-04-27T07:41:40.631" v="1995" actId="1076"/>
          <ac:spMkLst>
            <pc:docMk/>
            <pc:sldMk cId="541748888" sldId="289"/>
            <ac:spMk id="15" creationId="{916DB78D-80C1-BE46-B034-956B9D4D608D}"/>
          </ac:spMkLst>
        </pc:spChg>
        <pc:spChg chg="add mod">
          <ac:chgData name="Peter Gladek" userId="889cb8531c4a3f3b" providerId="LiveId" clId="{BEAFB65F-A279-4999-B12B-412B2DEB45C6}" dt="2026-04-27T07:41:40.631" v="1995" actId="1076"/>
          <ac:spMkLst>
            <pc:docMk/>
            <pc:sldMk cId="541748888" sldId="289"/>
            <ac:spMk id="25" creationId="{84D67AF5-B33F-4737-6566-C17116BC4DF3}"/>
          </ac:spMkLst>
        </pc:spChg>
        <pc:spChg chg="add mod">
          <ac:chgData name="Peter Gladek" userId="889cb8531c4a3f3b" providerId="LiveId" clId="{BEAFB65F-A279-4999-B12B-412B2DEB45C6}" dt="2026-04-27T07:41:37.890" v="1989" actId="20577"/>
          <ac:spMkLst>
            <pc:docMk/>
            <pc:sldMk cId="541748888" sldId="289"/>
            <ac:spMk id="30" creationId="{69653032-4A05-4A86-6A09-5079A3FD3E02}"/>
          </ac:spMkLst>
        </pc:spChg>
        <pc:grpChg chg="mod">
          <ac:chgData name="Peter Gladek" userId="889cb8531c4a3f3b" providerId="LiveId" clId="{BEAFB65F-A279-4999-B12B-412B2DEB45C6}" dt="2026-04-27T07:32:35.897" v="1914" actId="1076"/>
          <ac:grpSpMkLst>
            <pc:docMk/>
            <pc:sldMk cId="541748888" sldId="289"/>
            <ac:grpSpMk id="21" creationId="{33F5CFDC-E28E-CFA2-2293-5BA7608DDF04}"/>
          </ac:grpSpMkLst>
        </pc:grpChg>
        <pc:picChg chg="add mod">
          <ac:chgData name="Peter Gladek" userId="889cb8531c4a3f3b" providerId="LiveId" clId="{BEAFB65F-A279-4999-B12B-412B2DEB45C6}" dt="2026-04-27T07:31:48.281" v="1885"/>
          <ac:picMkLst>
            <pc:docMk/>
            <pc:sldMk cId="541748888" sldId="289"/>
            <ac:picMk id="4" creationId="{FA07D0B0-7D46-B19C-BEBF-3BF798D42745}"/>
          </ac:picMkLst>
        </pc:picChg>
        <pc:picChg chg="add mod">
          <ac:chgData name="Peter Gladek" userId="889cb8531c4a3f3b" providerId="LiveId" clId="{BEAFB65F-A279-4999-B12B-412B2DEB45C6}" dt="2026-04-27T07:31:48.281" v="1885"/>
          <ac:picMkLst>
            <pc:docMk/>
            <pc:sldMk cId="541748888" sldId="289"/>
            <ac:picMk id="5" creationId="{C4E834B6-1F76-02CA-2727-BA93551819A0}"/>
          </ac:picMkLst>
        </pc:picChg>
        <pc:picChg chg="add mod">
          <ac:chgData name="Peter Gladek" userId="889cb8531c4a3f3b" providerId="LiveId" clId="{BEAFB65F-A279-4999-B12B-412B2DEB45C6}" dt="2026-04-27T07:31:48.281" v="1885"/>
          <ac:picMkLst>
            <pc:docMk/>
            <pc:sldMk cId="541748888" sldId="289"/>
            <ac:picMk id="6" creationId="{A18F2872-AFA1-215F-A073-7444F844A72A}"/>
          </ac:picMkLst>
        </pc:picChg>
        <pc:picChg chg="add mod">
          <ac:chgData name="Peter Gladek" userId="889cb8531c4a3f3b" providerId="LiveId" clId="{BEAFB65F-A279-4999-B12B-412B2DEB45C6}" dt="2026-04-27T07:31:48.281" v="1885"/>
          <ac:picMkLst>
            <pc:docMk/>
            <pc:sldMk cId="541748888" sldId="289"/>
            <ac:picMk id="7" creationId="{DD2E4DC3-7FF6-29E4-1CC1-F35893EAF1FE}"/>
          </ac:picMkLst>
        </pc:picChg>
        <pc:picChg chg="add mod">
          <ac:chgData name="Peter Gladek" userId="889cb8531c4a3f3b" providerId="LiveId" clId="{BEAFB65F-A279-4999-B12B-412B2DEB45C6}" dt="2026-04-27T07:31:48.281" v="1885"/>
          <ac:picMkLst>
            <pc:docMk/>
            <pc:sldMk cId="541748888" sldId="289"/>
            <ac:picMk id="8" creationId="{C0AA716B-5758-B5FF-BFD5-D16E7E0EF7F3}"/>
          </ac:picMkLst>
        </pc:picChg>
        <pc:picChg chg="add mod">
          <ac:chgData name="Peter Gladek" userId="889cb8531c4a3f3b" providerId="LiveId" clId="{BEAFB65F-A279-4999-B12B-412B2DEB45C6}" dt="2026-04-27T07:31:48.281" v="1885"/>
          <ac:picMkLst>
            <pc:docMk/>
            <pc:sldMk cId="541748888" sldId="289"/>
            <ac:picMk id="9" creationId="{53D35AD3-72DD-E5E9-B31A-5EA9388B6F60}"/>
          </ac:picMkLst>
        </pc:picChg>
        <pc:picChg chg="add mod">
          <ac:chgData name="Peter Gladek" userId="889cb8531c4a3f3b" providerId="LiveId" clId="{BEAFB65F-A279-4999-B12B-412B2DEB45C6}" dt="2026-04-27T07:31:48.281" v="1885"/>
          <ac:picMkLst>
            <pc:docMk/>
            <pc:sldMk cId="541748888" sldId="289"/>
            <ac:picMk id="10" creationId="{4D1F2BC5-8E06-9279-A64C-1F4045A74813}"/>
          </ac:picMkLst>
        </pc:picChg>
        <pc:picChg chg="add mod">
          <ac:chgData name="Peter Gladek" userId="889cb8531c4a3f3b" providerId="LiveId" clId="{BEAFB65F-A279-4999-B12B-412B2DEB45C6}" dt="2026-04-27T07:31:48.281" v="1885"/>
          <ac:picMkLst>
            <pc:docMk/>
            <pc:sldMk cId="541748888" sldId="289"/>
            <ac:picMk id="11" creationId="{2C4B18B0-7ABB-708F-0AFA-DF420B4B5D4F}"/>
          </ac:picMkLst>
        </pc:picChg>
        <pc:picChg chg="add mod">
          <ac:chgData name="Peter Gladek" userId="889cb8531c4a3f3b" providerId="LiveId" clId="{BEAFB65F-A279-4999-B12B-412B2DEB45C6}" dt="2026-04-27T07:32:54.854" v="1918" actId="14100"/>
          <ac:picMkLst>
            <pc:docMk/>
            <pc:sldMk cId="541748888" sldId="289"/>
            <ac:picMk id="17" creationId="{B29B7D2B-ACE2-BE6E-DC41-BCFD6F62AD7F}"/>
          </ac:picMkLst>
        </pc:picChg>
        <pc:picChg chg="mod">
          <ac:chgData name="Peter Gladek" userId="889cb8531c4a3f3b" providerId="LiveId" clId="{BEAFB65F-A279-4999-B12B-412B2DEB45C6}" dt="2026-04-27T07:36:04.950" v="1950" actId="1076"/>
          <ac:picMkLst>
            <pc:docMk/>
            <pc:sldMk cId="541748888" sldId="289"/>
            <ac:picMk id="18" creationId="{47914228-B90E-9548-6D85-61FA6AB845F7}"/>
          </ac:picMkLst>
        </pc:picChg>
        <pc:picChg chg="add mod">
          <ac:chgData name="Peter Gladek" userId="889cb8531c4a3f3b" providerId="LiveId" clId="{BEAFB65F-A279-4999-B12B-412B2DEB45C6}" dt="2026-04-27T07:41:40.631" v="1995" actId="1076"/>
          <ac:picMkLst>
            <pc:docMk/>
            <pc:sldMk cId="541748888" sldId="289"/>
            <ac:picMk id="19" creationId="{78A91BE8-6963-5360-E595-67E3F3BBE4D4}"/>
          </ac:picMkLst>
        </pc:picChg>
        <pc:picChg chg="add mod">
          <ac:chgData name="Peter Gladek" userId="889cb8531c4a3f3b" providerId="LiveId" clId="{BEAFB65F-A279-4999-B12B-412B2DEB45C6}" dt="2026-04-27T07:39:56.872" v="1980" actId="1076"/>
          <ac:picMkLst>
            <pc:docMk/>
            <pc:sldMk cId="541748888" sldId="289"/>
            <ac:picMk id="20" creationId="{F787CC23-666F-3BAF-58A2-DD3BF793D5EB}"/>
          </ac:picMkLst>
        </pc:picChg>
        <pc:picChg chg="add del mod">
          <ac:chgData name="Peter Gladek" userId="889cb8531c4a3f3b" providerId="LiveId" clId="{BEAFB65F-A279-4999-B12B-412B2DEB45C6}" dt="2026-04-27T07:34:02.391" v="1928" actId="478"/>
          <ac:picMkLst>
            <pc:docMk/>
            <pc:sldMk cId="541748888" sldId="289"/>
            <ac:picMk id="26" creationId="{91D32ADB-0E8F-9440-7884-FB26AD5D8685}"/>
          </ac:picMkLst>
        </pc:picChg>
        <pc:picChg chg="add del mod">
          <ac:chgData name="Peter Gladek" userId="889cb8531c4a3f3b" providerId="LiveId" clId="{BEAFB65F-A279-4999-B12B-412B2DEB45C6}" dt="2026-04-27T07:41:52.347" v="2000" actId="1076"/>
          <ac:picMkLst>
            <pc:docMk/>
            <pc:sldMk cId="541748888" sldId="289"/>
            <ac:picMk id="27" creationId="{FD4C54AB-7CC8-5EA5-C48A-43B4ECF54085}"/>
          </ac:picMkLst>
        </pc:picChg>
        <pc:picChg chg="add mod">
          <ac:chgData name="Peter Gladek" userId="889cb8531c4a3f3b" providerId="LiveId" clId="{BEAFB65F-A279-4999-B12B-412B2DEB45C6}" dt="2026-04-27T07:33:41.191" v="1924" actId="1076"/>
          <ac:picMkLst>
            <pc:docMk/>
            <pc:sldMk cId="541748888" sldId="289"/>
            <ac:picMk id="28" creationId="{A2749480-3705-E6F6-EDD8-FA7929383A1E}"/>
          </ac:picMkLst>
        </pc:picChg>
        <pc:picChg chg="add mod">
          <ac:chgData name="Peter Gladek" userId="889cb8531c4a3f3b" providerId="LiveId" clId="{BEAFB65F-A279-4999-B12B-412B2DEB45C6}" dt="2026-04-27T07:39:56.872" v="1980" actId="1076"/>
          <ac:picMkLst>
            <pc:docMk/>
            <pc:sldMk cId="541748888" sldId="289"/>
            <ac:picMk id="29" creationId="{F508D7C9-153B-61B6-82CE-2A52491C4C55}"/>
          </ac:picMkLst>
        </pc:picChg>
        <pc:picChg chg="add mod">
          <ac:chgData name="Peter Gladek" userId="889cb8531c4a3f3b" providerId="LiveId" clId="{BEAFB65F-A279-4999-B12B-412B2DEB45C6}" dt="2026-04-27T07:41:40.631" v="1995" actId="1076"/>
          <ac:picMkLst>
            <pc:docMk/>
            <pc:sldMk cId="541748888" sldId="289"/>
            <ac:picMk id="37" creationId="{543457D1-548E-C2FF-5B93-0FAB792655DF}"/>
          </ac:picMkLst>
        </pc:picChg>
        <pc:picChg chg="add mod">
          <ac:chgData name="Peter Gladek" userId="889cb8531c4a3f3b" providerId="LiveId" clId="{BEAFB65F-A279-4999-B12B-412B2DEB45C6}" dt="2026-04-27T07:41:42.611" v="1999" actId="1076"/>
          <ac:picMkLst>
            <pc:docMk/>
            <pc:sldMk cId="541748888" sldId="289"/>
            <ac:picMk id="38" creationId="{BEA6B8AB-14C4-9E3E-A5F8-4EE66E4DCF97}"/>
          </ac:picMkLst>
        </pc:picChg>
        <pc:picChg chg="add mod">
          <ac:chgData name="Peter Gladek" userId="889cb8531c4a3f3b" providerId="LiveId" clId="{BEAFB65F-A279-4999-B12B-412B2DEB45C6}" dt="2026-04-27T07:33:59.163" v="1927" actId="1076"/>
          <ac:picMkLst>
            <pc:docMk/>
            <pc:sldMk cId="541748888" sldId="289"/>
            <ac:picMk id="39" creationId="{838E7F11-3669-F657-44E1-6BE2A6301C0C}"/>
          </ac:picMkLst>
        </pc:picChg>
        <pc:picChg chg="add mod">
          <ac:chgData name="Peter Gladek" userId="889cb8531c4a3f3b" providerId="LiveId" clId="{BEAFB65F-A279-4999-B12B-412B2DEB45C6}" dt="2026-04-27T07:41:40.631" v="1995" actId="1076"/>
          <ac:picMkLst>
            <pc:docMk/>
            <pc:sldMk cId="541748888" sldId="289"/>
            <ac:picMk id="40" creationId="{BCF04BDD-4F8B-333F-A73E-4438A35668B9}"/>
          </ac:picMkLst>
        </pc:picChg>
        <pc:picChg chg="add mod">
          <ac:chgData name="Peter Gladek" userId="889cb8531c4a3f3b" providerId="LiveId" clId="{BEAFB65F-A279-4999-B12B-412B2DEB45C6}" dt="2026-04-27T07:34:39.239" v="1933" actId="1076"/>
          <ac:picMkLst>
            <pc:docMk/>
            <pc:sldMk cId="541748888" sldId="289"/>
            <ac:picMk id="41" creationId="{789A6241-9C9B-230E-D05F-75FE5C63056F}"/>
          </ac:picMkLst>
        </pc:picChg>
        <pc:picChg chg="add mod">
          <ac:chgData name="Peter Gladek" userId="889cb8531c4a3f3b" providerId="LiveId" clId="{BEAFB65F-A279-4999-B12B-412B2DEB45C6}" dt="2026-04-27T07:39:56.872" v="1980" actId="1076"/>
          <ac:picMkLst>
            <pc:docMk/>
            <pc:sldMk cId="541748888" sldId="289"/>
            <ac:picMk id="42" creationId="{1E533A52-E446-08DB-DF33-DE494BF06F5A}"/>
          </ac:picMkLst>
        </pc:picChg>
        <pc:picChg chg="add del mod">
          <ac:chgData name="Peter Gladek" userId="889cb8531c4a3f3b" providerId="LiveId" clId="{BEAFB65F-A279-4999-B12B-412B2DEB45C6}" dt="2026-04-27T07:41:41.729" v="1997" actId="478"/>
          <ac:picMkLst>
            <pc:docMk/>
            <pc:sldMk cId="541748888" sldId="289"/>
            <ac:picMk id="43" creationId="{B25C591B-9C05-FA13-B4F1-EBD5F9BC9689}"/>
          </ac:picMkLst>
        </pc:picChg>
        <pc:picChg chg="add mod">
          <ac:chgData name="Peter Gladek" userId="889cb8531c4a3f3b" providerId="LiveId" clId="{BEAFB65F-A279-4999-B12B-412B2DEB45C6}" dt="2026-04-27T07:42:27.805" v="2005" actId="1076"/>
          <ac:picMkLst>
            <pc:docMk/>
            <pc:sldMk cId="541748888" sldId="289"/>
            <ac:picMk id="44" creationId="{ED1238E0-FCDA-BF86-2124-E466E9CA2813}"/>
          </ac:picMkLst>
        </pc:picChg>
        <pc:picChg chg="add mod">
          <ac:chgData name="Peter Gladek" userId="889cb8531c4a3f3b" providerId="LiveId" clId="{BEAFB65F-A279-4999-B12B-412B2DEB45C6}" dt="2026-04-27T07:41:40.631" v="1995" actId="1076"/>
          <ac:picMkLst>
            <pc:docMk/>
            <pc:sldMk cId="541748888" sldId="289"/>
            <ac:picMk id="45" creationId="{D032C5F9-223F-690C-1BA4-1BB4C716E5AF}"/>
          </ac:picMkLst>
        </pc:picChg>
        <pc:picChg chg="add mod">
          <ac:chgData name="Peter Gladek" userId="889cb8531c4a3f3b" providerId="LiveId" clId="{BEAFB65F-A279-4999-B12B-412B2DEB45C6}" dt="2026-04-27T07:39:56.872" v="1980" actId="1076"/>
          <ac:picMkLst>
            <pc:docMk/>
            <pc:sldMk cId="541748888" sldId="289"/>
            <ac:picMk id="46" creationId="{B2B4985F-24AE-C1DC-C782-DD0A4E0AE09F}"/>
          </ac:picMkLst>
        </pc:picChg>
        <pc:picChg chg="add mod">
          <ac:chgData name="Peter Gladek" userId="889cb8531c4a3f3b" providerId="LiveId" clId="{BEAFB65F-A279-4999-B12B-412B2DEB45C6}" dt="2026-04-27T07:34:48.256" v="1935" actId="1076"/>
          <ac:picMkLst>
            <pc:docMk/>
            <pc:sldMk cId="541748888" sldId="289"/>
            <ac:picMk id="47" creationId="{672EA1FC-28AF-F282-4EEF-0E5F1F410D9E}"/>
          </ac:picMkLst>
        </pc:picChg>
        <pc:picChg chg="add mod">
          <ac:chgData name="Peter Gladek" userId="889cb8531c4a3f3b" providerId="LiveId" clId="{BEAFB65F-A279-4999-B12B-412B2DEB45C6}" dt="2026-04-27T07:39:56.872" v="1980" actId="1076"/>
          <ac:picMkLst>
            <pc:docMk/>
            <pc:sldMk cId="541748888" sldId="289"/>
            <ac:picMk id="48" creationId="{183AACB0-4A5E-1500-6567-E39DF62BB999}"/>
          </ac:picMkLst>
        </pc:picChg>
        <pc:picChg chg="add mod">
          <ac:chgData name="Peter Gladek" userId="889cb8531c4a3f3b" providerId="LiveId" clId="{BEAFB65F-A279-4999-B12B-412B2DEB45C6}" dt="2026-04-27T07:34:48.256" v="1935" actId="1076"/>
          <ac:picMkLst>
            <pc:docMk/>
            <pc:sldMk cId="541748888" sldId="289"/>
            <ac:picMk id="49" creationId="{121E564B-850E-D5AC-C8FF-E026C18849E2}"/>
          </ac:picMkLst>
        </pc:picChg>
        <pc:picChg chg="add mod">
          <ac:chgData name="Peter Gladek" userId="889cb8531c4a3f3b" providerId="LiveId" clId="{BEAFB65F-A279-4999-B12B-412B2DEB45C6}" dt="2026-04-27T07:41:42.049" v="1998" actId="1076"/>
          <ac:picMkLst>
            <pc:docMk/>
            <pc:sldMk cId="541748888" sldId="289"/>
            <ac:picMk id="50" creationId="{3D73AB0E-C4C9-8AFF-4F31-D0D607630EC4}"/>
          </ac:picMkLst>
        </pc:picChg>
        <pc:picChg chg="add del mod">
          <ac:chgData name="Peter Gladek" userId="889cb8531c4a3f3b" providerId="LiveId" clId="{BEAFB65F-A279-4999-B12B-412B2DEB45C6}" dt="2026-04-27T07:42:08.406" v="2002" actId="478"/>
          <ac:picMkLst>
            <pc:docMk/>
            <pc:sldMk cId="541748888" sldId="289"/>
            <ac:picMk id="51" creationId="{1383DE93-C2DD-64F0-21DB-1FFFDB82A983}"/>
          </ac:picMkLst>
        </pc:picChg>
        <pc:picChg chg="add mod">
          <ac:chgData name="Peter Gladek" userId="889cb8531c4a3f3b" providerId="LiveId" clId="{BEAFB65F-A279-4999-B12B-412B2DEB45C6}" dt="2026-04-27T07:34:57.657" v="1937" actId="1076"/>
          <ac:picMkLst>
            <pc:docMk/>
            <pc:sldMk cId="541748888" sldId="289"/>
            <ac:picMk id="52" creationId="{2F6279AE-F671-ECB0-695A-CEFFDE887064}"/>
          </ac:picMkLst>
        </pc:picChg>
        <pc:picChg chg="add mod">
          <ac:chgData name="Peter Gladek" userId="889cb8531c4a3f3b" providerId="LiveId" clId="{BEAFB65F-A279-4999-B12B-412B2DEB45C6}" dt="2026-04-27T07:34:57.657" v="1937" actId="1076"/>
          <ac:picMkLst>
            <pc:docMk/>
            <pc:sldMk cId="541748888" sldId="289"/>
            <ac:picMk id="53" creationId="{2BB61921-0E6D-A827-5AEF-CBFF414EC04E}"/>
          </ac:picMkLst>
        </pc:picChg>
        <pc:picChg chg="add mod">
          <ac:chgData name="Peter Gladek" userId="889cb8531c4a3f3b" providerId="LiveId" clId="{BEAFB65F-A279-4999-B12B-412B2DEB45C6}" dt="2026-04-27T07:34:57.657" v="1937" actId="1076"/>
          <ac:picMkLst>
            <pc:docMk/>
            <pc:sldMk cId="541748888" sldId="289"/>
            <ac:picMk id="54" creationId="{7FC2DEDD-B52D-D8B7-A0BE-26DB32AE330B}"/>
          </ac:picMkLst>
        </pc:picChg>
        <pc:picChg chg="add mod">
          <ac:chgData name="Peter Gladek" userId="889cb8531c4a3f3b" providerId="LiveId" clId="{BEAFB65F-A279-4999-B12B-412B2DEB45C6}" dt="2026-04-27T07:41:40.631" v="1995" actId="1076"/>
          <ac:picMkLst>
            <pc:docMk/>
            <pc:sldMk cId="541748888" sldId="289"/>
            <ac:picMk id="55" creationId="{FA2FF0BD-2981-041C-C77D-B924A2DC6F2F}"/>
          </ac:picMkLst>
        </pc:picChg>
        <pc:picChg chg="add mod">
          <ac:chgData name="Peter Gladek" userId="889cb8531c4a3f3b" providerId="LiveId" clId="{BEAFB65F-A279-4999-B12B-412B2DEB45C6}" dt="2026-04-27T07:41:40.631" v="1995" actId="1076"/>
          <ac:picMkLst>
            <pc:docMk/>
            <pc:sldMk cId="541748888" sldId="289"/>
            <ac:picMk id="56" creationId="{AFA3E28B-9993-C345-49BF-C0456E70593A}"/>
          </ac:picMkLst>
        </pc:picChg>
        <pc:picChg chg="add del mod">
          <ac:chgData name="Peter Gladek" userId="889cb8531c4a3f3b" providerId="LiveId" clId="{BEAFB65F-A279-4999-B12B-412B2DEB45C6}" dt="2026-04-27T07:41:41.729" v="1997" actId="478"/>
          <ac:picMkLst>
            <pc:docMk/>
            <pc:sldMk cId="541748888" sldId="289"/>
            <ac:picMk id="57" creationId="{2B59A220-7B0E-F48E-F8D7-D82283DBD5CD}"/>
          </ac:picMkLst>
        </pc:picChg>
        <pc:picChg chg="add mod">
          <ac:chgData name="Peter Gladek" userId="889cb8531c4a3f3b" providerId="LiveId" clId="{BEAFB65F-A279-4999-B12B-412B2DEB45C6}" dt="2026-04-27T07:41:40.631" v="1995" actId="1076"/>
          <ac:picMkLst>
            <pc:docMk/>
            <pc:sldMk cId="541748888" sldId="289"/>
            <ac:picMk id="58" creationId="{CD602A73-B946-058F-7A6E-45BF27DA7871}"/>
          </ac:picMkLst>
        </pc:picChg>
        <pc:picChg chg="add mod">
          <ac:chgData name="Peter Gladek" userId="889cb8531c4a3f3b" providerId="LiveId" clId="{BEAFB65F-A279-4999-B12B-412B2DEB45C6}" dt="2026-04-27T07:41:39.346" v="1992" actId="571"/>
          <ac:picMkLst>
            <pc:docMk/>
            <pc:sldMk cId="541748888" sldId="289"/>
            <ac:picMk id="70" creationId="{223B3140-B07C-6FF5-D5EE-F6DBA15B6862}"/>
          </ac:picMkLst>
        </pc:picChg>
        <pc:picChg chg="add mod">
          <ac:chgData name="Peter Gladek" userId="889cb8531c4a3f3b" providerId="LiveId" clId="{BEAFB65F-A279-4999-B12B-412B2DEB45C6}" dt="2026-04-27T07:42:13.647" v="2004" actId="1076"/>
          <ac:picMkLst>
            <pc:docMk/>
            <pc:sldMk cId="541748888" sldId="289"/>
            <ac:picMk id="71" creationId="{DA7319E2-AE84-56D5-C6FF-94AC9F0F4702}"/>
          </ac:picMkLst>
        </pc:picChg>
        <pc:cxnChg chg="mod">
          <ac:chgData name="Peter Gladek" userId="889cb8531c4a3f3b" providerId="LiveId" clId="{BEAFB65F-A279-4999-B12B-412B2DEB45C6}" dt="2026-04-27T07:36:45.908" v="1960" actId="14100"/>
          <ac:cxnSpMkLst>
            <pc:docMk/>
            <pc:sldMk cId="541748888" sldId="289"/>
            <ac:cxnSpMk id="13" creationId="{84009DE4-5227-D59D-5CB8-70B3054616FC}"/>
          </ac:cxnSpMkLst>
        </pc:cxnChg>
        <pc:cxnChg chg="mod">
          <ac:chgData name="Peter Gladek" userId="889cb8531c4a3f3b" providerId="LiveId" clId="{BEAFB65F-A279-4999-B12B-412B2DEB45C6}" dt="2026-04-27T07:36:53.236" v="1963" actId="14100"/>
          <ac:cxnSpMkLst>
            <pc:docMk/>
            <pc:sldMk cId="541748888" sldId="289"/>
            <ac:cxnSpMk id="14" creationId="{BFD1B0CF-D5D3-6960-AB82-A577B3A561C4}"/>
          </ac:cxnSpMkLst>
        </pc:cxnChg>
        <pc:cxnChg chg="mod">
          <ac:chgData name="Peter Gladek" userId="889cb8531c4a3f3b" providerId="LiveId" clId="{BEAFB65F-A279-4999-B12B-412B2DEB45C6}" dt="2026-04-27T07:36:50.567" v="1962" actId="14100"/>
          <ac:cxnSpMkLst>
            <pc:docMk/>
            <pc:sldMk cId="541748888" sldId="289"/>
            <ac:cxnSpMk id="16" creationId="{7D6B7B8E-B8DE-95EE-7506-0F114509E7F5}"/>
          </ac:cxnSpMkLst>
        </pc:cxnChg>
        <pc:cxnChg chg="mod">
          <ac:chgData name="Peter Gladek" userId="889cb8531c4a3f3b" providerId="LiveId" clId="{BEAFB65F-A279-4999-B12B-412B2DEB45C6}" dt="2026-04-27T07:37:13.829" v="1967" actId="1076"/>
          <ac:cxnSpMkLst>
            <pc:docMk/>
            <pc:sldMk cId="541748888" sldId="289"/>
            <ac:cxnSpMk id="22" creationId="{23874F15-CB36-1B42-8484-D0A544CAC03B}"/>
          </ac:cxnSpMkLst>
        </pc:cxnChg>
        <pc:cxnChg chg="mod">
          <ac:chgData name="Peter Gladek" userId="889cb8531c4a3f3b" providerId="LiveId" clId="{BEAFB65F-A279-4999-B12B-412B2DEB45C6}" dt="2026-04-27T07:37:13.829" v="1967" actId="1076"/>
          <ac:cxnSpMkLst>
            <pc:docMk/>
            <pc:sldMk cId="541748888" sldId="289"/>
            <ac:cxnSpMk id="23" creationId="{850D2F1B-5B43-CCEB-EF87-463F105DAD2B}"/>
          </ac:cxnSpMkLst>
        </pc:cxnChg>
        <pc:cxnChg chg="mod">
          <ac:chgData name="Peter Gladek" userId="889cb8531c4a3f3b" providerId="LiveId" clId="{BEAFB65F-A279-4999-B12B-412B2DEB45C6}" dt="2026-04-27T07:37:13.829" v="1967" actId="1076"/>
          <ac:cxnSpMkLst>
            <pc:docMk/>
            <pc:sldMk cId="541748888" sldId="289"/>
            <ac:cxnSpMk id="24" creationId="{7B55F5DE-0591-AE1C-40A7-B12D92622899}"/>
          </ac:cxnSpMkLst>
        </pc:cxnChg>
      </pc:sldChg>
      <pc:sldChg chg="addSp delSp modSp new mod">
        <pc:chgData name="Peter Gladek" userId="889cb8531c4a3f3b" providerId="LiveId" clId="{BEAFB65F-A279-4999-B12B-412B2DEB45C6}" dt="2026-04-27T07:59:04.573" v="2157" actId="20577"/>
        <pc:sldMkLst>
          <pc:docMk/>
          <pc:sldMk cId="4020932603" sldId="290"/>
        </pc:sldMkLst>
        <pc:spChg chg="mod">
          <ac:chgData name="Peter Gladek" userId="889cb8531c4a3f3b" providerId="LiveId" clId="{BEAFB65F-A279-4999-B12B-412B2DEB45C6}" dt="2026-04-27T07:59:04.573" v="2157" actId="20577"/>
          <ac:spMkLst>
            <pc:docMk/>
            <pc:sldMk cId="4020932603" sldId="290"/>
            <ac:spMk id="2" creationId="{744C92CB-8A1D-2A2B-F12C-F1672B421649}"/>
          </ac:spMkLst>
        </pc:spChg>
        <pc:spChg chg="mod">
          <ac:chgData name="Peter Gladek" userId="889cb8531c4a3f3b" providerId="LiveId" clId="{BEAFB65F-A279-4999-B12B-412B2DEB45C6}" dt="2026-04-27T07:58:53.318" v="2138" actId="20577"/>
          <ac:spMkLst>
            <pc:docMk/>
            <pc:sldMk cId="4020932603" sldId="290"/>
            <ac:spMk id="3" creationId="{AAE41F52-9535-C486-8F4D-41FFADA5367A}"/>
          </ac:spMkLst>
        </pc:spChg>
        <pc:spChg chg="add mod ord">
          <ac:chgData name="Peter Gladek" userId="889cb8531c4a3f3b" providerId="LiveId" clId="{BEAFB65F-A279-4999-B12B-412B2DEB45C6}" dt="2026-04-27T07:58:51.415" v="2137" actId="1076"/>
          <ac:spMkLst>
            <pc:docMk/>
            <pc:sldMk cId="4020932603" sldId="290"/>
            <ac:spMk id="25" creationId="{6069A641-D170-FF6D-87E6-3A58D0FF0CF1}"/>
          </ac:spMkLst>
        </pc:spChg>
        <pc:spChg chg="add mod ord">
          <ac:chgData name="Peter Gladek" userId="889cb8531c4a3f3b" providerId="LiveId" clId="{BEAFB65F-A279-4999-B12B-412B2DEB45C6}" dt="2026-04-27T07:58:51.415" v="2137" actId="1076"/>
          <ac:spMkLst>
            <pc:docMk/>
            <pc:sldMk cId="4020932603" sldId="290"/>
            <ac:spMk id="26" creationId="{27AD2090-5D49-D93A-1E54-618ECB7006CE}"/>
          </ac:spMkLst>
        </pc:spChg>
        <pc:spChg chg="add mod">
          <ac:chgData name="Peter Gladek" userId="889cb8531c4a3f3b" providerId="LiveId" clId="{BEAFB65F-A279-4999-B12B-412B2DEB45C6}" dt="2026-04-27T07:58:51.415" v="2137" actId="1076"/>
          <ac:spMkLst>
            <pc:docMk/>
            <pc:sldMk cId="4020932603" sldId="290"/>
            <ac:spMk id="27" creationId="{FCF57733-F1DC-5490-D12F-2CD79A54EDA9}"/>
          </ac:spMkLst>
        </pc:spChg>
        <pc:spChg chg="add del mod">
          <ac:chgData name="Peter Gladek" userId="889cb8531c4a3f3b" providerId="LiveId" clId="{BEAFB65F-A279-4999-B12B-412B2DEB45C6}" dt="2026-04-27T07:54:39.036" v="2044" actId="478"/>
          <ac:spMkLst>
            <pc:docMk/>
            <pc:sldMk cId="4020932603" sldId="290"/>
            <ac:spMk id="28" creationId="{5DBB9F06-E0F1-3610-D543-FA49A3818ECA}"/>
          </ac:spMkLst>
        </pc:spChg>
        <pc:spChg chg="add mod">
          <ac:chgData name="Peter Gladek" userId="889cb8531c4a3f3b" providerId="LiveId" clId="{BEAFB65F-A279-4999-B12B-412B2DEB45C6}" dt="2026-04-27T07:58:51.415" v="2137" actId="1076"/>
          <ac:spMkLst>
            <pc:docMk/>
            <pc:sldMk cId="4020932603" sldId="290"/>
            <ac:spMk id="29" creationId="{8D7B2B03-2807-909B-CD7D-1C56191E7B48}"/>
          </ac:spMkLst>
        </pc:spChg>
        <pc:spChg chg="add mod">
          <ac:chgData name="Peter Gladek" userId="889cb8531c4a3f3b" providerId="LiveId" clId="{BEAFB65F-A279-4999-B12B-412B2DEB45C6}" dt="2026-04-27T07:58:51.415" v="2137" actId="1076"/>
          <ac:spMkLst>
            <pc:docMk/>
            <pc:sldMk cId="4020932603" sldId="290"/>
            <ac:spMk id="30" creationId="{CD87ACF7-4750-E481-72BF-CE29093535CF}"/>
          </ac:spMkLst>
        </pc:spChg>
        <pc:spChg chg="add mod">
          <ac:chgData name="Peter Gladek" userId="889cb8531c4a3f3b" providerId="LiveId" clId="{BEAFB65F-A279-4999-B12B-412B2DEB45C6}" dt="2026-04-27T07:58:51.415" v="2137" actId="1076"/>
          <ac:spMkLst>
            <pc:docMk/>
            <pc:sldMk cId="4020932603" sldId="290"/>
            <ac:spMk id="31" creationId="{A2DC7754-622B-4673-E586-CB6C6C236173}"/>
          </ac:spMkLst>
        </pc:spChg>
        <pc:spChg chg="add mod">
          <ac:chgData name="Peter Gladek" userId="889cb8531c4a3f3b" providerId="LiveId" clId="{BEAFB65F-A279-4999-B12B-412B2DEB45C6}" dt="2026-04-27T07:58:51.415" v="2137" actId="1076"/>
          <ac:spMkLst>
            <pc:docMk/>
            <pc:sldMk cId="4020932603" sldId="290"/>
            <ac:spMk id="32" creationId="{1AF47F9B-D888-BCAB-74B8-64AF4063E7A8}"/>
          </ac:spMkLst>
        </pc:spChg>
        <pc:picChg chg="mod">
          <ac:chgData name="Peter Gladek" userId="889cb8531c4a3f3b" providerId="LiveId" clId="{BEAFB65F-A279-4999-B12B-412B2DEB45C6}" dt="2026-04-27T07:51:16.500" v="2015" actId="1076"/>
          <ac:picMkLst>
            <pc:docMk/>
            <pc:sldMk cId="4020932603" sldId="290"/>
            <ac:picMk id="4" creationId="{AE5DE7E9-CF82-340C-FCDD-D88A81BE04E8}"/>
          </ac:picMkLst>
        </pc:picChg>
        <pc:picChg chg="add mod">
          <ac:chgData name="Peter Gladek" userId="889cb8531c4a3f3b" providerId="LiveId" clId="{BEAFB65F-A279-4999-B12B-412B2DEB45C6}" dt="2026-04-27T07:50:49.636" v="2010"/>
          <ac:picMkLst>
            <pc:docMk/>
            <pc:sldMk cId="4020932603" sldId="290"/>
            <ac:picMk id="5" creationId="{ED64C82A-FAE7-D7B2-0527-F61E80117B40}"/>
          </ac:picMkLst>
        </pc:picChg>
        <pc:picChg chg="mod">
          <ac:chgData name="Peter Gladek" userId="889cb8531c4a3f3b" providerId="LiveId" clId="{BEAFB65F-A279-4999-B12B-412B2DEB45C6}" dt="2026-04-27T07:58:51.415" v="2137" actId="1076"/>
          <ac:picMkLst>
            <pc:docMk/>
            <pc:sldMk cId="4020932603" sldId="290"/>
            <ac:picMk id="6" creationId="{7E72DAC3-E90F-6E34-99C3-D272A906CBFE}"/>
          </ac:picMkLst>
        </pc:picChg>
        <pc:picChg chg="add mod">
          <ac:chgData name="Peter Gladek" userId="889cb8531c4a3f3b" providerId="LiveId" clId="{BEAFB65F-A279-4999-B12B-412B2DEB45C6}" dt="2026-04-27T07:50:49.636" v="2010"/>
          <ac:picMkLst>
            <pc:docMk/>
            <pc:sldMk cId="4020932603" sldId="290"/>
            <ac:picMk id="7" creationId="{A647FEC4-795B-B5B3-075D-CCA83747AFF3}"/>
          </ac:picMkLst>
        </pc:picChg>
        <pc:picChg chg="add mod">
          <ac:chgData name="Peter Gladek" userId="889cb8531c4a3f3b" providerId="LiveId" clId="{BEAFB65F-A279-4999-B12B-412B2DEB45C6}" dt="2026-04-27T07:51:16.500" v="2015" actId="1076"/>
          <ac:picMkLst>
            <pc:docMk/>
            <pc:sldMk cId="4020932603" sldId="290"/>
            <ac:picMk id="8" creationId="{7D43ABEA-7A25-EA36-6128-39AA951B5657}"/>
          </ac:picMkLst>
        </pc:picChg>
        <pc:picChg chg="add mod">
          <ac:chgData name="Peter Gladek" userId="889cb8531c4a3f3b" providerId="LiveId" clId="{BEAFB65F-A279-4999-B12B-412B2DEB45C6}" dt="2026-04-27T07:50:49.636" v="2010"/>
          <ac:picMkLst>
            <pc:docMk/>
            <pc:sldMk cId="4020932603" sldId="290"/>
            <ac:picMk id="9" creationId="{CDEFC7C4-6C43-5DC8-19D2-EB6A2916829D}"/>
          </ac:picMkLst>
        </pc:picChg>
        <pc:picChg chg="add mod">
          <ac:chgData name="Peter Gladek" userId="889cb8531c4a3f3b" providerId="LiveId" clId="{BEAFB65F-A279-4999-B12B-412B2DEB45C6}" dt="2026-04-27T07:51:16.500" v="2015" actId="1076"/>
          <ac:picMkLst>
            <pc:docMk/>
            <pc:sldMk cId="4020932603" sldId="290"/>
            <ac:picMk id="10" creationId="{E03E519E-01AC-6F49-373C-DBCB7BB11032}"/>
          </ac:picMkLst>
        </pc:picChg>
        <pc:picChg chg="add mod">
          <ac:chgData name="Peter Gladek" userId="889cb8531c4a3f3b" providerId="LiveId" clId="{BEAFB65F-A279-4999-B12B-412B2DEB45C6}" dt="2026-04-27T07:50:49.636" v="2010"/>
          <ac:picMkLst>
            <pc:docMk/>
            <pc:sldMk cId="4020932603" sldId="290"/>
            <ac:picMk id="11" creationId="{3F9988B9-3EAF-479B-CE5B-0A326C0CE456}"/>
          </ac:picMkLst>
        </pc:picChg>
        <pc:picChg chg="add mod">
          <ac:chgData name="Peter Gladek" userId="889cb8531c4a3f3b" providerId="LiveId" clId="{BEAFB65F-A279-4999-B12B-412B2DEB45C6}" dt="2026-04-27T07:50:49.636" v="2010"/>
          <ac:picMkLst>
            <pc:docMk/>
            <pc:sldMk cId="4020932603" sldId="290"/>
            <ac:picMk id="12" creationId="{DA032F12-2DEF-6386-BC3B-9D943EF2E726}"/>
          </ac:picMkLst>
        </pc:picChg>
        <pc:picChg chg="mod">
          <ac:chgData name="Peter Gladek" userId="889cb8531c4a3f3b" providerId="LiveId" clId="{BEAFB65F-A279-4999-B12B-412B2DEB45C6}" dt="2026-04-27T07:58:51.415" v="2137" actId="1076"/>
          <ac:picMkLst>
            <pc:docMk/>
            <pc:sldMk cId="4020932603" sldId="290"/>
            <ac:picMk id="15" creationId="{05F0004B-9829-E585-51E0-E0CE38EE70D1}"/>
          </ac:picMkLst>
        </pc:picChg>
        <pc:picChg chg="mod">
          <ac:chgData name="Peter Gladek" userId="889cb8531c4a3f3b" providerId="LiveId" clId="{BEAFB65F-A279-4999-B12B-412B2DEB45C6}" dt="2026-04-27T07:58:51.415" v="2137" actId="1076"/>
          <ac:picMkLst>
            <pc:docMk/>
            <pc:sldMk cId="4020932603" sldId="290"/>
            <ac:picMk id="16" creationId="{51190D3D-8B92-39B3-950B-5DB459C1C81D}"/>
          </ac:picMkLst>
        </pc:picChg>
        <pc:picChg chg="add mod">
          <ac:chgData name="Peter Gladek" userId="889cb8531c4a3f3b" providerId="LiveId" clId="{BEAFB65F-A279-4999-B12B-412B2DEB45C6}" dt="2026-04-27T07:51:16.500" v="2015" actId="1076"/>
          <ac:picMkLst>
            <pc:docMk/>
            <pc:sldMk cId="4020932603" sldId="290"/>
            <ac:picMk id="18" creationId="{4435133C-25F6-29F2-A26E-E604FC30EAAC}"/>
          </ac:picMkLst>
        </pc:picChg>
        <pc:picChg chg="mod">
          <ac:chgData name="Peter Gladek" userId="889cb8531c4a3f3b" providerId="LiveId" clId="{BEAFB65F-A279-4999-B12B-412B2DEB45C6}" dt="2026-04-27T07:51:16.500" v="2015" actId="1076"/>
          <ac:picMkLst>
            <pc:docMk/>
            <pc:sldMk cId="4020932603" sldId="290"/>
            <ac:picMk id="19" creationId="{548CE9F9-1C5C-9897-0DCF-2966372DD598}"/>
          </ac:picMkLst>
        </pc:picChg>
        <pc:picChg chg="add mod">
          <ac:chgData name="Peter Gladek" userId="889cb8531c4a3f3b" providerId="LiveId" clId="{BEAFB65F-A279-4999-B12B-412B2DEB45C6}" dt="2026-04-27T07:51:16.500" v="2015" actId="1076"/>
          <ac:picMkLst>
            <pc:docMk/>
            <pc:sldMk cId="4020932603" sldId="290"/>
            <ac:picMk id="21" creationId="{1D3CA27E-CB87-AF9C-4847-A195AAAB3AFF}"/>
          </ac:picMkLst>
        </pc:picChg>
        <pc:picChg chg="add mod">
          <ac:chgData name="Peter Gladek" userId="889cb8531c4a3f3b" providerId="LiveId" clId="{BEAFB65F-A279-4999-B12B-412B2DEB45C6}" dt="2026-04-27T07:51:16.500" v="2015" actId="1076"/>
          <ac:picMkLst>
            <pc:docMk/>
            <pc:sldMk cId="4020932603" sldId="290"/>
            <ac:picMk id="23" creationId="{7BA24AB5-1D55-AE01-D278-8FB8724D8EAE}"/>
          </ac:picMkLst>
        </pc:picChg>
        <pc:picChg chg="add mod">
          <ac:chgData name="Peter Gladek" userId="889cb8531c4a3f3b" providerId="LiveId" clId="{BEAFB65F-A279-4999-B12B-412B2DEB45C6}" dt="2026-04-27T07:56:12.989" v="2095" actId="1076"/>
          <ac:picMkLst>
            <pc:docMk/>
            <pc:sldMk cId="4020932603" sldId="290"/>
            <ac:picMk id="24" creationId="{EB98DCC2-AB57-2DDA-BC8A-89328AF1DEEB}"/>
          </ac:picMkLst>
        </pc:picChg>
      </pc:sldChg>
      <pc:sldChg chg="addSp delSp modSp new mod addAnim delAnim modAnim">
        <pc:chgData name="Peter Gladek" userId="889cb8531c4a3f3b" providerId="LiveId" clId="{BEAFB65F-A279-4999-B12B-412B2DEB45C6}" dt="2026-04-27T12:32:04.594" v="3163"/>
        <pc:sldMkLst>
          <pc:docMk/>
          <pc:sldMk cId="2898779634" sldId="291"/>
        </pc:sldMkLst>
        <pc:spChg chg="mod">
          <ac:chgData name="Peter Gladek" userId="889cb8531c4a3f3b" providerId="LiveId" clId="{BEAFB65F-A279-4999-B12B-412B2DEB45C6}" dt="2026-04-27T08:13:15.258" v="2462" actId="20577"/>
          <ac:spMkLst>
            <pc:docMk/>
            <pc:sldMk cId="2898779634" sldId="291"/>
            <ac:spMk id="2" creationId="{21871396-F624-7C02-D025-33DAC02E0E81}"/>
          </ac:spMkLst>
        </pc:spChg>
        <pc:spChg chg="mod">
          <ac:chgData name="Peter Gladek" userId="889cb8531c4a3f3b" providerId="LiveId" clId="{BEAFB65F-A279-4999-B12B-412B2DEB45C6}" dt="2026-04-27T12:24:05.695" v="3033" actId="27636"/>
          <ac:spMkLst>
            <pc:docMk/>
            <pc:sldMk cId="2898779634" sldId="291"/>
            <ac:spMk id="3" creationId="{4143BF2E-92ED-264C-AB9A-FED33714B2E2}"/>
          </ac:spMkLst>
        </pc:spChg>
        <pc:spChg chg="add mod">
          <ac:chgData name="Peter Gladek" userId="889cb8531c4a3f3b" providerId="LiveId" clId="{BEAFB65F-A279-4999-B12B-412B2DEB45C6}" dt="2026-04-27T12:31:39.428" v="3144" actId="20577"/>
          <ac:spMkLst>
            <pc:docMk/>
            <pc:sldMk cId="2898779634" sldId="291"/>
            <ac:spMk id="12" creationId="{1D168C3E-A568-9A34-AB52-72D94BAE120A}"/>
          </ac:spMkLst>
        </pc:spChg>
        <pc:spChg chg="add mod">
          <ac:chgData name="Peter Gladek" userId="889cb8531c4a3f3b" providerId="LiveId" clId="{BEAFB65F-A279-4999-B12B-412B2DEB45C6}" dt="2026-04-27T12:27:56.799" v="3115" actId="14100"/>
          <ac:spMkLst>
            <pc:docMk/>
            <pc:sldMk cId="2898779634" sldId="291"/>
            <ac:spMk id="13" creationId="{5320D792-9F94-B9CA-8F85-897D35BB9CCE}"/>
          </ac:spMkLst>
        </pc:spChg>
        <pc:spChg chg="add mod">
          <ac:chgData name="Peter Gladek" userId="889cb8531c4a3f3b" providerId="LiveId" clId="{BEAFB65F-A279-4999-B12B-412B2DEB45C6}" dt="2026-04-27T12:28:12.983" v="3126" actId="20577"/>
          <ac:spMkLst>
            <pc:docMk/>
            <pc:sldMk cId="2898779634" sldId="291"/>
            <ac:spMk id="14" creationId="{48212715-0B1D-45A5-64FA-211BBF9A2E7D}"/>
          </ac:spMkLst>
        </pc:spChg>
        <pc:picChg chg="add del mod">
          <ac:chgData name="Peter Gladek" userId="889cb8531c4a3f3b" providerId="LiveId" clId="{BEAFB65F-A279-4999-B12B-412B2DEB45C6}" dt="2026-04-27T12:24:01.473" v="3031" actId="478"/>
          <ac:picMkLst>
            <pc:docMk/>
            <pc:sldMk cId="2898779634" sldId="291"/>
            <ac:picMk id="5" creationId="{5FFC949B-5B73-F0E1-05E1-FB114384E3B1}"/>
          </ac:picMkLst>
        </pc:picChg>
        <pc:picChg chg="add mod">
          <ac:chgData name="Peter Gladek" userId="889cb8531c4a3f3b" providerId="LiveId" clId="{BEAFB65F-A279-4999-B12B-412B2DEB45C6}" dt="2026-04-27T12:26:56.017" v="3059" actId="1076"/>
          <ac:picMkLst>
            <pc:docMk/>
            <pc:sldMk cId="2898779634" sldId="291"/>
            <ac:picMk id="7" creationId="{5AAD7B8E-6253-CDB4-567F-0C1AF406F4A7}"/>
          </ac:picMkLst>
        </pc:picChg>
        <pc:picChg chg="add mod">
          <ac:chgData name="Peter Gladek" userId="889cb8531c4a3f3b" providerId="LiveId" clId="{BEAFB65F-A279-4999-B12B-412B2DEB45C6}" dt="2026-04-27T12:26:53.678" v="3058" actId="1076"/>
          <ac:picMkLst>
            <pc:docMk/>
            <pc:sldMk cId="2898779634" sldId="291"/>
            <ac:picMk id="9" creationId="{C0F6476F-6C62-9D87-33D6-C9A69D6295AE}"/>
          </ac:picMkLst>
        </pc:picChg>
        <pc:picChg chg="add mod">
          <ac:chgData name="Peter Gladek" userId="889cb8531c4a3f3b" providerId="LiveId" clId="{BEAFB65F-A279-4999-B12B-412B2DEB45C6}" dt="2026-04-27T12:26:57.204" v="3060" actId="1076"/>
          <ac:picMkLst>
            <pc:docMk/>
            <pc:sldMk cId="2898779634" sldId="291"/>
            <ac:picMk id="11" creationId="{4CB0B17C-AAD0-801D-1A38-4C80EC3F919C}"/>
          </ac:picMkLst>
        </pc:picChg>
      </pc:sldChg>
      <pc:sldChg chg="addSp modSp new mod addAnim delAnim modAnim">
        <pc:chgData name="Peter Gladek" userId="889cb8531c4a3f3b" providerId="LiveId" clId="{BEAFB65F-A279-4999-B12B-412B2DEB45C6}" dt="2026-04-27T12:32:08.663" v="3164"/>
        <pc:sldMkLst>
          <pc:docMk/>
          <pc:sldMk cId="667028106" sldId="292"/>
        </pc:sldMkLst>
        <pc:spChg chg="mod">
          <ac:chgData name="Peter Gladek" userId="889cb8531c4a3f3b" providerId="LiveId" clId="{BEAFB65F-A279-4999-B12B-412B2DEB45C6}" dt="2026-04-27T08:20:54.422" v="2703" actId="20577"/>
          <ac:spMkLst>
            <pc:docMk/>
            <pc:sldMk cId="667028106" sldId="292"/>
            <ac:spMk id="2" creationId="{E51B70C1-4302-724C-D7C6-1C9FCF3483FA}"/>
          </ac:spMkLst>
        </pc:spChg>
        <pc:spChg chg="mod">
          <ac:chgData name="Peter Gladek" userId="889cb8531c4a3f3b" providerId="LiveId" clId="{BEAFB65F-A279-4999-B12B-412B2DEB45C6}" dt="2026-04-27T12:03:47.845" v="2953" actId="14100"/>
          <ac:spMkLst>
            <pc:docMk/>
            <pc:sldMk cId="667028106" sldId="292"/>
            <ac:spMk id="3" creationId="{B60B53DD-2405-FC63-3A54-10ADA514D94C}"/>
          </ac:spMkLst>
        </pc:spChg>
        <pc:spChg chg="add mod">
          <ac:chgData name="Peter Gladek" userId="889cb8531c4a3f3b" providerId="LiveId" clId="{BEAFB65F-A279-4999-B12B-412B2DEB45C6}" dt="2026-04-27T12:31:49.656" v="3155" actId="20577"/>
          <ac:spMkLst>
            <pc:docMk/>
            <pc:sldMk cId="667028106" sldId="292"/>
            <ac:spMk id="9" creationId="{1E5A17E3-6206-F77D-91F1-4D4C7AB4B7C2}"/>
          </ac:spMkLst>
        </pc:spChg>
        <pc:spChg chg="add mod">
          <ac:chgData name="Peter Gladek" userId="889cb8531c4a3f3b" providerId="LiveId" clId="{BEAFB65F-A279-4999-B12B-412B2DEB45C6}" dt="2026-04-27T12:06:36.567" v="2993" actId="1076"/>
          <ac:spMkLst>
            <pc:docMk/>
            <pc:sldMk cId="667028106" sldId="292"/>
            <ac:spMk id="10" creationId="{F9CE85D1-4EC2-85E3-C82B-EB8695DBBC9B}"/>
          </ac:spMkLst>
        </pc:spChg>
        <pc:picChg chg="add mod modCrop">
          <ac:chgData name="Peter Gladek" userId="889cb8531c4a3f3b" providerId="LiveId" clId="{BEAFB65F-A279-4999-B12B-412B2DEB45C6}" dt="2026-04-27T12:06:36.567" v="2993" actId="1076"/>
          <ac:picMkLst>
            <pc:docMk/>
            <pc:sldMk cId="667028106" sldId="292"/>
            <ac:picMk id="5" creationId="{B6C69BB6-9802-2A3B-EAA9-B407ECDF5ACF}"/>
          </ac:picMkLst>
        </pc:picChg>
        <pc:picChg chg="add mod modCrop">
          <ac:chgData name="Peter Gladek" userId="889cb8531c4a3f3b" providerId="LiveId" clId="{BEAFB65F-A279-4999-B12B-412B2DEB45C6}" dt="2026-04-27T12:06:36.567" v="2993" actId="1076"/>
          <ac:picMkLst>
            <pc:docMk/>
            <pc:sldMk cId="667028106" sldId="292"/>
            <ac:picMk id="6" creationId="{67A6C45A-F9C7-36CF-4CF6-8E4F577CA81C}"/>
          </ac:picMkLst>
        </pc:picChg>
        <pc:picChg chg="add mod modCrop">
          <ac:chgData name="Peter Gladek" userId="889cb8531c4a3f3b" providerId="LiveId" clId="{BEAFB65F-A279-4999-B12B-412B2DEB45C6}" dt="2026-04-27T12:09:43.218" v="3009" actId="688"/>
          <ac:picMkLst>
            <pc:docMk/>
            <pc:sldMk cId="667028106" sldId="292"/>
            <ac:picMk id="7" creationId="{4B8F1A0D-C111-8567-4D34-746866349DFE}"/>
          </ac:picMkLst>
        </pc:picChg>
        <pc:picChg chg="add mod modCrop">
          <ac:chgData name="Peter Gladek" userId="889cb8531c4a3f3b" providerId="LiveId" clId="{BEAFB65F-A279-4999-B12B-412B2DEB45C6}" dt="2026-04-27T12:09:51.880" v="3030" actId="1036"/>
          <ac:picMkLst>
            <pc:docMk/>
            <pc:sldMk cId="667028106" sldId="292"/>
            <ac:picMk id="8" creationId="{941FD4B5-41B4-2C1B-83ED-4C77593B82C7}"/>
          </ac:picMkLst>
        </pc:picChg>
      </pc:sldChg>
      <pc:sldChg chg="addSp delSp modSp new del mod">
        <pc:chgData name="Peter Gladek" userId="889cb8531c4a3f3b" providerId="LiveId" clId="{BEAFB65F-A279-4999-B12B-412B2DEB45C6}" dt="2026-04-27T12:38:35.129" v="3280" actId="47"/>
        <pc:sldMkLst>
          <pc:docMk/>
          <pc:sldMk cId="1150073650" sldId="293"/>
        </pc:sldMkLst>
        <pc:spChg chg="mod">
          <ac:chgData name="Peter Gladek" userId="889cb8531c4a3f3b" providerId="LiveId" clId="{BEAFB65F-A279-4999-B12B-412B2DEB45C6}" dt="2026-04-27T12:33:17.492" v="3182" actId="20577"/>
          <ac:spMkLst>
            <pc:docMk/>
            <pc:sldMk cId="1150073650" sldId="293"/>
            <ac:spMk id="2" creationId="{CC427B73-0F81-06E0-FE86-4FE1BD307E28}"/>
          </ac:spMkLst>
        </pc:spChg>
        <pc:spChg chg="mod">
          <ac:chgData name="Peter Gladek" userId="889cb8531c4a3f3b" providerId="LiveId" clId="{BEAFB65F-A279-4999-B12B-412B2DEB45C6}" dt="2026-04-27T12:35:14.490" v="3242" actId="20577"/>
          <ac:spMkLst>
            <pc:docMk/>
            <pc:sldMk cId="1150073650" sldId="293"/>
            <ac:spMk id="3" creationId="{E98E7AD1-BFA9-DC4B-644E-413EB9716431}"/>
          </ac:spMkLst>
        </pc:spChg>
        <pc:spChg chg="add mod">
          <ac:chgData name="Peter Gladek" userId="889cb8531c4a3f3b" providerId="LiveId" clId="{BEAFB65F-A279-4999-B12B-412B2DEB45C6}" dt="2026-04-27T12:37:15.330" v="3263" actId="14100"/>
          <ac:spMkLst>
            <pc:docMk/>
            <pc:sldMk cId="1150073650" sldId="293"/>
            <ac:spMk id="18" creationId="{5808E098-44DC-6349-ADED-8735CDBFCF66}"/>
          </ac:spMkLst>
        </pc:spChg>
        <pc:spChg chg="add mod">
          <ac:chgData name="Peter Gladek" userId="889cb8531c4a3f3b" providerId="LiveId" clId="{BEAFB65F-A279-4999-B12B-412B2DEB45C6}" dt="2026-04-27T12:37:03.657" v="3260" actId="14100"/>
          <ac:spMkLst>
            <pc:docMk/>
            <pc:sldMk cId="1150073650" sldId="293"/>
            <ac:spMk id="19" creationId="{2E390B8B-DEAD-AE0F-506B-0FFC19296248}"/>
          </ac:spMkLst>
        </pc:spChg>
        <pc:grpChg chg="mod">
          <ac:chgData name="Peter Gladek" userId="889cb8531c4a3f3b" providerId="LiveId" clId="{BEAFB65F-A279-4999-B12B-412B2DEB45C6}" dt="2026-04-27T12:35:22.490" v="3243" actId="1076"/>
          <ac:grpSpMkLst>
            <pc:docMk/>
            <pc:sldMk cId="1150073650" sldId="293"/>
            <ac:grpSpMk id="14" creationId="{4B512BB6-6B40-EB52-3CD4-18837FE86986}"/>
          </ac:grpSpMkLst>
        </pc:grpChg>
        <pc:picChg chg="add mod">
          <ac:chgData name="Peter Gladek" userId="889cb8531c4a3f3b" providerId="LiveId" clId="{BEAFB65F-A279-4999-B12B-412B2DEB45C6}" dt="2026-04-27T12:33:56.300" v="3187" actId="164"/>
          <ac:picMkLst>
            <pc:docMk/>
            <pc:sldMk cId="1150073650" sldId="293"/>
            <ac:picMk id="4" creationId="{0DFCDB49-2787-A68E-CD49-B7CA738C5628}"/>
          </ac:picMkLst>
        </pc:picChg>
        <pc:picChg chg="add mod">
          <ac:chgData name="Peter Gladek" userId="889cb8531c4a3f3b" providerId="LiveId" clId="{BEAFB65F-A279-4999-B12B-412B2DEB45C6}" dt="2026-04-27T12:33:56.300" v="3187" actId="164"/>
          <ac:picMkLst>
            <pc:docMk/>
            <pc:sldMk cId="1150073650" sldId="293"/>
            <ac:picMk id="5" creationId="{2CE6C094-8E0B-CBC4-8388-49BED8CED0B8}"/>
          </ac:picMkLst>
        </pc:picChg>
        <pc:picChg chg="add mod">
          <ac:chgData name="Peter Gladek" userId="889cb8531c4a3f3b" providerId="LiveId" clId="{BEAFB65F-A279-4999-B12B-412B2DEB45C6}" dt="2026-04-27T12:33:56.300" v="3187" actId="164"/>
          <ac:picMkLst>
            <pc:docMk/>
            <pc:sldMk cId="1150073650" sldId="293"/>
            <ac:picMk id="6" creationId="{CD280100-69D3-4B13-8E36-4C9BD538D8C4}"/>
          </ac:picMkLst>
        </pc:picChg>
        <pc:picChg chg="add mod">
          <ac:chgData name="Peter Gladek" userId="889cb8531c4a3f3b" providerId="LiveId" clId="{BEAFB65F-A279-4999-B12B-412B2DEB45C6}" dt="2026-04-27T12:33:56.300" v="3187" actId="164"/>
          <ac:picMkLst>
            <pc:docMk/>
            <pc:sldMk cId="1150073650" sldId="293"/>
            <ac:picMk id="7" creationId="{7A3EEBA1-3DFE-1367-558A-B28B2489A22A}"/>
          </ac:picMkLst>
        </pc:picChg>
        <pc:picChg chg="add mod">
          <ac:chgData name="Peter Gladek" userId="889cb8531c4a3f3b" providerId="LiveId" clId="{BEAFB65F-A279-4999-B12B-412B2DEB45C6}" dt="2026-04-27T12:33:56.300" v="3187" actId="164"/>
          <ac:picMkLst>
            <pc:docMk/>
            <pc:sldMk cId="1150073650" sldId="293"/>
            <ac:picMk id="8" creationId="{497FAF32-F674-989C-4856-1213A9A562C5}"/>
          </ac:picMkLst>
        </pc:picChg>
        <pc:picChg chg="add mod">
          <ac:chgData name="Peter Gladek" userId="889cb8531c4a3f3b" providerId="LiveId" clId="{BEAFB65F-A279-4999-B12B-412B2DEB45C6}" dt="2026-04-27T12:33:56.300" v="3187" actId="164"/>
          <ac:picMkLst>
            <pc:docMk/>
            <pc:sldMk cId="1150073650" sldId="293"/>
            <ac:picMk id="9" creationId="{A0B367A1-6AE5-64B6-103B-1A651FFDE261}"/>
          </ac:picMkLst>
        </pc:picChg>
        <pc:picChg chg="add mod">
          <ac:chgData name="Peter Gladek" userId="889cb8531c4a3f3b" providerId="LiveId" clId="{BEAFB65F-A279-4999-B12B-412B2DEB45C6}" dt="2026-04-27T12:33:56.300" v="3187" actId="164"/>
          <ac:picMkLst>
            <pc:docMk/>
            <pc:sldMk cId="1150073650" sldId="293"/>
            <ac:picMk id="10" creationId="{29BC59BA-7A1F-FDF9-E4E3-62B2ABAB602B}"/>
          </ac:picMkLst>
        </pc:picChg>
        <pc:picChg chg="add mod">
          <ac:chgData name="Peter Gladek" userId="889cb8531c4a3f3b" providerId="LiveId" clId="{BEAFB65F-A279-4999-B12B-412B2DEB45C6}" dt="2026-04-27T12:33:56.300" v="3187" actId="164"/>
          <ac:picMkLst>
            <pc:docMk/>
            <pc:sldMk cId="1150073650" sldId="293"/>
            <ac:picMk id="11" creationId="{7A726E42-8D35-B1C0-E0E4-CE7DF8C99C07}"/>
          </ac:picMkLst>
        </pc:picChg>
        <pc:picChg chg="add mod">
          <ac:chgData name="Peter Gladek" userId="889cb8531c4a3f3b" providerId="LiveId" clId="{BEAFB65F-A279-4999-B12B-412B2DEB45C6}" dt="2026-04-27T12:33:56.300" v="3187" actId="164"/>
          <ac:picMkLst>
            <pc:docMk/>
            <pc:sldMk cId="1150073650" sldId="293"/>
            <ac:picMk id="12" creationId="{BB0E786F-9EDA-8166-DAAB-21363C606D4B}"/>
          </ac:picMkLst>
        </pc:picChg>
        <pc:picChg chg="add mod">
          <ac:chgData name="Peter Gladek" userId="889cb8531c4a3f3b" providerId="LiveId" clId="{BEAFB65F-A279-4999-B12B-412B2DEB45C6}" dt="2026-04-27T12:33:56.300" v="3187" actId="164"/>
          <ac:picMkLst>
            <pc:docMk/>
            <pc:sldMk cId="1150073650" sldId="293"/>
            <ac:picMk id="13" creationId="{286C363E-978F-B784-DE28-7BADE92C74C7}"/>
          </ac:picMkLst>
        </pc:picChg>
        <pc:cxnChg chg="add del mod">
          <ac:chgData name="Peter Gladek" userId="889cb8531c4a3f3b" providerId="LiveId" clId="{BEAFB65F-A279-4999-B12B-412B2DEB45C6}" dt="2026-04-27T12:35:44.482" v="3247" actId="11529"/>
          <ac:cxnSpMkLst>
            <pc:docMk/>
            <pc:sldMk cId="1150073650" sldId="293"/>
            <ac:cxnSpMk id="16" creationId="{2C563F4D-A733-03F1-FA34-1D4143D278B7}"/>
          </ac:cxnSpMkLst>
        </pc:cxnChg>
      </pc:sldChg>
      <pc:sldChg chg="addSp delSp modSp add mod">
        <pc:chgData name="Peter Gladek" userId="889cb8531c4a3f3b" providerId="LiveId" clId="{BEAFB65F-A279-4999-B12B-412B2DEB45C6}" dt="2026-04-27T12:38:51.162" v="3292" actId="478"/>
        <pc:sldMkLst>
          <pc:docMk/>
          <pc:sldMk cId="711582692" sldId="294"/>
        </pc:sldMkLst>
        <pc:spChg chg="mod">
          <ac:chgData name="Peter Gladek" userId="889cb8531c4a3f3b" providerId="LiveId" clId="{BEAFB65F-A279-4999-B12B-412B2DEB45C6}" dt="2026-04-27T12:38:48.308" v="3291" actId="20577"/>
          <ac:spMkLst>
            <pc:docMk/>
            <pc:sldMk cId="711582692" sldId="294"/>
            <ac:spMk id="3" creationId="{CDE4257A-E45D-C5B6-9944-723E1261EA78}"/>
          </ac:spMkLst>
        </pc:spChg>
        <pc:spChg chg="add del mod">
          <ac:chgData name="Peter Gladek" userId="889cb8531c4a3f3b" providerId="LiveId" clId="{BEAFB65F-A279-4999-B12B-412B2DEB45C6}" dt="2026-04-27T12:38:51.162" v="3292" actId="478"/>
          <ac:spMkLst>
            <pc:docMk/>
            <pc:sldMk cId="711582692" sldId="294"/>
            <ac:spMk id="15" creationId="{95C79930-FAAB-1C3C-7D23-7F96BDDE5FB4}"/>
          </ac:spMkLst>
        </pc:spChg>
        <pc:spChg chg="add del mod">
          <ac:chgData name="Peter Gladek" userId="889cb8531c4a3f3b" providerId="LiveId" clId="{BEAFB65F-A279-4999-B12B-412B2DEB45C6}" dt="2026-04-27T12:38:51.162" v="3292" actId="478"/>
          <ac:spMkLst>
            <pc:docMk/>
            <pc:sldMk cId="711582692" sldId="294"/>
            <ac:spMk id="16" creationId="{1051F197-F52A-FE80-2DE3-DD9319906209}"/>
          </ac:spMkLst>
        </pc:spChg>
        <pc:spChg chg="mod">
          <ac:chgData name="Peter Gladek" userId="889cb8531c4a3f3b" providerId="LiveId" clId="{BEAFB65F-A279-4999-B12B-412B2DEB45C6}" dt="2026-04-27T12:38:31.005" v="3279" actId="1076"/>
          <ac:spMkLst>
            <pc:docMk/>
            <pc:sldMk cId="711582692" sldId="294"/>
            <ac:spMk id="18" creationId="{94D8504B-61DF-57CE-B7AC-F9F117BBF051}"/>
          </ac:spMkLst>
        </pc:spChg>
        <pc:spChg chg="mod">
          <ac:chgData name="Peter Gladek" userId="889cb8531c4a3f3b" providerId="LiveId" clId="{BEAFB65F-A279-4999-B12B-412B2DEB45C6}" dt="2026-04-27T12:38:31.005" v="3279" actId="1076"/>
          <ac:spMkLst>
            <pc:docMk/>
            <pc:sldMk cId="711582692" sldId="294"/>
            <ac:spMk id="19" creationId="{55EBF0E4-D8DD-23DE-C079-885D6B1751C0}"/>
          </ac:spMkLst>
        </pc:spChg>
        <pc:grpChg chg="mod">
          <ac:chgData name="Peter Gladek" userId="889cb8531c4a3f3b" providerId="LiveId" clId="{BEAFB65F-A279-4999-B12B-412B2DEB45C6}" dt="2026-04-27T12:38:31.005" v="3279" actId="1076"/>
          <ac:grpSpMkLst>
            <pc:docMk/>
            <pc:sldMk cId="711582692" sldId="294"/>
            <ac:grpSpMk id="14" creationId="{EC34B26A-402E-588E-CDCF-EB26225403FB}"/>
          </ac:grpSpMkLst>
        </pc:grpChg>
      </pc:sldChg>
      <pc:sldChg chg="delSp add mod">
        <pc:chgData name="Peter Gladek" userId="889cb8531c4a3f3b" providerId="LiveId" clId="{BEAFB65F-A279-4999-B12B-412B2DEB45C6}" dt="2026-04-27T12:38:55.111" v="3293" actId="478"/>
        <pc:sldMkLst>
          <pc:docMk/>
          <pc:sldMk cId="1217318526" sldId="295"/>
        </pc:sldMkLst>
        <pc:spChg chg="del">
          <ac:chgData name="Peter Gladek" userId="889cb8531c4a3f3b" providerId="LiveId" clId="{BEAFB65F-A279-4999-B12B-412B2DEB45C6}" dt="2026-04-27T12:38:55.111" v="3293" actId="478"/>
          <ac:spMkLst>
            <pc:docMk/>
            <pc:sldMk cId="1217318526" sldId="295"/>
            <ac:spMk id="18" creationId="{39EC4348-8EC0-399F-BACF-0B4E99058668}"/>
          </ac:spMkLst>
        </pc:spChg>
        <pc:spChg chg="del">
          <ac:chgData name="Peter Gladek" userId="889cb8531c4a3f3b" providerId="LiveId" clId="{BEAFB65F-A279-4999-B12B-412B2DEB45C6}" dt="2026-04-27T12:38:55.111" v="3293" actId="478"/>
          <ac:spMkLst>
            <pc:docMk/>
            <pc:sldMk cId="1217318526" sldId="295"/>
            <ac:spMk id="19" creationId="{21B185B9-88FC-C210-62FA-C82BA4979315}"/>
          </ac:spMkLst>
        </pc:spChg>
      </pc:sldChg>
      <pc:sldChg chg="modSp new mod">
        <pc:chgData name="Peter Gladek" userId="889cb8531c4a3f3b" providerId="LiveId" clId="{BEAFB65F-A279-4999-B12B-412B2DEB45C6}" dt="2026-04-27T12:50:28.197" v="4185" actId="20577"/>
        <pc:sldMkLst>
          <pc:docMk/>
          <pc:sldMk cId="2399385511" sldId="296"/>
        </pc:sldMkLst>
        <pc:spChg chg="mod">
          <ac:chgData name="Peter Gladek" userId="889cb8531c4a3f3b" providerId="LiveId" clId="{BEAFB65F-A279-4999-B12B-412B2DEB45C6}" dt="2026-04-27T12:39:52.962" v="3301" actId="20577"/>
          <ac:spMkLst>
            <pc:docMk/>
            <pc:sldMk cId="2399385511" sldId="296"/>
            <ac:spMk id="2" creationId="{96DF2681-E206-1DEB-4037-CE22CC71A9D6}"/>
          </ac:spMkLst>
        </pc:spChg>
        <pc:spChg chg="mod">
          <ac:chgData name="Peter Gladek" userId="889cb8531c4a3f3b" providerId="LiveId" clId="{BEAFB65F-A279-4999-B12B-412B2DEB45C6}" dt="2026-04-27T12:50:28.197" v="4185" actId="20577"/>
          <ac:spMkLst>
            <pc:docMk/>
            <pc:sldMk cId="2399385511" sldId="296"/>
            <ac:spMk id="3" creationId="{9FE7AB36-9B3F-282A-00FE-4E79BDE9FA36}"/>
          </ac:spMkLst>
        </pc:spChg>
      </pc:sldChg>
      <pc:sldChg chg="modSp new mod">
        <pc:chgData name="Peter Gladek" userId="889cb8531c4a3f3b" providerId="LiveId" clId="{BEAFB65F-A279-4999-B12B-412B2DEB45C6}" dt="2026-04-27T12:46:07.629" v="4074" actId="20577"/>
        <pc:sldMkLst>
          <pc:docMk/>
          <pc:sldMk cId="777126911" sldId="297"/>
        </pc:sldMkLst>
        <pc:spChg chg="mod">
          <ac:chgData name="Peter Gladek" userId="889cb8531c4a3f3b" providerId="LiveId" clId="{BEAFB65F-A279-4999-B12B-412B2DEB45C6}" dt="2026-04-27T12:44:48.721" v="3784" actId="20577"/>
          <ac:spMkLst>
            <pc:docMk/>
            <pc:sldMk cId="777126911" sldId="297"/>
            <ac:spMk id="2" creationId="{92D26D78-AEF1-F9DB-3E45-FA0608258991}"/>
          </ac:spMkLst>
        </pc:spChg>
        <pc:spChg chg="mod">
          <ac:chgData name="Peter Gladek" userId="889cb8531c4a3f3b" providerId="LiveId" clId="{BEAFB65F-A279-4999-B12B-412B2DEB45C6}" dt="2026-04-27T12:46:07.629" v="4074" actId="20577"/>
          <ac:spMkLst>
            <pc:docMk/>
            <pc:sldMk cId="777126911" sldId="297"/>
            <ac:spMk id="3" creationId="{6A92D407-B2CB-3ABF-6FB4-048C017B61D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A7E3B-36D9-4F66-80A9-B9F5B77A65A5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F8406-8305-4E6D-BA33-F43C24CD90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8860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71EBB6-9C61-CA90-6ECD-64CFD6D6D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94856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D38E223-4D23-D467-2F73-9D59C882D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453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9C524D8-FB76-ABFF-CF39-FAAA6EACA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C74F4-95DE-4C91-AC62-A0BFB027CC7D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B719A78-6FC1-96E3-0A3D-1F1148C53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07255B1-92A4-E0E4-CA23-57E746D55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08277-9E8A-46B2-AFF5-27BD95A036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5058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 poglav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FB7059-7934-2BCE-DACF-87E92C8FF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200" y="2811859"/>
            <a:ext cx="6299200" cy="1843882"/>
          </a:xfrm>
        </p:spPr>
        <p:txBody>
          <a:bodyPr/>
          <a:lstStyle/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849D78A6-A957-2A0D-20A5-00654A472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78282117-8A24-4908-2DE6-22E8E43E9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3730021-E971-48C9-C18B-BB2F0A40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Raven povezovalnik 6">
            <a:extLst>
              <a:ext uri="{FF2B5EF4-FFF2-40B4-BE49-F238E27FC236}">
                <a16:creationId xmlns:a16="http://schemas.microsoft.com/office/drawing/2014/main" id="{FC2DBB46-BE20-9BA2-B4E5-522FC741D0B1}"/>
              </a:ext>
            </a:extLst>
          </p:cNvPr>
          <p:cNvCxnSpPr/>
          <p:nvPr userDrawn="1"/>
        </p:nvCxnSpPr>
        <p:spPr>
          <a:xfrm>
            <a:off x="1600200" y="2697480"/>
            <a:ext cx="0" cy="207264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značba mesta besedila 16">
            <a:extLst>
              <a:ext uri="{FF2B5EF4-FFF2-40B4-BE49-F238E27FC236}">
                <a16:creationId xmlns:a16="http://schemas.microsoft.com/office/drawing/2014/main" id="{9BA277E6-E403-F75A-A097-9D1F0DF3C4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765" y="2811859"/>
            <a:ext cx="1250314" cy="1843882"/>
          </a:xfrm>
        </p:spPr>
        <p:txBody>
          <a:bodyPr anchor="ctr">
            <a:normAutofit/>
          </a:bodyPr>
          <a:lstStyle>
            <a:lvl1pPr marL="0" indent="0" algn="r">
              <a:buNone/>
              <a:defRPr sz="4400">
                <a:latin typeface="+mj-lt"/>
              </a:defRPr>
            </a:lvl1pPr>
          </a:lstStyle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91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predm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6A5A94-5AD4-EDCC-2774-93D9E37D0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074863"/>
            <a:ext cx="704949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3CA8A81-A926-E3CD-33AF-22F5C59B9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554538"/>
            <a:ext cx="7049494" cy="13636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B4561CC-C83C-6291-56B1-5721AD9ED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CCBBE57-658C-C189-629F-4FFA2BAB5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FFC4799-AB24-0EB1-8780-F56F67C6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7360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poglav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FB7059-7934-2BCE-DACF-87E92C8FF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200" y="2811859"/>
            <a:ext cx="6299200" cy="1843882"/>
          </a:xfrm>
        </p:spPr>
        <p:txBody>
          <a:bodyPr/>
          <a:lstStyle/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849D78A6-A957-2A0D-20A5-00654A472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78282117-8A24-4908-2DE6-22E8E43E9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3730021-E971-48C9-C18B-BB2F0A40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Raven povezovalnik 6">
            <a:extLst>
              <a:ext uri="{FF2B5EF4-FFF2-40B4-BE49-F238E27FC236}">
                <a16:creationId xmlns:a16="http://schemas.microsoft.com/office/drawing/2014/main" id="{FC2DBB46-BE20-9BA2-B4E5-522FC741D0B1}"/>
              </a:ext>
            </a:extLst>
          </p:cNvPr>
          <p:cNvCxnSpPr/>
          <p:nvPr userDrawn="1"/>
        </p:nvCxnSpPr>
        <p:spPr>
          <a:xfrm>
            <a:off x="1600200" y="2697480"/>
            <a:ext cx="0" cy="207264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značba mesta besedila 16">
            <a:extLst>
              <a:ext uri="{FF2B5EF4-FFF2-40B4-BE49-F238E27FC236}">
                <a16:creationId xmlns:a16="http://schemas.microsoft.com/office/drawing/2014/main" id="{9BA277E6-E403-F75A-A097-9D1F0DF3C4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765" y="2811859"/>
            <a:ext cx="1250314" cy="1843882"/>
          </a:xfrm>
        </p:spPr>
        <p:txBody>
          <a:bodyPr anchor="ctr">
            <a:normAutofit/>
          </a:bodyPr>
          <a:lstStyle>
            <a:lvl1pPr marL="0" indent="0" algn="r">
              <a:buNone/>
              <a:defRPr sz="4400">
                <a:latin typeface="+mj-lt"/>
              </a:defRPr>
            </a:lvl1pPr>
          </a:lstStyle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15929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5DFC3A-064D-1946-A540-1BF1EAD06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BAFE75-66FA-32DC-7682-53E746A35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252B021-C644-27D6-C2A4-D29D7EFE1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A0781A7-ADDB-EE46-8B4B-4347EF26F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0DD93BC-32AF-E8F0-FF54-FFFF2A7D5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3405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D79979-43BB-5FC3-6889-01C95EE40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E96C16D-2CDE-BD92-565F-A99FB13D5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7085FED-0057-A5F6-C068-854291C1A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141E071-E417-1F1E-B7CE-83EBB76EA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2E2F835-79B8-742A-5983-A06D66E0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1507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306188-1CA2-35FD-5EC0-E114A87B7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9093824-2358-1F51-426B-5BD7073DB4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4A78122-B6AB-CFBF-15FE-670820A614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690B8B7-C9A2-104A-7226-5D3375102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6CC1E39-3790-B50C-A253-250489504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06BC6C5-08C9-E569-7437-2551569E1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5611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4E2BB5-68B7-5B4B-A908-1861C268D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3AF16D5-27E5-FB29-5294-A40E16DC7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5E30CFE-CF57-38D7-DE10-61E013B45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2660FC0F-0E02-1B52-5EA7-8EE2509D87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88CED9B-D734-0F0F-9A89-24CA2C722C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3932A98E-7C8F-DE82-D08C-AA54AF287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F4132E91-7A75-5377-BE00-A22F3B97B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F1245C83-D5E4-C679-BE56-EE14D7842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5602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BE4E9E-40C5-C4D1-36A6-570807935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D0F46C56-A35A-1038-BF37-158D3356F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F9E1DA8B-5909-D7D8-5971-D1408F934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17E9326-04A9-1EC2-A7B6-DA6D0A8F2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03631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54918F9-2633-B27C-D297-A1626E3BD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CB9A8312-A6DF-4A84-DB1D-E0F4B9A16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92D849C7-EE55-212F-B0E9-372208E49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04110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DEEDED-DF4A-D77A-3E3F-18CF48F4A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1DFDAD4-F77F-FD4D-5DEC-6DD28769E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4A82DE2-837C-B7F2-D1F5-2B9F5EC8B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AF5BB30-95DE-5EA3-53B4-DF2E13214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FCEC490-54C5-FDEF-0735-6C60BCB5B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3102810-209C-56BF-E48C-7848F8118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2395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13ABAA-7C9C-3100-2D7A-01311C599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C0DEC8A-FEFC-0363-9E25-27BCB2F39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C152404-74E9-4660-8555-AC4EFF624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C74F4-95DE-4C91-AC62-A0BFB027CC7D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9302D4E-2CE8-CAE0-AF5F-272C42D91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C0742DE-DA5B-E9D6-C7DA-8F661A329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08277-9E8A-46B2-AFF5-27BD95A036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16052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76C615-554B-7299-DC87-E12D993F2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5936025-75E0-A05C-1973-4977A01D1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41BEDEF6-DC92-6624-74F7-D34A863EC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B23DCB4-A858-8F75-F551-22F483E33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66C3821-C565-04C2-7212-A23169F09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1F04954-EBDF-58E3-23D9-DD44BCF4D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2272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004C87-6D88-22BE-09D2-9FB80B141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C166455-4555-E271-3F76-22914F8E4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 dirty="0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DC007B5-23BE-9B67-5A03-865021E6F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C74F4-95DE-4C91-AC62-A0BFB027CC7D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BA07097-B31A-822D-8113-7E0916692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DA60723-B256-8E38-EE1D-E573D126A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08277-9E8A-46B2-AFF5-27BD95A036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943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91A417-31BA-6E23-47EF-19AA66EA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0F292D8-D4DC-81C4-2A76-587CD29EA2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8CEDC12-B6E3-2F69-8A60-6CF371A1D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E4BD84D-0092-5FB0-EE75-BDDC40D56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C74F4-95DE-4C91-AC62-A0BFB027CC7D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E4F3ACD-085A-BAA5-1BE6-20706CDC9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D4AB9FB-0C1A-E660-C17F-FEE319ADC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08277-9E8A-46B2-AFF5-27BD95A036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7343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26703D-37AF-A55B-99F3-3DE8C1AE3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9BB8457-6C11-6F73-3E30-706ED1C6E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1923A89-7317-6B1D-CCC5-3769AE8421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D2CD8BE-8CAB-97D2-6DF5-A04EB63F33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EDCEBB88-29B7-D528-7254-3DC46BEEA8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069627B-FBAF-A810-F79A-05F9F0E9B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C74F4-95DE-4C91-AC62-A0BFB027CC7D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C4024775-086C-E748-D937-F6C75E6E5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46D58AC0-733A-340F-39D0-2EB83161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08277-9E8A-46B2-AFF5-27BD95A036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03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266D6A-A3BE-2BC4-8C2E-B198A4C02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31DB2256-C102-541D-2C41-66CC8BBCD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C74F4-95DE-4C91-AC62-A0BFB027CC7D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60D749EC-4E56-BD94-32D2-C16A93AF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1431F835-E535-DC48-A008-F68860937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08277-9E8A-46B2-AFF5-27BD95A036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701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BD9FA074-B483-B1E2-9F28-0B480C6A1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C74F4-95DE-4C91-AC62-A0BFB027CC7D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95A0EFD0-9424-FEA1-5BCD-5B61857F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7EBE7B39-287F-306E-AE52-4019C72B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08277-9E8A-46B2-AFF5-27BD95A036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4640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631AFA-F1BF-D8B9-C3BF-C9CEAF9F4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12A89FA-6642-90C3-3352-0B2ED7573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BAD18FF-3000-4879-5B0A-F5AEB0E68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EAAD22E-7755-CBE9-56DB-108DBF5AA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C74F4-95DE-4C91-AC62-A0BFB027CC7D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DEDAE90-5E70-47CB-5283-4DE478609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F4D9FA2-3D8B-9A6E-7AC7-A1767A72F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08277-9E8A-46B2-AFF5-27BD95A036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9623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7DDE45-E087-F3AC-B165-DB28DCCD2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D3C252E-2DBD-D551-0155-96B23DB2DC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329175E-322B-6206-E651-126888C08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F9CB58B-75C8-329D-494C-492C8C3DB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C74F4-95DE-4C91-AC62-A0BFB027CC7D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0E002B6-4294-AF9E-A408-6B4DA76AA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835ABB8-B97E-6213-BC68-35D0F81C3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08277-9E8A-46B2-AFF5-27BD95A036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025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3.sv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97554905-565C-C6C1-52AE-378969A77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616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92CD22A-5FE2-EA1C-AE53-78DB62D4C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4EDDDEE-6F8E-5AF4-3E0F-CFCBCAB4AE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9C74F4-95DE-4C91-AC62-A0BFB027CC7D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2FE1B26-B75D-1AF9-DD81-9937C26379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20B4B24-A6CC-5DB9-E30C-365B4539A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208277-9E8A-46B2-AFF5-27BD95A03609}" type="slidenum">
              <a:rPr lang="sl-SI" smtClean="0"/>
              <a:t>‹#›</a:t>
            </a:fld>
            <a:endParaRPr lang="sl-SI"/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99E23984-7C12-A2D3-71F4-1D861CDCD58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688926" y="1825625"/>
            <a:ext cx="5032375" cy="5032375"/>
          </a:xfrm>
          <a:prstGeom prst="rect">
            <a:avLst/>
          </a:prstGeom>
        </p:spPr>
      </p:pic>
      <p:pic>
        <p:nvPicPr>
          <p:cNvPr id="9" name="Grafika 8">
            <a:extLst>
              <a:ext uri="{FF2B5EF4-FFF2-40B4-BE49-F238E27FC236}">
                <a16:creationId xmlns:a16="http://schemas.microsoft.com/office/drawing/2014/main" id="{DEC4A287-860C-D4D7-C6C5-5C678BE52E2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739800" y="402755"/>
            <a:ext cx="2147400" cy="124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64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7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a 11">
            <a:extLst>
              <a:ext uri="{FF2B5EF4-FFF2-40B4-BE49-F238E27FC236}">
                <a16:creationId xmlns:a16="http://schemas.microsoft.com/office/drawing/2014/main" id="{37890C58-EF34-82F3-2A06-C8640FAC7B2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 b="16285"/>
          <a:stretch>
            <a:fillRect/>
          </a:stretch>
        </p:blipFill>
        <p:spPr>
          <a:xfrm>
            <a:off x="7636846" y="863600"/>
            <a:ext cx="4555154" cy="5994400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D3C36412-EB55-D7A1-C829-9EAF8AFE416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 t="85813" b="3393"/>
          <a:stretch>
            <a:fillRect/>
          </a:stretch>
        </p:blipFill>
        <p:spPr>
          <a:xfrm>
            <a:off x="0" y="5927272"/>
            <a:ext cx="12192000" cy="930728"/>
          </a:xfrm>
          <a:prstGeom prst="rect">
            <a:avLst/>
          </a:prstGeom>
        </p:spPr>
      </p:pic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07033B1E-70AA-3F41-753C-11FD74529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3900" y="365125"/>
            <a:ext cx="80899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4AD145C-46AB-4695-EEA8-532F23EB5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7B00AA9-C43F-2EC0-5F0A-CD33E9A029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F26C6C-9C0A-42B5-AB0F-287488D6265F}" type="datetimeFigureOut">
              <a:rPr lang="sl-SI" smtClean="0"/>
              <a:t>26. 04. 2026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1100DCD-1EA0-7380-CD54-87A829BF6D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D40247A-16CD-E570-726F-B8EA9D233F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B70401-D12E-498E-AEF6-7D88E22F8EE9}" type="slidenum">
              <a:rPr lang="sl-SI" smtClean="0"/>
              <a:t>‹#›</a:t>
            </a:fld>
            <a:endParaRPr lang="sl-SI"/>
          </a:p>
        </p:txBody>
      </p:sp>
      <p:pic>
        <p:nvPicPr>
          <p:cNvPr id="13" name="Grafika 12">
            <a:extLst>
              <a:ext uri="{FF2B5EF4-FFF2-40B4-BE49-F238E27FC236}">
                <a16:creationId xmlns:a16="http://schemas.microsoft.com/office/drawing/2014/main" id="{99AB339E-4566-43F4-D1FF-5AB00612B28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97323" y="402755"/>
            <a:ext cx="2147400" cy="124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42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0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sv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AFB828-22CE-84AE-1FF4-EDC0D22EF0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noProof="0" dirty="0"/>
              <a:t>Razvrščanje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46C1507-397F-315E-D4FB-121758FBFE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noProof="0" dirty="0"/>
              <a:t>Tečaj Mladinec I</a:t>
            </a:r>
          </a:p>
        </p:txBody>
      </p:sp>
    </p:spTree>
    <p:extLst>
      <p:ext uri="{BB962C8B-B14F-4D97-AF65-F5344CB8AC3E}">
        <p14:creationId xmlns:p14="http://schemas.microsoft.com/office/powerpoint/2010/main" val="763337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CADAC-6B38-134C-EFF6-723E5322B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191E1B-D183-7E72-D319-ADACC495C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/>
              <a:t>Dvovrstna ureditev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DACD005-5807-1F1F-DDB0-A0586FA34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95270"/>
          </a:xfrm>
        </p:spPr>
        <p:txBody>
          <a:bodyPr>
            <a:normAutofit lnSpcReduction="10000"/>
          </a:bodyPr>
          <a:lstStyle/>
          <a:p>
            <a:r>
              <a:rPr lang="sl-SI" noProof="0" dirty="0"/>
              <a:t>Osnovna ureditev, ki pomeni, da se gasilci razvrstijo v dve vrsti.</a:t>
            </a:r>
          </a:p>
          <a:p>
            <a:r>
              <a:rPr lang="sl-SI" noProof="0" dirty="0"/>
              <a:t>Je ureditev enote, kjer so gasilci razvrščeni v dve vrsti tako, da gasilci v drugi vrsti pokrivajo gasilce v prvi vrsti na predpisanih </a:t>
            </a:r>
            <a:r>
              <a:rPr lang="sl-SI" b="1" noProof="0" dirty="0"/>
              <a:t>odmikih</a:t>
            </a:r>
            <a:r>
              <a:rPr lang="sl-SI" noProof="0" dirty="0"/>
              <a:t> in </a:t>
            </a:r>
            <a:r>
              <a:rPr lang="sl-SI" b="1" noProof="0" dirty="0"/>
              <a:t>razmikih</a:t>
            </a:r>
          </a:p>
        </p:txBody>
      </p:sp>
      <p:pic>
        <p:nvPicPr>
          <p:cNvPr id="4" name="Grafika 3">
            <a:extLst>
              <a:ext uri="{FF2B5EF4-FFF2-40B4-BE49-F238E27FC236}">
                <a16:creationId xmlns:a16="http://schemas.microsoft.com/office/drawing/2014/main" id="{44CD3FE5-32D0-49A2-2CE8-2CF5EC609E2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193737" y="2538453"/>
            <a:ext cx="2343600" cy="3809280"/>
          </a:xfrm>
          <a:prstGeom prst="rect">
            <a:avLst/>
          </a:prstGeom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C37BFC36-B98E-CC65-082B-5A73FF665CE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489720" y="2538453"/>
            <a:ext cx="2343600" cy="3809280"/>
          </a:xfrm>
          <a:prstGeom prst="rect">
            <a:avLst/>
          </a:prstGeom>
        </p:spPr>
      </p:pic>
      <p:pic>
        <p:nvPicPr>
          <p:cNvPr id="8" name="Grafika 7">
            <a:extLst>
              <a:ext uri="{FF2B5EF4-FFF2-40B4-BE49-F238E27FC236}">
                <a16:creationId xmlns:a16="http://schemas.microsoft.com/office/drawing/2014/main" id="{7D797794-EF63-A9D9-FF14-49E8CB4E3BE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120753" y="2538453"/>
            <a:ext cx="2343600" cy="3809280"/>
          </a:xfrm>
          <a:prstGeom prst="rect">
            <a:avLst/>
          </a:prstGeom>
        </p:spPr>
      </p:pic>
      <p:pic>
        <p:nvPicPr>
          <p:cNvPr id="9" name="Grafika 8">
            <a:extLst>
              <a:ext uri="{FF2B5EF4-FFF2-40B4-BE49-F238E27FC236}">
                <a16:creationId xmlns:a16="http://schemas.microsoft.com/office/drawing/2014/main" id="{3E25D264-232B-60D2-4AFC-9CCF82282B5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>
            <a:off x="5193737" y="3549781"/>
            <a:ext cx="2343600" cy="2488162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1EDA3CC9-E24D-7DA9-186D-8B862C69D62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>
            <a:off x="6489720" y="3549781"/>
            <a:ext cx="2343600" cy="2488159"/>
          </a:xfrm>
          <a:prstGeom prst="rect">
            <a:avLst/>
          </a:prstGeom>
        </p:spPr>
      </p:pic>
      <p:pic>
        <p:nvPicPr>
          <p:cNvPr id="12" name="Grafika 11">
            <a:extLst>
              <a:ext uri="{FF2B5EF4-FFF2-40B4-BE49-F238E27FC236}">
                <a16:creationId xmlns:a16="http://schemas.microsoft.com/office/drawing/2014/main" id="{26136EE9-2894-1FCA-F526-F9C62DD2F0C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>
            <a:off x="7824770" y="3549781"/>
            <a:ext cx="2343600" cy="2488159"/>
          </a:xfrm>
          <a:prstGeom prst="rect">
            <a:avLst/>
          </a:prstGeom>
        </p:spPr>
      </p:pic>
      <p:pic>
        <p:nvPicPr>
          <p:cNvPr id="13" name="Grafika 12">
            <a:extLst>
              <a:ext uri="{FF2B5EF4-FFF2-40B4-BE49-F238E27FC236}">
                <a16:creationId xmlns:a16="http://schemas.microsoft.com/office/drawing/2014/main" id="{77C99552-EBC1-46EF-533D-45B8E335E7F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26549"/>
          <a:stretch>
            <a:fillRect/>
          </a:stretch>
        </p:blipFill>
        <p:spPr>
          <a:xfrm>
            <a:off x="9120753" y="3549781"/>
            <a:ext cx="2343600" cy="2797952"/>
          </a:xfrm>
          <a:prstGeom prst="rect">
            <a:avLst/>
          </a:prstGeom>
        </p:spPr>
      </p:pic>
      <p:cxnSp>
        <p:nvCxnSpPr>
          <p:cNvPr id="14" name="Raven puščični povezovalnik 13">
            <a:extLst>
              <a:ext uri="{FF2B5EF4-FFF2-40B4-BE49-F238E27FC236}">
                <a16:creationId xmlns:a16="http://schemas.microsoft.com/office/drawing/2014/main" id="{8EBC9869-BF23-D2C7-B016-94A9E7E19B02}"/>
              </a:ext>
            </a:extLst>
          </p:cNvPr>
          <p:cNvCxnSpPr>
            <a:cxnSpLocks/>
          </p:cNvCxnSpPr>
          <p:nvPr/>
        </p:nvCxnSpPr>
        <p:spPr>
          <a:xfrm>
            <a:off x="6834111" y="3983622"/>
            <a:ext cx="339725" cy="0"/>
          </a:xfrm>
          <a:prstGeom prst="straightConnector1">
            <a:avLst/>
          </a:prstGeom>
          <a:ln>
            <a:solidFill>
              <a:srgbClr val="B74826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B268406E-5AF8-05AD-96E3-E065340F217E}"/>
              </a:ext>
            </a:extLst>
          </p:cNvPr>
          <p:cNvCxnSpPr/>
          <p:nvPr/>
        </p:nvCxnSpPr>
        <p:spPr>
          <a:xfrm>
            <a:off x="6834111" y="3872498"/>
            <a:ext cx="0" cy="45720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781BE013-570A-FB3E-7906-27A878154B11}"/>
              </a:ext>
            </a:extLst>
          </p:cNvPr>
          <p:cNvCxnSpPr/>
          <p:nvPr/>
        </p:nvCxnSpPr>
        <p:spPr>
          <a:xfrm>
            <a:off x="7173836" y="3872498"/>
            <a:ext cx="0" cy="45720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829A3F78-2E51-E697-5AEE-5BE1D2A0FAED}"/>
              </a:ext>
            </a:extLst>
          </p:cNvPr>
          <p:cNvSpPr txBox="1"/>
          <p:nvPr/>
        </p:nvSpPr>
        <p:spPr>
          <a:xfrm>
            <a:off x="6516288" y="3637547"/>
            <a:ext cx="975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noProof="0" dirty="0">
                <a:solidFill>
                  <a:srgbClr val="B74826"/>
                </a:solidFill>
              </a:rPr>
              <a:t>razmik</a:t>
            </a:r>
            <a:endParaRPr lang="sl-SI" sz="1400" b="1" noProof="0" dirty="0">
              <a:solidFill>
                <a:srgbClr val="B74826"/>
              </a:solidFill>
            </a:endParaRPr>
          </a:p>
        </p:txBody>
      </p:sp>
      <p:cxnSp>
        <p:nvCxnSpPr>
          <p:cNvPr id="18" name="Raven puščični povezovalnik 17">
            <a:extLst>
              <a:ext uri="{FF2B5EF4-FFF2-40B4-BE49-F238E27FC236}">
                <a16:creationId xmlns:a16="http://schemas.microsoft.com/office/drawing/2014/main" id="{7BC300A1-1176-79AB-6BD9-FAC266320275}"/>
              </a:ext>
            </a:extLst>
          </p:cNvPr>
          <p:cNvCxnSpPr>
            <a:cxnSpLocks/>
          </p:cNvCxnSpPr>
          <p:nvPr/>
        </p:nvCxnSpPr>
        <p:spPr>
          <a:xfrm flipH="1" flipV="1">
            <a:off x="5435526" y="4790708"/>
            <a:ext cx="2" cy="1011328"/>
          </a:xfrm>
          <a:prstGeom prst="straightConnector1">
            <a:avLst/>
          </a:prstGeom>
          <a:ln>
            <a:solidFill>
              <a:srgbClr val="B74826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Raven povezovalnik 19">
            <a:extLst>
              <a:ext uri="{FF2B5EF4-FFF2-40B4-BE49-F238E27FC236}">
                <a16:creationId xmlns:a16="http://schemas.microsoft.com/office/drawing/2014/main" id="{F771971E-E9C0-5ED8-D1F7-487AEC4F470C}"/>
              </a:ext>
            </a:extLst>
          </p:cNvPr>
          <p:cNvCxnSpPr>
            <a:cxnSpLocks/>
          </p:cNvCxnSpPr>
          <p:nvPr/>
        </p:nvCxnSpPr>
        <p:spPr>
          <a:xfrm>
            <a:off x="5316462" y="4790707"/>
            <a:ext cx="885825" cy="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en povezovalnik 21">
            <a:extLst>
              <a:ext uri="{FF2B5EF4-FFF2-40B4-BE49-F238E27FC236}">
                <a16:creationId xmlns:a16="http://schemas.microsoft.com/office/drawing/2014/main" id="{CFC4D759-445D-A8A9-143C-E3600073A7A5}"/>
              </a:ext>
            </a:extLst>
          </p:cNvPr>
          <p:cNvCxnSpPr>
            <a:cxnSpLocks/>
          </p:cNvCxnSpPr>
          <p:nvPr/>
        </p:nvCxnSpPr>
        <p:spPr>
          <a:xfrm>
            <a:off x="5316462" y="5806707"/>
            <a:ext cx="885825" cy="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0042D9CD-6B3B-3ABF-F28A-8DF3118404E1}"/>
              </a:ext>
            </a:extLst>
          </p:cNvPr>
          <p:cNvSpPr txBox="1"/>
          <p:nvPr/>
        </p:nvSpPr>
        <p:spPr>
          <a:xfrm>
            <a:off x="4601348" y="5157872"/>
            <a:ext cx="975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noProof="0" dirty="0">
                <a:solidFill>
                  <a:srgbClr val="B74826"/>
                </a:solidFill>
              </a:rPr>
              <a:t>odmik</a:t>
            </a:r>
            <a:endParaRPr lang="sl-SI" sz="1400" b="1" noProof="0" dirty="0">
              <a:solidFill>
                <a:srgbClr val="B74826"/>
              </a:solidFill>
            </a:endParaRPr>
          </a:p>
        </p:txBody>
      </p:sp>
      <p:pic>
        <p:nvPicPr>
          <p:cNvPr id="21" name="Grafika 20">
            <a:extLst>
              <a:ext uri="{FF2B5EF4-FFF2-40B4-BE49-F238E27FC236}">
                <a16:creationId xmlns:a16="http://schemas.microsoft.com/office/drawing/2014/main" id="{0C201D45-A07B-E0C8-3E8C-649BDBAFFC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24770" y="2538452"/>
            <a:ext cx="2343600" cy="3809281"/>
          </a:xfrm>
          <a:prstGeom prst="rect">
            <a:avLst/>
          </a:prstGeom>
        </p:spPr>
      </p:pic>
      <p:sp>
        <p:nvSpPr>
          <p:cNvPr id="7" name="PoljeZBesedilom 6">
            <a:extLst>
              <a:ext uri="{FF2B5EF4-FFF2-40B4-BE49-F238E27FC236}">
                <a16:creationId xmlns:a16="http://schemas.microsoft.com/office/drawing/2014/main" id="{CE964BBB-F025-547F-63AA-E1E854AB729B}"/>
              </a:ext>
            </a:extLst>
          </p:cNvPr>
          <p:cNvSpPr txBox="1"/>
          <p:nvPr/>
        </p:nvSpPr>
        <p:spPr>
          <a:xfrm>
            <a:off x="831919" y="3914546"/>
            <a:ext cx="4312347" cy="1420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/>
              <a:t>»Oddelek, v </a:t>
            </a:r>
            <a:r>
              <a:rPr lang="sl-SI" sz="2000" b="1" dirty="0"/>
              <a:t>dve </a:t>
            </a:r>
            <a:r>
              <a:rPr lang="pt-BR" sz="2000" b="1" dirty="0"/>
              <a:t>vrst</a:t>
            </a:r>
            <a:r>
              <a:rPr lang="sl-SI" sz="2000" b="1" dirty="0"/>
              <a:t>i</a:t>
            </a:r>
            <a:r>
              <a:rPr lang="pt-BR" sz="2000" b="1" dirty="0"/>
              <a:t>, ZBOR!«</a:t>
            </a:r>
            <a:endParaRPr lang="sl-SI" sz="2000" b="1" dirty="0"/>
          </a:p>
          <a:p>
            <a:pPr>
              <a:lnSpc>
                <a:spcPct val="150000"/>
              </a:lnSpc>
            </a:pPr>
            <a:r>
              <a:rPr lang="pt-BR" sz="2000" b="1" dirty="0"/>
              <a:t>»Na desno (levo), poravnaj SE!«</a:t>
            </a:r>
            <a:endParaRPr lang="sl-SI" sz="2000" b="1" dirty="0"/>
          </a:p>
          <a:p>
            <a:pPr>
              <a:lnSpc>
                <a:spcPct val="150000"/>
              </a:lnSpc>
            </a:pPr>
            <a:r>
              <a:rPr lang="pt-BR" sz="2000" b="1" dirty="0"/>
              <a:t>»Mir-NO!«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3613322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BE68F6-8773-0576-AB1C-12AA84F7C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Kolona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0BBB487-4F61-BF3D-3EB1-7AF549820C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l-SI" dirty="0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574724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7B983F-70D4-F221-0273-AC2CAEE1D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/>
              <a:t>Kolona po eden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5E2D0C-0906-C411-6C0D-D2CBD151A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579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noProof="0" dirty="0"/>
              <a:t>Razvrstitev enote, v kateri so gasilci razvrščeni drug za drugim v pokritju na predpisanem </a:t>
            </a:r>
            <a:r>
              <a:rPr lang="sl-SI" b="1" noProof="0" dirty="0"/>
              <a:t>odmiku</a:t>
            </a:r>
            <a:r>
              <a:rPr lang="sl-SI" noProof="0" dirty="0"/>
              <a:t> (razdalja iztegnjene roke).</a:t>
            </a:r>
          </a:p>
          <a:p>
            <a:endParaRPr lang="sl-SI" noProof="0" dirty="0"/>
          </a:p>
        </p:txBody>
      </p:sp>
      <p:pic>
        <p:nvPicPr>
          <p:cNvPr id="11" name="Grafika 10">
            <a:extLst>
              <a:ext uri="{FF2B5EF4-FFF2-40B4-BE49-F238E27FC236}">
                <a16:creationId xmlns:a16="http://schemas.microsoft.com/office/drawing/2014/main" id="{CDE6C18D-E567-7425-9D97-60C588CF845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176075" y="2771721"/>
            <a:ext cx="2343600" cy="3809280"/>
          </a:xfrm>
          <a:prstGeom prst="rect">
            <a:avLst/>
          </a:prstGeom>
        </p:spPr>
      </p:pic>
      <p:pic>
        <p:nvPicPr>
          <p:cNvPr id="12" name="Grafika 11">
            <a:extLst>
              <a:ext uri="{FF2B5EF4-FFF2-40B4-BE49-F238E27FC236}">
                <a16:creationId xmlns:a16="http://schemas.microsoft.com/office/drawing/2014/main" id="{62EFEF8D-3033-06C0-B3A2-A89C38C87DE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525675" y="2771721"/>
            <a:ext cx="2343600" cy="3809280"/>
          </a:xfrm>
          <a:prstGeom prst="rect">
            <a:avLst/>
          </a:prstGeom>
        </p:spPr>
      </p:pic>
      <p:pic>
        <p:nvPicPr>
          <p:cNvPr id="13" name="Grafika 12">
            <a:extLst>
              <a:ext uri="{FF2B5EF4-FFF2-40B4-BE49-F238E27FC236}">
                <a16:creationId xmlns:a16="http://schemas.microsoft.com/office/drawing/2014/main" id="{3D246853-B95E-8233-42A4-B4C20718FF6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887975" y="2771721"/>
            <a:ext cx="2343600" cy="3809280"/>
          </a:xfrm>
          <a:prstGeom prst="rect">
            <a:avLst/>
          </a:prstGeom>
        </p:spPr>
      </p:pic>
      <p:pic>
        <p:nvPicPr>
          <p:cNvPr id="14" name="Grafika 13">
            <a:extLst>
              <a:ext uri="{FF2B5EF4-FFF2-40B4-BE49-F238E27FC236}">
                <a16:creationId xmlns:a16="http://schemas.microsoft.com/office/drawing/2014/main" id="{F57D72DE-55BE-3DBB-B18F-E5E30CF7CCF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237575" y="2771721"/>
            <a:ext cx="2343600" cy="3809280"/>
          </a:xfrm>
          <a:prstGeom prst="rect">
            <a:avLst/>
          </a:prstGeom>
        </p:spPr>
      </p:pic>
      <p:pic>
        <p:nvPicPr>
          <p:cNvPr id="15" name="Grafika 14">
            <a:extLst>
              <a:ext uri="{FF2B5EF4-FFF2-40B4-BE49-F238E27FC236}">
                <a16:creationId xmlns:a16="http://schemas.microsoft.com/office/drawing/2014/main" id="{E8BDF4DD-D165-A56A-390E-9DACD288664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599875" y="2771721"/>
            <a:ext cx="2343600" cy="3809280"/>
          </a:xfrm>
          <a:prstGeom prst="rect">
            <a:avLst/>
          </a:prstGeom>
        </p:spPr>
      </p:pic>
      <p:cxnSp>
        <p:nvCxnSpPr>
          <p:cNvPr id="16" name="Raven puščični povezovalnik 15">
            <a:extLst>
              <a:ext uri="{FF2B5EF4-FFF2-40B4-BE49-F238E27FC236}">
                <a16:creationId xmlns:a16="http://schemas.microsoft.com/office/drawing/2014/main" id="{F2C1E928-9FC6-A87C-DD01-D943EAC239D2}"/>
              </a:ext>
            </a:extLst>
          </p:cNvPr>
          <p:cNvCxnSpPr>
            <a:cxnSpLocks/>
          </p:cNvCxnSpPr>
          <p:nvPr/>
        </p:nvCxnSpPr>
        <p:spPr>
          <a:xfrm>
            <a:off x="5043022" y="6581001"/>
            <a:ext cx="1362075" cy="0"/>
          </a:xfrm>
          <a:prstGeom prst="straightConnector1">
            <a:avLst/>
          </a:prstGeom>
          <a:ln>
            <a:solidFill>
              <a:srgbClr val="B74826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Raven povezovalnik 17">
            <a:extLst>
              <a:ext uri="{FF2B5EF4-FFF2-40B4-BE49-F238E27FC236}">
                <a16:creationId xmlns:a16="http://schemas.microsoft.com/office/drawing/2014/main" id="{3F338354-FE8D-ABA3-8DDD-18213426AC7C}"/>
              </a:ext>
            </a:extLst>
          </p:cNvPr>
          <p:cNvCxnSpPr>
            <a:cxnSpLocks/>
          </p:cNvCxnSpPr>
          <p:nvPr/>
        </p:nvCxnSpPr>
        <p:spPr>
          <a:xfrm>
            <a:off x="6405097" y="6352401"/>
            <a:ext cx="0" cy="31750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F33AFCE2-3AFE-CDB1-FCD5-03C69FD61803}"/>
              </a:ext>
            </a:extLst>
          </p:cNvPr>
          <p:cNvSpPr txBox="1"/>
          <p:nvPr/>
        </p:nvSpPr>
        <p:spPr>
          <a:xfrm>
            <a:off x="5236374" y="6581001"/>
            <a:ext cx="975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noProof="0" dirty="0">
                <a:solidFill>
                  <a:srgbClr val="B74826"/>
                </a:solidFill>
              </a:rPr>
              <a:t>odmik</a:t>
            </a:r>
            <a:endParaRPr lang="sl-SI" sz="1400" b="1" noProof="0" dirty="0">
              <a:solidFill>
                <a:srgbClr val="B74826"/>
              </a:solidFill>
            </a:endParaRPr>
          </a:p>
        </p:txBody>
      </p:sp>
      <p:cxnSp>
        <p:nvCxnSpPr>
          <p:cNvPr id="20" name="Raven povezovalnik 19">
            <a:extLst>
              <a:ext uri="{FF2B5EF4-FFF2-40B4-BE49-F238E27FC236}">
                <a16:creationId xmlns:a16="http://schemas.microsoft.com/office/drawing/2014/main" id="{43EC990A-924A-84A3-6069-4E83183B2267}"/>
              </a:ext>
            </a:extLst>
          </p:cNvPr>
          <p:cNvCxnSpPr>
            <a:cxnSpLocks/>
          </p:cNvCxnSpPr>
          <p:nvPr/>
        </p:nvCxnSpPr>
        <p:spPr>
          <a:xfrm>
            <a:off x="5043022" y="6352401"/>
            <a:ext cx="0" cy="31750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C48DD1F3-3954-84C2-894E-DF3E3559D40E}"/>
              </a:ext>
            </a:extLst>
          </p:cNvPr>
          <p:cNvSpPr txBox="1"/>
          <p:nvPr/>
        </p:nvSpPr>
        <p:spPr>
          <a:xfrm>
            <a:off x="838200" y="3914774"/>
            <a:ext cx="4738140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/>
              <a:t>»Oddelek</a:t>
            </a:r>
            <a:r>
              <a:rPr lang="sl-SI" sz="2000" b="1" dirty="0"/>
              <a:t> (skupina)</a:t>
            </a:r>
            <a:r>
              <a:rPr lang="pt-BR" sz="2000" b="1" dirty="0"/>
              <a:t>, </a:t>
            </a:r>
            <a:endParaRPr lang="sl-SI" sz="2000" b="1" dirty="0"/>
          </a:p>
          <a:p>
            <a:pPr>
              <a:lnSpc>
                <a:spcPct val="150000"/>
              </a:lnSpc>
            </a:pPr>
            <a:r>
              <a:rPr lang="pt-BR" sz="2000" b="1" dirty="0"/>
              <a:t>v </a:t>
            </a:r>
            <a:r>
              <a:rPr lang="sl-SI" sz="2000" b="1" dirty="0"/>
              <a:t>kolono po eden</a:t>
            </a:r>
            <a:r>
              <a:rPr lang="pt-BR" sz="2000" b="1" dirty="0"/>
              <a:t>, ZBOR!«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3605551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55A9C-B969-CFC5-BA66-4A421DD88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6F4967-9C73-5402-EAC3-C35E26902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/>
              <a:t>Kolona po dva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4ACDA38-C7DD-1325-203D-22D6CC934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5797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/>
              <a:t>Ureditev, v kateri so gasilci razvrščeni v dve koloni na predpisanem </a:t>
            </a:r>
            <a:r>
              <a:rPr lang="sl-SI" b="1" dirty="0"/>
              <a:t>odmiku</a:t>
            </a:r>
            <a:r>
              <a:rPr lang="sl-SI" dirty="0"/>
              <a:t> </a:t>
            </a:r>
            <a:r>
              <a:rPr lang="sl-SI" noProof="0" dirty="0"/>
              <a:t>(razdalja iztegnjene roke)</a:t>
            </a:r>
            <a:r>
              <a:rPr lang="sl-SI" dirty="0"/>
              <a:t> in </a:t>
            </a:r>
            <a:r>
              <a:rPr lang="sl-SI" b="1" dirty="0"/>
              <a:t>razmiku </a:t>
            </a:r>
            <a:r>
              <a:rPr lang="sl-SI" dirty="0"/>
              <a:t>(širina dlani)</a:t>
            </a:r>
            <a:r>
              <a:rPr lang="sl-SI" noProof="0" dirty="0"/>
              <a:t>.</a:t>
            </a:r>
          </a:p>
          <a:p>
            <a:endParaRPr lang="sl-SI" noProof="0" dirty="0"/>
          </a:p>
        </p:txBody>
      </p:sp>
      <p:cxnSp>
        <p:nvCxnSpPr>
          <p:cNvPr id="16" name="Raven puščični povezovalnik 15">
            <a:extLst>
              <a:ext uri="{FF2B5EF4-FFF2-40B4-BE49-F238E27FC236}">
                <a16:creationId xmlns:a16="http://schemas.microsoft.com/office/drawing/2014/main" id="{DFF5CF9D-92A5-B651-6F3D-58E2A54FAFCA}"/>
              </a:ext>
            </a:extLst>
          </p:cNvPr>
          <p:cNvCxnSpPr>
            <a:cxnSpLocks/>
          </p:cNvCxnSpPr>
          <p:nvPr/>
        </p:nvCxnSpPr>
        <p:spPr>
          <a:xfrm>
            <a:off x="5842756" y="6075659"/>
            <a:ext cx="1362075" cy="0"/>
          </a:xfrm>
          <a:prstGeom prst="straightConnector1">
            <a:avLst/>
          </a:prstGeom>
          <a:ln>
            <a:solidFill>
              <a:srgbClr val="B74826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Raven povezovalnik 17">
            <a:extLst>
              <a:ext uri="{FF2B5EF4-FFF2-40B4-BE49-F238E27FC236}">
                <a16:creationId xmlns:a16="http://schemas.microsoft.com/office/drawing/2014/main" id="{E51A6463-A5E5-D782-2DE9-056EE6A6A310}"/>
              </a:ext>
            </a:extLst>
          </p:cNvPr>
          <p:cNvCxnSpPr>
            <a:cxnSpLocks/>
          </p:cNvCxnSpPr>
          <p:nvPr/>
        </p:nvCxnSpPr>
        <p:spPr>
          <a:xfrm>
            <a:off x="7204831" y="5485883"/>
            <a:ext cx="0" cy="678676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7CF17E00-AA14-A4AF-FF0F-984E8BBAD3AE}"/>
              </a:ext>
            </a:extLst>
          </p:cNvPr>
          <p:cNvSpPr txBox="1"/>
          <p:nvPr/>
        </p:nvSpPr>
        <p:spPr>
          <a:xfrm>
            <a:off x="6036108" y="6075659"/>
            <a:ext cx="975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noProof="0" dirty="0">
                <a:solidFill>
                  <a:srgbClr val="B74826"/>
                </a:solidFill>
              </a:rPr>
              <a:t>odmik</a:t>
            </a:r>
            <a:endParaRPr lang="sl-SI" sz="1400" b="1" noProof="0" dirty="0">
              <a:solidFill>
                <a:srgbClr val="B74826"/>
              </a:solidFill>
            </a:endParaRPr>
          </a:p>
        </p:txBody>
      </p:sp>
      <p:cxnSp>
        <p:nvCxnSpPr>
          <p:cNvPr id="20" name="Raven povezovalnik 19">
            <a:extLst>
              <a:ext uri="{FF2B5EF4-FFF2-40B4-BE49-F238E27FC236}">
                <a16:creationId xmlns:a16="http://schemas.microsoft.com/office/drawing/2014/main" id="{AFBFD185-3959-B394-26FB-76CC43435FB2}"/>
              </a:ext>
            </a:extLst>
          </p:cNvPr>
          <p:cNvCxnSpPr>
            <a:cxnSpLocks/>
          </p:cNvCxnSpPr>
          <p:nvPr/>
        </p:nvCxnSpPr>
        <p:spPr>
          <a:xfrm>
            <a:off x="5842756" y="5485883"/>
            <a:ext cx="0" cy="678676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Grafika 9">
            <a:extLst>
              <a:ext uri="{FF2B5EF4-FFF2-40B4-BE49-F238E27FC236}">
                <a16:creationId xmlns:a16="http://schemas.microsoft.com/office/drawing/2014/main" id="{973F01DE-0308-39D8-6284-EC484290D26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6383482" y="3416435"/>
            <a:ext cx="2343600" cy="3809280"/>
          </a:xfrm>
          <a:prstGeom prst="rect">
            <a:avLst/>
          </a:prstGeom>
        </p:spPr>
      </p:pic>
      <p:pic>
        <p:nvPicPr>
          <p:cNvPr id="17" name="Grafika 16">
            <a:extLst>
              <a:ext uri="{FF2B5EF4-FFF2-40B4-BE49-F238E27FC236}">
                <a16:creationId xmlns:a16="http://schemas.microsoft.com/office/drawing/2014/main" id="{B950B692-C705-D73D-7781-8C3DE167330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6383482" y="2103414"/>
            <a:ext cx="2343600" cy="3809280"/>
          </a:xfrm>
          <a:prstGeom prst="rect">
            <a:avLst/>
          </a:prstGeom>
        </p:spPr>
      </p:pic>
      <p:pic>
        <p:nvPicPr>
          <p:cNvPr id="22" name="Grafika 21">
            <a:extLst>
              <a:ext uri="{FF2B5EF4-FFF2-40B4-BE49-F238E27FC236}">
                <a16:creationId xmlns:a16="http://schemas.microsoft.com/office/drawing/2014/main" id="{7570011A-F4A9-E72F-4EB9-3B8815D0E09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5686373" y="4076994"/>
            <a:ext cx="2343600" cy="2488162"/>
          </a:xfrm>
          <a:prstGeom prst="rect">
            <a:avLst/>
          </a:prstGeom>
        </p:spPr>
      </p:pic>
      <p:pic>
        <p:nvPicPr>
          <p:cNvPr id="23" name="Grafika 22">
            <a:extLst>
              <a:ext uri="{FF2B5EF4-FFF2-40B4-BE49-F238E27FC236}">
                <a16:creationId xmlns:a16="http://schemas.microsoft.com/office/drawing/2014/main" id="{E43407F7-68D9-D436-1E86-4AA1571352D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33637" b="34681"/>
          <a:stretch>
            <a:fillRect/>
          </a:stretch>
        </p:blipFill>
        <p:spPr>
          <a:xfrm rot="5400000">
            <a:off x="5039692" y="3404631"/>
            <a:ext cx="2343600" cy="1206852"/>
          </a:xfrm>
          <a:prstGeom prst="rect">
            <a:avLst/>
          </a:prstGeom>
        </p:spPr>
      </p:pic>
      <p:grpSp>
        <p:nvGrpSpPr>
          <p:cNvPr id="33" name="Skupina 32">
            <a:extLst>
              <a:ext uri="{FF2B5EF4-FFF2-40B4-BE49-F238E27FC236}">
                <a16:creationId xmlns:a16="http://schemas.microsoft.com/office/drawing/2014/main" id="{ED1281E6-7CE2-F213-50DE-2E7D047D697D}"/>
              </a:ext>
            </a:extLst>
          </p:cNvPr>
          <p:cNvGrpSpPr/>
          <p:nvPr/>
        </p:nvGrpSpPr>
        <p:grpSpPr>
          <a:xfrm rot="16200000">
            <a:off x="5774314" y="4265630"/>
            <a:ext cx="339725" cy="796705"/>
            <a:chOff x="2667745" y="4751069"/>
            <a:chExt cx="339725" cy="796705"/>
          </a:xfrm>
        </p:grpSpPr>
        <p:cxnSp>
          <p:nvCxnSpPr>
            <p:cNvPr id="29" name="Raven puščični povezovalnik 28">
              <a:extLst>
                <a:ext uri="{FF2B5EF4-FFF2-40B4-BE49-F238E27FC236}">
                  <a16:creationId xmlns:a16="http://schemas.microsoft.com/office/drawing/2014/main" id="{27389389-23B6-BC0F-E9D8-9050A99ED79C}"/>
                </a:ext>
              </a:extLst>
            </p:cNvPr>
            <p:cNvCxnSpPr>
              <a:cxnSpLocks/>
            </p:cNvCxnSpPr>
            <p:nvPr/>
          </p:nvCxnSpPr>
          <p:spPr>
            <a:xfrm>
              <a:off x="2667745" y="4862192"/>
              <a:ext cx="339725" cy="0"/>
            </a:xfrm>
            <a:prstGeom prst="straightConnector1">
              <a:avLst/>
            </a:prstGeom>
            <a:ln>
              <a:solidFill>
                <a:srgbClr val="B74826"/>
              </a:solidFill>
              <a:headEnd type="triangle"/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Raven povezovalnik 29">
              <a:extLst>
                <a:ext uri="{FF2B5EF4-FFF2-40B4-BE49-F238E27FC236}">
                  <a16:creationId xmlns:a16="http://schemas.microsoft.com/office/drawing/2014/main" id="{C78B8B09-5855-7034-2D9E-22B28EBE8676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2277939" y="5140875"/>
              <a:ext cx="796705" cy="17093"/>
            </a:xfrm>
            <a:prstGeom prst="line">
              <a:avLst/>
            </a:prstGeom>
            <a:ln>
              <a:solidFill>
                <a:srgbClr val="B7482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aven povezovalnik 30">
              <a:extLst>
                <a:ext uri="{FF2B5EF4-FFF2-40B4-BE49-F238E27FC236}">
                  <a16:creationId xmlns:a16="http://schemas.microsoft.com/office/drawing/2014/main" id="{0019D721-7D9F-B149-1646-DAE4EC06F70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609117" y="5149422"/>
              <a:ext cx="796705" cy="0"/>
            </a:xfrm>
            <a:prstGeom prst="line">
              <a:avLst/>
            </a:prstGeom>
            <a:ln>
              <a:solidFill>
                <a:srgbClr val="B7482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2629FD7B-693F-7550-4867-9F8530EAF616}"/>
              </a:ext>
            </a:extLst>
          </p:cNvPr>
          <p:cNvSpPr txBox="1"/>
          <p:nvPr/>
        </p:nvSpPr>
        <p:spPr>
          <a:xfrm>
            <a:off x="4776091" y="4525482"/>
            <a:ext cx="975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noProof="0" dirty="0">
                <a:solidFill>
                  <a:srgbClr val="B74826"/>
                </a:solidFill>
              </a:rPr>
              <a:t>razmik</a:t>
            </a:r>
            <a:endParaRPr lang="sl-SI" sz="1400" b="1" noProof="0" dirty="0">
              <a:solidFill>
                <a:srgbClr val="B74826"/>
              </a:solidFill>
            </a:endParaRPr>
          </a:p>
        </p:txBody>
      </p:sp>
      <p:pic>
        <p:nvPicPr>
          <p:cNvPr id="41" name="Grafika 40">
            <a:extLst>
              <a:ext uri="{FF2B5EF4-FFF2-40B4-BE49-F238E27FC236}">
                <a16:creationId xmlns:a16="http://schemas.microsoft.com/office/drawing/2014/main" id="{721F6FAE-44F2-CF26-011C-8D553B8C84F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9115560" y="2103415"/>
            <a:ext cx="2343600" cy="3809280"/>
          </a:xfrm>
          <a:prstGeom prst="rect">
            <a:avLst/>
          </a:prstGeom>
        </p:spPr>
      </p:pic>
      <p:pic>
        <p:nvPicPr>
          <p:cNvPr id="42" name="Grafika 41">
            <a:extLst>
              <a:ext uri="{FF2B5EF4-FFF2-40B4-BE49-F238E27FC236}">
                <a16:creationId xmlns:a16="http://schemas.microsoft.com/office/drawing/2014/main" id="{4116A88B-26C6-6767-5B7F-4A84C26997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7751862" y="2103415"/>
            <a:ext cx="2343600" cy="3809281"/>
          </a:xfrm>
          <a:prstGeom prst="rect">
            <a:avLst/>
          </a:prstGeom>
        </p:spPr>
      </p:pic>
      <p:pic>
        <p:nvPicPr>
          <p:cNvPr id="43" name="Grafika 42">
            <a:extLst>
              <a:ext uri="{FF2B5EF4-FFF2-40B4-BE49-F238E27FC236}">
                <a16:creationId xmlns:a16="http://schemas.microsoft.com/office/drawing/2014/main" id="{A65879BB-8DB6-A94C-1E3E-48A9302F34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9115560" y="3416435"/>
            <a:ext cx="2343600" cy="3809280"/>
          </a:xfrm>
          <a:prstGeom prst="rect">
            <a:avLst/>
          </a:prstGeom>
        </p:spPr>
      </p:pic>
      <p:pic>
        <p:nvPicPr>
          <p:cNvPr id="44" name="Grafika 43">
            <a:extLst>
              <a:ext uri="{FF2B5EF4-FFF2-40B4-BE49-F238E27FC236}">
                <a16:creationId xmlns:a16="http://schemas.microsoft.com/office/drawing/2014/main" id="{F4E3553A-5174-A61A-C67C-64C9D3DB61F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8418451" y="4076994"/>
            <a:ext cx="2343600" cy="2488162"/>
          </a:xfrm>
          <a:prstGeom prst="rect">
            <a:avLst/>
          </a:prstGeom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5D262ED2-221B-E77B-3D0F-3B911BA790F3}"/>
              </a:ext>
            </a:extLst>
          </p:cNvPr>
          <p:cNvSpPr txBox="1"/>
          <p:nvPr/>
        </p:nvSpPr>
        <p:spPr>
          <a:xfrm>
            <a:off x="839823" y="3914774"/>
            <a:ext cx="4312347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/>
              <a:t>»Oddelek</a:t>
            </a:r>
            <a:r>
              <a:rPr lang="sl-SI" sz="2000" b="1" dirty="0"/>
              <a:t> (skupina)</a:t>
            </a:r>
            <a:r>
              <a:rPr lang="pt-BR" sz="2000" b="1" dirty="0"/>
              <a:t>,</a:t>
            </a:r>
            <a:endParaRPr lang="sl-SI" sz="2000" b="1" dirty="0"/>
          </a:p>
          <a:p>
            <a:pPr>
              <a:lnSpc>
                <a:spcPct val="150000"/>
              </a:lnSpc>
            </a:pPr>
            <a:r>
              <a:rPr lang="sl-SI" sz="2000" b="1" dirty="0"/>
              <a:t>v kolono po dva</a:t>
            </a:r>
            <a:r>
              <a:rPr lang="pt-BR" sz="2000" b="1" dirty="0"/>
              <a:t>, ZBOR!«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3647298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D1E1C8-D421-94E1-15A3-57B8E2174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Kolona po štiri (tri)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9F1333-AB13-BAA9-1BFA-5A7187720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85814"/>
          </a:xfrm>
        </p:spPr>
        <p:txBody>
          <a:bodyPr/>
          <a:lstStyle/>
          <a:p>
            <a:r>
              <a:rPr lang="sl-SI" dirty="0"/>
              <a:t>V kolono po štiri se razvrščajo čete in bataljoni. Kolona po tri se uporablja le izjemoma ali takrat ko druga razvrstitev ni mogoča.</a:t>
            </a:r>
          </a:p>
        </p:txBody>
      </p:sp>
      <p:cxnSp>
        <p:nvCxnSpPr>
          <p:cNvPr id="13" name="Raven puščični povezovalnik 12">
            <a:extLst>
              <a:ext uri="{FF2B5EF4-FFF2-40B4-BE49-F238E27FC236}">
                <a16:creationId xmlns:a16="http://schemas.microsoft.com/office/drawing/2014/main" id="{84009DE4-5227-D59D-5CB8-70B3054616FC}"/>
              </a:ext>
            </a:extLst>
          </p:cNvPr>
          <p:cNvCxnSpPr>
            <a:cxnSpLocks/>
          </p:cNvCxnSpPr>
          <p:nvPr/>
        </p:nvCxnSpPr>
        <p:spPr>
          <a:xfrm>
            <a:off x="5538671" y="6576067"/>
            <a:ext cx="971954" cy="0"/>
          </a:xfrm>
          <a:prstGeom prst="straightConnector1">
            <a:avLst/>
          </a:prstGeom>
          <a:ln>
            <a:solidFill>
              <a:srgbClr val="B74826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BFD1B0CF-D5D3-6960-AB82-A577B3A561C4}"/>
              </a:ext>
            </a:extLst>
          </p:cNvPr>
          <p:cNvCxnSpPr>
            <a:cxnSpLocks/>
          </p:cNvCxnSpPr>
          <p:nvPr/>
        </p:nvCxnSpPr>
        <p:spPr>
          <a:xfrm>
            <a:off x="6510625" y="5946737"/>
            <a:ext cx="0" cy="693246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916DB78D-80C1-BE46-B034-956B9D4D608D}"/>
              </a:ext>
            </a:extLst>
          </p:cNvPr>
          <p:cNvSpPr txBox="1"/>
          <p:nvPr/>
        </p:nvSpPr>
        <p:spPr>
          <a:xfrm>
            <a:off x="5691002" y="6576040"/>
            <a:ext cx="652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noProof="0" dirty="0">
                <a:solidFill>
                  <a:srgbClr val="B74826"/>
                </a:solidFill>
              </a:rPr>
              <a:t>odmik</a:t>
            </a:r>
            <a:endParaRPr lang="sl-SI" sz="1400" b="1" noProof="0" dirty="0">
              <a:solidFill>
                <a:srgbClr val="B74826"/>
              </a:solidFill>
            </a:endParaRPr>
          </a:p>
        </p:txBody>
      </p:sp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7D6B7B8E-B8DE-95EE-7506-0F114509E7F5}"/>
              </a:ext>
            </a:extLst>
          </p:cNvPr>
          <p:cNvCxnSpPr>
            <a:cxnSpLocks/>
          </p:cNvCxnSpPr>
          <p:nvPr/>
        </p:nvCxnSpPr>
        <p:spPr>
          <a:xfrm>
            <a:off x="5538671" y="5979492"/>
            <a:ext cx="0" cy="660491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Grafika 16">
            <a:extLst>
              <a:ext uri="{FF2B5EF4-FFF2-40B4-BE49-F238E27FC236}">
                <a16:creationId xmlns:a16="http://schemas.microsoft.com/office/drawing/2014/main" id="{B29B7D2B-ACE2-BE6E-DC41-BCFD6F62AD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5935090" y="4799886"/>
            <a:ext cx="1648578" cy="2679593"/>
          </a:xfrm>
          <a:prstGeom prst="rect">
            <a:avLst/>
          </a:prstGeom>
        </p:spPr>
      </p:pic>
      <p:pic>
        <p:nvPicPr>
          <p:cNvPr id="18" name="Grafika 17">
            <a:extLst>
              <a:ext uri="{FF2B5EF4-FFF2-40B4-BE49-F238E27FC236}">
                <a16:creationId xmlns:a16="http://schemas.microsoft.com/office/drawing/2014/main" id="{47914228-B90E-9548-6D85-61FA6AB845F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5935090" y="3833895"/>
            <a:ext cx="1648578" cy="2679593"/>
          </a:xfrm>
          <a:prstGeom prst="rect">
            <a:avLst/>
          </a:prstGeom>
        </p:spPr>
      </p:pic>
      <p:pic>
        <p:nvPicPr>
          <p:cNvPr id="19" name="Grafika 18">
            <a:extLst>
              <a:ext uri="{FF2B5EF4-FFF2-40B4-BE49-F238E27FC236}">
                <a16:creationId xmlns:a16="http://schemas.microsoft.com/office/drawing/2014/main" id="{78A91BE8-6963-5360-E595-67E3F3BBE4D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5433878" y="5264548"/>
            <a:ext cx="1648578" cy="1750269"/>
          </a:xfrm>
          <a:prstGeom prst="rect">
            <a:avLst/>
          </a:prstGeom>
        </p:spPr>
      </p:pic>
      <p:pic>
        <p:nvPicPr>
          <p:cNvPr id="20" name="Grafika 19">
            <a:extLst>
              <a:ext uri="{FF2B5EF4-FFF2-40B4-BE49-F238E27FC236}">
                <a16:creationId xmlns:a16="http://schemas.microsoft.com/office/drawing/2014/main" id="{F787CC23-666F-3BAF-58A2-DD3BF793D5E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33637" b="34681"/>
          <a:stretch>
            <a:fillRect/>
          </a:stretch>
        </p:blipFill>
        <p:spPr>
          <a:xfrm rot="5400000">
            <a:off x="4977190" y="4749222"/>
            <a:ext cx="1648578" cy="848946"/>
          </a:xfrm>
          <a:prstGeom prst="rect">
            <a:avLst/>
          </a:prstGeom>
        </p:spPr>
      </p:pic>
      <p:grpSp>
        <p:nvGrpSpPr>
          <p:cNvPr id="21" name="Skupina 20">
            <a:extLst>
              <a:ext uri="{FF2B5EF4-FFF2-40B4-BE49-F238E27FC236}">
                <a16:creationId xmlns:a16="http://schemas.microsoft.com/office/drawing/2014/main" id="{33F5CFDC-E28E-CFA2-2293-5BA7608DDF04}"/>
              </a:ext>
            </a:extLst>
          </p:cNvPr>
          <p:cNvGrpSpPr/>
          <p:nvPr/>
        </p:nvGrpSpPr>
        <p:grpSpPr>
          <a:xfrm rot="16200000">
            <a:off x="5554404" y="5385803"/>
            <a:ext cx="238979" cy="532754"/>
            <a:chOff x="2004247" y="4889769"/>
            <a:chExt cx="339729" cy="796706"/>
          </a:xfrm>
        </p:grpSpPr>
        <p:cxnSp>
          <p:nvCxnSpPr>
            <p:cNvPr id="22" name="Raven puščični povezovalnik 21">
              <a:extLst>
                <a:ext uri="{FF2B5EF4-FFF2-40B4-BE49-F238E27FC236}">
                  <a16:creationId xmlns:a16="http://schemas.microsoft.com/office/drawing/2014/main" id="{23874F15-CB36-1B42-8484-D0A544CAC03B}"/>
                </a:ext>
              </a:extLst>
            </p:cNvPr>
            <p:cNvCxnSpPr>
              <a:cxnSpLocks/>
            </p:cNvCxnSpPr>
            <p:nvPr/>
          </p:nvCxnSpPr>
          <p:spPr>
            <a:xfrm>
              <a:off x="2004247" y="5000891"/>
              <a:ext cx="339725" cy="0"/>
            </a:xfrm>
            <a:prstGeom prst="straightConnector1">
              <a:avLst/>
            </a:prstGeom>
            <a:ln>
              <a:solidFill>
                <a:srgbClr val="B74826"/>
              </a:solidFill>
              <a:headEnd type="triangle"/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Raven povezovalnik 22">
              <a:extLst>
                <a:ext uri="{FF2B5EF4-FFF2-40B4-BE49-F238E27FC236}">
                  <a16:creationId xmlns:a16="http://schemas.microsoft.com/office/drawing/2014/main" id="{850D2F1B-5B43-CCEB-EF87-463F105DAD2B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614445" y="5279576"/>
              <a:ext cx="796705" cy="17093"/>
            </a:xfrm>
            <a:prstGeom prst="line">
              <a:avLst/>
            </a:prstGeom>
            <a:ln>
              <a:solidFill>
                <a:srgbClr val="B7482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aven povezovalnik 23">
              <a:extLst>
                <a:ext uri="{FF2B5EF4-FFF2-40B4-BE49-F238E27FC236}">
                  <a16:creationId xmlns:a16="http://schemas.microsoft.com/office/drawing/2014/main" id="{7B55F5DE-0591-AE1C-40A7-B12D92622899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1945623" y="5288122"/>
              <a:ext cx="796705" cy="0"/>
            </a:xfrm>
            <a:prstGeom prst="line">
              <a:avLst/>
            </a:prstGeom>
            <a:ln>
              <a:solidFill>
                <a:srgbClr val="B7482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84D67AF5-B33F-4737-6566-C17116BC4DF3}"/>
              </a:ext>
            </a:extLst>
          </p:cNvPr>
          <p:cNvSpPr txBox="1"/>
          <p:nvPr/>
        </p:nvSpPr>
        <p:spPr>
          <a:xfrm>
            <a:off x="4654982" y="5513680"/>
            <a:ext cx="757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noProof="0" dirty="0">
                <a:solidFill>
                  <a:srgbClr val="B74826"/>
                </a:solidFill>
              </a:rPr>
              <a:t>razmik</a:t>
            </a:r>
            <a:endParaRPr lang="sl-SI" sz="1400" b="1" noProof="0" dirty="0">
              <a:solidFill>
                <a:srgbClr val="B74826"/>
              </a:solidFill>
            </a:endParaRPr>
          </a:p>
        </p:txBody>
      </p:sp>
      <p:pic>
        <p:nvPicPr>
          <p:cNvPr id="27" name="Grafika 26">
            <a:extLst>
              <a:ext uri="{FF2B5EF4-FFF2-40B4-BE49-F238E27FC236}">
                <a16:creationId xmlns:a16="http://schemas.microsoft.com/office/drawing/2014/main" id="{FD4C54AB-7CC8-5EA5-C48A-43B4ECF5408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9762743" y="3833884"/>
            <a:ext cx="1648576" cy="2679591"/>
          </a:xfrm>
          <a:prstGeom prst="rect">
            <a:avLst/>
          </a:prstGeom>
        </p:spPr>
      </p:pic>
      <p:pic>
        <p:nvPicPr>
          <p:cNvPr id="28" name="Grafika 27">
            <a:extLst>
              <a:ext uri="{FF2B5EF4-FFF2-40B4-BE49-F238E27FC236}">
                <a16:creationId xmlns:a16="http://schemas.microsoft.com/office/drawing/2014/main" id="{A2749480-3705-E6F6-EDD8-FA7929383A1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7861158" y="4799887"/>
            <a:ext cx="1648578" cy="2679593"/>
          </a:xfrm>
          <a:prstGeom prst="rect">
            <a:avLst/>
          </a:prstGeom>
        </p:spPr>
      </p:pic>
      <p:pic>
        <p:nvPicPr>
          <p:cNvPr id="29" name="Grafika 28">
            <a:extLst>
              <a:ext uri="{FF2B5EF4-FFF2-40B4-BE49-F238E27FC236}">
                <a16:creationId xmlns:a16="http://schemas.microsoft.com/office/drawing/2014/main" id="{F508D7C9-153B-61B6-82CE-2A52491C4C5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7359946" y="5264549"/>
            <a:ext cx="1648578" cy="1750269"/>
          </a:xfrm>
          <a:prstGeom prst="rect">
            <a:avLst/>
          </a:prstGeom>
        </p:spPr>
      </p:pic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69653032-4A05-4A86-6A09-5079A3FD3E02}"/>
              </a:ext>
            </a:extLst>
          </p:cNvPr>
          <p:cNvSpPr txBox="1"/>
          <p:nvPr/>
        </p:nvSpPr>
        <p:spPr>
          <a:xfrm>
            <a:off x="1007102" y="3071755"/>
            <a:ext cx="4312347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/>
              <a:t>»</a:t>
            </a:r>
            <a:r>
              <a:rPr lang="sl-SI" sz="2000" b="1" dirty="0"/>
              <a:t>Četa</a:t>
            </a:r>
            <a:r>
              <a:rPr lang="pt-BR" sz="2000" b="1" dirty="0"/>
              <a:t>,</a:t>
            </a:r>
            <a:r>
              <a:rPr lang="sl-SI" sz="2000" b="1" dirty="0"/>
              <a:t> v kolono po štiri</a:t>
            </a:r>
            <a:r>
              <a:rPr lang="pt-BR" sz="2000" b="1" dirty="0"/>
              <a:t>, ZBOR!«</a:t>
            </a:r>
            <a:endParaRPr lang="sl-SI" sz="2000" b="1" dirty="0"/>
          </a:p>
        </p:txBody>
      </p:sp>
      <p:pic>
        <p:nvPicPr>
          <p:cNvPr id="37" name="Grafika 36">
            <a:extLst>
              <a:ext uri="{FF2B5EF4-FFF2-40B4-BE49-F238E27FC236}">
                <a16:creationId xmlns:a16="http://schemas.microsoft.com/office/drawing/2014/main" id="{543457D1-548E-C2FF-5B93-0FAB792655D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8790481" y="4799888"/>
            <a:ext cx="1648578" cy="2679593"/>
          </a:xfrm>
          <a:prstGeom prst="rect">
            <a:avLst/>
          </a:prstGeom>
        </p:spPr>
      </p:pic>
      <p:pic>
        <p:nvPicPr>
          <p:cNvPr id="38" name="Grafika 37">
            <a:extLst>
              <a:ext uri="{FF2B5EF4-FFF2-40B4-BE49-F238E27FC236}">
                <a16:creationId xmlns:a16="http://schemas.microsoft.com/office/drawing/2014/main" id="{BEA6B8AB-14C4-9E3E-A5F8-4EE66E4DCF9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10753099" y="4799887"/>
            <a:ext cx="1648578" cy="2679593"/>
          </a:xfrm>
          <a:prstGeom prst="rect">
            <a:avLst/>
          </a:prstGeom>
        </p:spPr>
      </p:pic>
      <p:pic>
        <p:nvPicPr>
          <p:cNvPr id="39" name="Grafika 38">
            <a:extLst>
              <a:ext uri="{FF2B5EF4-FFF2-40B4-BE49-F238E27FC236}">
                <a16:creationId xmlns:a16="http://schemas.microsoft.com/office/drawing/2014/main" id="{838E7F11-3669-F657-44E1-6BE2A6301C0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10215337" y="5264551"/>
            <a:ext cx="1648578" cy="1750269"/>
          </a:xfrm>
          <a:prstGeom prst="rect">
            <a:avLst/>
          </a:prstGeom>
        </p:spPr>
      </p:pic>
      <p:pic>
        <p:nvPicPr>
          <p:cNvPr id="40" name="Grafika 39">
            <a:extLst>
              <a:ext uri="{FF2B5EF4-FFF2-40B4-BE49-F238E27FC236}">
                <a16:creationId xmlns:a16="http://schemas.microsoft.com/office/drawing/2014/main" id="{BCF04BDD-4F8B-333F-A73E-4438A35668B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7861158" y="3833890"/>
            <a:ext cx="1648578" cy="2679593"/>
          </a:xfrm>
          <a:prstGeom prst="rect">
            <a:avLst/>
          </a:prstGeom>
        </p:spPr>
      </p:pic>
      <p:pic>
        <p:nvPicPr>
          <p:cNvPr id="41" name="Grafika 40">
            <a:extLst>
              <a:ext uri="{FF2B5EF4-FFF2-40B4-BE49-F238E27FC236}">
                <a16:creationId xmlns:a16="http://schemas.microsoft.com/office/drawing/2014/main" id="{789A6241-9C9B-230E-D05F-75FE5C63056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7359946" y="4298552"/>
            <a:ext cx="1648578" cy="1750269"/>
          </a:xfrm>
          <a:prstGeom prst="rect">
            <a:avLst/>
          </a:prstGeom>
        </p:spPr>
      </p:pic>
      <p:pic>
        <p:nvPicPr>
          <p:cNvPr id="42" name="Grafika 41">
            <a:extLst>
              <a:ext uri="{FF2B5EF4-FFF2-40B4-BE49-F238E27FC236}">
                <a16:creationId xmlns:a16="http://schemas.microsoft.com/office/drawing/2014/main" id="{1E533A52-E446-08DB-DF33-DE494BF06F5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8790481" y="3833891"/>
            <a:ext cx="1648578" cy="2679593"/>
          </a:xfrm>
          <a:prstGeom prst="rect">
            <a:avLst/>
          </a:prstGeom>
        </p:spPr>
      </p:pic>
      <p:pic>
        <p:nvPicPr>
          <p:cNvPr id="43" name="Grafika 42">
            <a:extLst>
              <a:ext uri="{FF2B5EF4-FFF2-40B4-BE49-F238E27FC236}">
                <a16:creationId xmlns:a16="http://schemas.microsoft.com/office/drawing/2014/main" id="{B25C591B-9C05-FA13-B4F1-EBD5F9BC968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10716549" y="3833892"/>
            <a:ext cx="1648578" cy="2679593"/>
          </a:xfrm>
          <a:prstGeom prst="rect">
            <a:avLst/>
          </a:prstGeom>
        </p:spPr>
      </p:pic>
      <p:pic>
        <p:nvPicPr>
          <p:cNvPr id="44" name="Grafika 43">
            <a:extLst>
              <a:ext uri="{FF2B5EF4-FFF2-40B4-BE49-F238E27FC236}">
                <a16:creationId xmlns:a16="http://schemas.microsoft.com/office/drawing/2014/main" id="{ED1238E0-FCDA-BF86-2124-E466E9CA281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3683608" y="3779988"/>
            <a:ext cx="1648578" cy="1750269"/>
          </a:xfrm>
          <a:prstGeom prst="rect">
            <a:avLst/>
          </a:prstGeom>
        </p:spPr>
      </p:pic>
      <p:pic>
        <p:nvPicPr>
          <p:cNvPr id="45" name="Grafika 44">
            <a:extLst>
              <a:ext uri="{FF2B5EF4-FFF2-40B4-BE49-F238E27FC236}">
                <a16:creationId xmlns:a16="http://schemas.microsoft.com/office/drawing/2014/main" id="{D032C5F9-223F-690C-1BA4-1BB4C716E5A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5947157" y="2889222"/>
            <a:ext cx="1648578" cy="2679593"/>
          </a:xfrm>
          <a:prstGeom prst="rect">
            <a:avLst/>
          </a:prstGeom>
        </p:spPr>
      </p:pic>
      <p:pic>
        <p:nvPicPr>
          <p:cNvPr id="46" name="Grafika 45">
            <a:extLst>
              <a:ext uri="{FF2B5EF4-FFF2-40B4-BE49-F238E27FC236}">
                <a16:creationId xmlns:a16="http://schemas.microsoft.com/office/drawing/2014/main" id="{B2B4985F-24AE-C1DC-C782-DD0A4E0AE09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33637" b="34681"/>
          <a:stretch>
            <a:fillRect/>
          </a:stretch>
        </p:blipFill>
        <p:spPr>
          <a:xfrm rot="5400000">
            <a:off x="4989257" y="3804549"/>
            <a:ext cx="1648578" cy="848946"/>
          </a:xfrm>
          <a:prstGeom prst="rect">
            <a:avLst/>
          </a:prstGeom>
        </p:spPr>
      </p:pic>
      <p:pic>
        <p:nvPicPr>
          <p:cNvPr id="47" name="Grafika 46">
            <a:extLst>
              <a:ext uri="{FF2B5EF4-FFF2-40B4-BE49-F238E27FC236}">
                <a16:creationId xmlns:a16="http://schemas.microsoft.com/office/drawing/2014/main" id="{672EA1FC-28AF-F282-4EEF-0E5F1F410D9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7861158" y="2889216"/>
            <a:ext cx="1648578" cy="2679593"/>
          </a:xfrm>
          <a:prstGeom prst="rect">
            <a:avLst/>
          </a:prstGeom>
        </p:spPr>
      </p:pic>
      <p:pic>
        <p:nvPicPr>
          <p:cNvPr id="48" name="Grafika 47">
            <a:extLst>
              <a:ext uri="{FF2B5EF4-FFF2-40B4-BE49-F238E27FC236}">
                <a16:creationId xmlns:a16="http://schemas.microsoft.com/office/drawing/2014/main" id="{183AACB0-4A5E-1500-6567-E39DF62BB99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7372013" y="3353879"/>
            <a:ext cx="1648578" cy="1750269"/>
          </a:xfrm>
          <a:prstGeom prst="rect">
            <a:avLst/>
          </a:prstGeom>
        </p:spPr>
      </p:pic>
      <p:pic>
        <p:nvPicPr>
          <p:cNvPr id="49" name="Grafika 48">
            <a:extLst>
              <a:ext uri="{FF2B5EF4-FFF2-40B4-BE49-F238E27FC236}">
                <a16:creationId xmlns:a16="http://schemas.microsoft.com/office/drawing/2014/main" id="{121E564B-850E-D5AC-C8FF-E026C18849E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8790481" y="2889217"/>
            <a:ext cx="1648578" cy="2679593"/>
          </a:xfrm>
          <a:prstGeom prst="rect">
            <a:avLst/>
          </a:prstGeom>
        </p:spPr>
      </p:pic>
      <p:pic>
        <p:nvPicPr>
          <p:cNvPr id="50" name="Grafika 49">
            <a:extLst>
              <a:ext uri="{FF2B5EF4-FFF2-40B4-BE49-F238E27FC236}">
                <a16:creationId xmlns:a16="http://schemas.microsoft.com/office/drawing/2014/main" id="{3D73AB0E-C4C9-8AFF-4F31-D0D607630EC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10716549" y="2889218"/>
            <a:ext cx="1648578" cy="2679593"/>
          </a:xfrm>
          <a:prstGeom prst="rect">
            <a:avLst/>
          </a:prstGeom>
        </p:spPr>
      </p:pic>
      <p:pic>
        <p:nvPicPr>
          <p:cNvPr id="52" name="Grafika 51">
            <a:extLst>
              <a:ext uri="{FF2B5EF4-FFF2-40B4-BE49-F238E27FC236}">
                <a16:creationId xmlns:a16="http://schemas.microsoft.com/office/drawing/2014/main" id="{2F6279AE-F671-ECB0-695A-CEFFDE88706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5947157" y="1881135"/>
            <a:ext cx="1648578" cy="2679593"/>
          </a:xfrm>
          <a:prstGeom prst="rect">
            <a:avLst/>
          </a:prstGeom>
        </p:spPr>
      </p:pic>
      <p:pic>
        <p:nvPicPr>
          <p:cNvPr id="53" name="Grafika 52">
            <a:extLst>
              <a:ext uri="{FF2B5EF4-FFF2-40B4-BE49-F238E27FC236}">
                <a16:creationId xmlns:a16="http://schemas.microsoft.com/office/drawing/2014/main" id="{2BB61921-0E6D-A827-5AEF-CBFF414EC0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33637" b="34681"/>
          <a:stretch>
            <a:fillRect/>
          </a:stretch>
        </p:blipFill>
        <p:spPr>
          <a:xfrm rot="5400000">
            <a:off x="4989257" y="2796462"/>
            <a:ext cx="1648578" cy="848946"/>
          </a:xfrm>
          <a:prstGeom prst="rect">
            <a:avLst/>
          </a:prstGeom>
        </p:spPr>
      </p:pic>
      <p:pic>
        <p:nvPicPr>
          <p:cNvPr id="54" name="Grafika 53">
            <a:extLst>
              <a:ext uri="{FF2B5EF4-FFF2-40B4-BE49-F238E27FC236}">
                <a16:creationId xmlns:a16="http://schemas.microsoft.com/office/drawing/2014/main" id="{7FC2DEDD-B52D-D8B7-A0BE-26DB32AE330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7861158" y="1881129"/>
            <a:ext cx="1648578" cy="2679593"/>
          </a:xfrm>
          <a:prstGeom prst="rect">
            <a:avLst/>
          </a:prstGeom>
        </p:spPr>
      </p:pic>
      <p:pic>
        <p:nvPicPr>
          <p:cNvPr id="55" name="Grafika 54">
            <a:extLst>
              <a:ext uri="{FF2B5EF4-FFF2-40B4-BE49-F238E27FC236}">
                <a16:creationId xmlns:a16="http://schemas.microsoft.com/office/drawing/2014/main" id="{FA2FF0BD-2981-041C-C77D-B924A2DC6F2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7372013" y="2345792"/>
            <a:ext cx="1648578" cy="1750269"/>
          </a:xfrm>
          <a:prstGeom prst="rect">
            <a:avLst/>
          </a:prstGeom>
        </p:spPr>
      </p:pic>
      <p:pic>
        <p:nvPicPr>
          <p:cNvPr id="56" name="Grafika 55">
            <a:extLst>
              <a:ext uri="{FF2B5EF4-FFF2-40B4-BE49-F238E27FC236}">
                <a16:creationId xmlns:a16="http://schemas.microsoft.com/office/drawing/2014/main" id="{AFA3E28B-9993-C345-49BF-C0456E7059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8790481" y="1881130"/>
            <a:ext cx="1648578" cy="2679593"/>
          </a:xfrm>
          <a:prstGeom prst="rect">
            <a:avLst/>
          </a:prstGeom>
        </p:spPr>
      </p:pic>
      <p:pic>
        <p:nvPicPr>
          <p:cNvPr id="57" name="Grafika 56">
            <a:extLst>
              <a:ext uri="{FF2B5EF4-FFF2-40B4-BE49-F238E27FC236}">
                <a16:creationId xmlns:a16="http://schemas.microsoft.com/office/drawing/2014/main" id="{2B59A220-7B0E-F48E-F8D7-D82283DBD5C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10716549" y="1881131"/>
            <a:ext cx="1648578" cy="2679593"/>
          </a:xfrm>
          <a:prstGeom prst="rect">
            <a:avLst/>
          </a:prstGeom>
        </p:spPr>
      </p:pic>
      <p:pic>
        <p:nvPicPr>
          <p:cNvPr id="58" name="Grafika 57">
            <a:extLst>
              <a:ext uri="{FF2B5EF4-FFF2-40B4-BE49-F238E27FC236}">
                <a16:creationId xmlns:a16="http://schemas.microsoft.com/office/drawing/2014/main" id="{CD602A73-B946-058F-7A6E-45BF27DA787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10215337" y="2345793"/>
            <a:ext cx="1648578" cy="1750269"/>
          </a:xfrm>
          <a:prstGeom prst="rect">
            <a:avLst/>
          </a:prstGeom>
        </p:spPr>
      </p:pic>
      <p:pic>
        <p:nvPicPr>
          <p:cNvPr id="71" name="Grafika 70">
            <a:extLst>
              <a:ext uri="{FF2B5EF4-FFF2-40B4-BE49-F238E27FC236}">
                <a16:creationId xmlns:a16="http://schemas.microsoft.com/office/drawing/2014/main" id="{DA7319E2-AE84-56D5-C6FF-94AC9F0F470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9774809" y="2889219"/>
            <a:ext cx="1648576" cy="2679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748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485BF-F187-D97B-DA3F-B849F0286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E53A47-6457-03B4-0CCD-8AF87B959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noProof="0" dirty="0"/>
              <a:t>Ureditev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D737D0B-18F1-D541-3ED9-D4EFCC3FF5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l-SI" noProof="0" dirty="0"/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2303601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F97BE-4051-891E-1059-32D14E92F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B7BA48D8-C0AE-2DCB-5F07-2F6EB27F3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/>
              <a:t>Razmik in odmik</a:t>
            </a:r>
          </a:p>
        </p:txBody>
      </p:sp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28702C4B-276D-08DD-CD3F-CA3F4C3870F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52208" y="1442151"/>
            <a:ext cx="2960451" cy="4811910"/>
          </a:xfrm>
          <a:prstGeom prst="rect">
            <a:avLst/>
          </a:prstGeom>
        </p:spPr>
      </p:pic>
      <p:pic>
        <p:nvPicPr>
          <p:cNvPr id="10" name="Označba mesta vsebine 8">
            <a:extLst>
              <a:ext uri="{FF2B5EF4-FFF2-40B4-BE49-F238E27FC236}">
                <a16:creationId xmlns:a16="http://schemas.microsoft.com/office/drawing/2014/main" id="{6A89AF11-AECA-6F53-C5EF-5228F44E8EC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853238" y="1442151"/>
            <a:ext cx="2960451" cy="4811910"/>
          </a:xfrm>
          <a:prstGeom prst="rect">
            <a:avLst/>
          </a:prstGeom>
        </p:spPr>
      </p:pic>
      <p:cxnSp>
        <p:nvCxnSpPr>
          <p:cNvPr id="11" name="Raven puščični povezovalnik 10">
            <a:extLst>
              <a:ext uri="{FF2B5EF4-FFF2-40B4-BE49-F238E27FC236}">
                <a16:creationId xmlns:a16="http://schemas.microsoft.com/office/drawing/2014/main" id="{0B9F5235-CB27-5F55-78CF-F29F9B759828}"/>
              </a:ext>
            </a:extLst>
          </p:cNvPr>
          <p:cNvCxnSpPr>
            <a:cxnSpLocks/>
          </p:cNvCxnSpPr>
          <p:nvPr/>
        </p:nvCxnSpPr>
        <p:spPr>
          <a:xfrm>
            <a:off x="3136720" y="2322373"/>
            <a:ext cx="597925" cy="0"/>
          </a:xfrm>
          <a:prstGeom prst="straightConnector1">
            <a:avLst/>
          </a:prstGeom>
          <a:ln>
            <a:solidFill>
              <a:srgbClr val="B74826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4CB7729D-3394-6BB7-2599-BFAD7B139D7E}"/>
              </a:ext>
            </a:extLst>
          </p:cNvPr>
          <p:cNvCxnSpPr>
            <a:cxnSpLocks/>
          </p:cNvCxnSpPr>
          <p:nvPr/>
        </p:nvCxnSpPr>
        <p:spPr>
          <a:xfrm flipH="1">
            <a:off x="3136721" y="2189534"/>
            <a:ext cx="1" cy="508283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425B5C8F-2352-28A8-BBA5-7463E27AD042}"/>
              </a:ext>
            </a:extLst>
          </p:cNvPr>
          <p:cNvSpPr txBox="1"/>
          <p:nvPr/>
        </p:nvSpPr>
        <p:spPr>
          <a:xfrm>
            <a:off x="2819752" y="1604759"/>
            <a:ext cx="1231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b="1" dirty="0">
                <a:solidFill>
                  <a:srgbClr val="B74826"/>
                </a:solidFill>
              </a:rPr>
              <a:t>razmik</a:t>
            </a:r>
            <a:endParaRPr lang="sl-SI" sz="1600" b="1" noProof="0" dirty="0">
              <a:solidFill>
                <a:srgbClr val="B74826"/>
              </a:solidFill>
            </a:endParaRPr>
          </a:p>
          <a:p>
            <a:pPr algn="ctr"/>
            <a:r>
              <a:rPr lang="sl-SI" sz="1600" b="1" dirty="0">
                <a:solidFill>
                  <a:srgbClr val="B74826"/>
                </a:solidFill>
              </a:rPr>
              <a:t>20 cm</a:t>
            </a:r>
            <a:endParaRPr lang="sl-SI" b="1" noProof="0" dirty="0">
              <a:solidFill>
                <a:srgbClr val="B74826"/>
              </a:solidFill>
            </a:endParaRPr>
          </a:p>
        </p:txBody>
      </p:sp>
      <p:cxnSp>
        <p:nvCxnSpPr>
          <p:cNvPr id="18" name="Raven povezovalnik 17">
            <a:extLst>
              <a:ext uri="{FF2B5EF4-FFF2-40B4-BE49-F238E27FC236}">
                <a16:creationId xmlns:a16="http://schemas.microsoft.com/office/drawing/2014/main" id="{9614E1CF-4ECD-00F1-C2F8-79C84524982D}"/>
              </a:ext>
            </a:extLst>
          </p:cNvPr>
          <p:cNvCxnSpPr>
            <a:cxnSpLocks/>
          </p:cNvCxnSpPr>
          <p:nvPr/>
        </p:nvCxnSpPr>
        <p:spPr>
          <a:xfrm flipH="1">
            <a:off x="3734646" y="2189534"/>
            <a:ext cx="1" cy="508283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Grafika 19">
            <a:extLst>
              <a:ext uri="{FF2B5EF4-FFF2-40B4-BE49-F238E27FC236}">
                <a16:creationId xmlns:a16="http://schemas.microsoft.com/office/drawing/2014/main" id="{E9A19645-999F-4154-84DB-65A0D43C84C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96341" y="1451874"/>
            <a:ext cx="2959200" cy="4809874"/>
          </a:xfrm>
          <a:prstGeom prst="rect">
            <a:avLst/>
          </a:prstGeom>
        </p:spPr>
      </p:pic>
      <p:pic>
        <p:nvPicPr>
          <p:cNvPr id="21" name="Grafika 20">
            <a:extLst>
              <a:ext uri="{FF2B5EF4-FFF2-40B4-BE49-F238E27FC236}">
                <a16:creationId xmlns:a16="http://schemas.microsoft.com/office/drawing/2014/main" id="{2A4F0D09-B2CC-ACC1-48DC-2DA529739D5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81323" y="1451874"/>
            <a:ext cx="2959200" cy="4809874"/>
          </a:xfrm>
          <a:prstGeom prst="rect">
            <a:avLst/>
          </a:prstGeom>
        </p:spPr>
      </p:pic>
      <p:cxnSp>
        <p:nvCxnSpPr>
          <p:cNvPr id="22" name="Raven puščični povezovalnik 21">
            <a:extLst>
              <a:ext uri="{FF2B5EF4-FFF2-40B4-BE49-F238E27FC236}">
                <a16:creationId xmlns:a16="http://schemas.microsoft.com/office/drawing/2014/main" id="{F624666B-ECAD-A737-F0A7-A6A51FCCC0AE}"/>
              </a:ext>
            </a:extLst>
          </p:cNvPr>
          <p:cNvCxnSpPr>
            <a:cxnSpLocks/>
          </p:cNvCxnSpPr>
          <p:nvPr/>
        </p:nvCxnSpPr>
        <p:spPr>
          <a:xfrm>
            <a:off x="7398116" y="6188472"/>
            <a:ext cx="1683544" cy="0"/>
          </a:xfrm>
          <a:prstGeom prst="straightConnector1">
            <a:avLst/>
          </a:prstGeom>
          <a:ln>
            <a:solidFill>
              <a:srgbClr val="B74826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Raven povezovalnik 22">
            <a:extLst>
              <a:ext uri="{FF2B5EF4-FFF2-40B4-BE49-F238E27FC236}">
                <a16:creationId xmlns:a16="http://schemas.microsoft.com/office/drawing/2014/main" id="{23486D7E-3BFF-8A2F-2008-373A930F3505}"/>
              </a:ext>
            </a:extLst>
          </p:cNvPr>
          <p:cNvCxnSpPr>
            <a:cxnSpLocks/>
          </p:cNvCxnSpPr>
          <p:nvPr/>
        </p:nvCxnSpPr>
        <p:spPr>
          <a:xfrm>
            <a:off x="9081660" y="6029722"/>
            <a:ext cx="0" cy="31750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70724392-CE8A-91D2-35B6-A3BA23F8351F}"/>
              </a:ext>
            </a:extLst>
          </p:cNvPr>
          <p:cNvSpPr txBox="1"/>
          <p:nvPr/>
        </p:nvSpPr>
        <p:spPr>
          <a:xfrm>
            <a:off x="7751485" y="6242447"/>
            <a:ext cx="97536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b="1" noProof="0" dirty="0">
                <a:solidFill>
                  <a:srgbClr val="B74826"/>
                </a:solidFill>
              </a:rPr>
              <a:t>odmik</a:t>
            </a:r>
          </a:p>
          <a:p>
            <a:pPr algn="ctr"/>
            <a:r>
              <a:rPr lang="sl-SI" b="1" noProof="0" dirty="0">
                <a:solidFill>
                  <a:srgbClr val="B74826"/>
                </a:solidFill>
              </a:rPr>
              <a:t>110 cm</a:t>
            </a:r>
          </a:p>
        </p:txBody>
      </p:sp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B2A44F82-9F43-3073-FD20-3BFAD81E59E0}"/>
              </a:ext>
            </a:extLst>
          </p:cNvPr>
          <p:cNvCxnSpPr>
            <a:cxnSpLocks/>
          </p:cNvCxnSpPr>
          <p:nvPr/>
        </p:nvCxnSpPr>
        <p:spPr>
          <a:xfrm>
            <a:off x="7398116" y="6029722"/>
            <a:ext cx="0" cy="31750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0494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7B6722-46FC-041A-A167-3E5B69AAD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Poravnavanje enote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297DD45-E60A-C7D0-1A16-995178EDF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Na desno poravnaj SE!</a:t>
            </a:r>
          </a:p>
        </p:txBody>
      </p:sp>
      <p:pic>
        <p:nvPicPr>
          <p:cNvPr id="4" name="Označba mesta vsebine 8">
            <a:extLst>
              <a:ext uri="{FF2B5EF4-FFF2-40B4-BE49-F238E27FC236}">
                <a16:creationId xmlns:a16="http://schemas.microsoft.com/office/drawing/2014/main" id="{3256ED6D-86DF-EFCF-360E-3E65CECFA10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186666" y="2501900"/>
            <a:ext cx="2344042" cy="3810000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DFEF6B0C-4D1E-0B79-C941-452584A3324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71617" y="2502619"/>
            <a:ext cx="2343600" cy="3809281"/>
          </a:xfrm>
          <a:prstGeom prst="rect">
            <a:avLst/>
          </a:prstGeom>
        </p:spPr>
      </p:pic>
      <p:pic>
        <p:nvPicPr>
          <p:cNvPr id="7" name="Grafika 6">
            <a:extLst>
              <a:ext uri="{FF2B5EF4-FFF2-40B4-BE49-F238E27FC236}">
                <a16:creationId xmlns:a16="http://schemas.microsoft.com/office/drawing/2014/main" id="{37A06304-31D6-E6D7-FF78-6984AB87549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56568" y="2501900"/>
            <a:ext cx="2343600" cy="3809281"/>
          </a:xfrm>
          <a:prstGeom prst="rect">
            <a:avLst/>
          </a:prstGeom>
        </p:spPr>
      </p:pic>
      <p:pic>
        <p:nvPicPr>
          <p:cNvPr id="8" name="Grafika 7">
            <a:extLst>
              <a:ext uri="{FF2B5EF4-FFF2-40B4-BE49-F238E27FC236}">
                <a16:creationId xmlns:a16="http://schemas.microsoft.com/office/drawing/2014/main" id="{83BDE4CE-4847-1575-FF0E-0AD3BAFE503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41077" y="2501900"/>
            <a:ext cx="2343600" cy="3809281"/>
          </a:xfrm>
          <a:prstGeom prst="rect">
            <a:avLst/>
          </a:prstGeom>
        </p:spPr>
      </p:pic>
      <p:pic>
        <p:nvPicPr>
          <p:cNvPr id="9" name="Grafika 8">
            <a:extLst>
              <a:ext uri="{FF2B5EF4-FFF2-40B4-BE49-F238E27FC236}">
                <a16:creationId xmlns:a16="http://schemas.microsoft.com/office/drawing/2014/main" id="{3A520BC9-1F36-FA3A-974C-CB5B217927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26028" y="2501900"/>
            <a:ext cx="2343600" cy="3809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417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98CD6-2CA1-B5B9-8E53-6EDCE9949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27E1D9-0A3D-15FC-3B31-9AD152282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/>
              <a:t>Poravnavanje enote</a:t>
            </a:r>
          </a:p>
        </p:txBody>
      </p:sp>
      <p:pic>
        <p:nvPicPr>
          <p:cNvPr id="21" name="Označba mesta vsebine 20">
            <a:extLst>
              <a:ext uri="{FF2B5EF4-FFF2-40B4-BE49-F238E27FC236}">
                <a16:creationId xmlns:a16="http://schemas.microsoft.com/office/drawing/2014/main" id="{331B2996-293C-F951-1722-FFE7E0C0D6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642526" y="1690688"/>
            <a:ext cx="2343600" cy="3809280"/>
          </a:xfrm>
        </p:spPr>
      </p:pic>
      <p:pic>
        <p:nvPicPr>
          <p:cNvPr id="4" name="Grafika 3">
            <a:extLst>
              <a:ext uri="{FF2B5EF4-FFF2-40B4-BE49-F238E27FC236}">
                <a16:creationId xmlns:a16="http://schemas.microsoft.com/office/drawing/2014/main" id="{FAAFD8FF-EABC-9805-1877-C607900C1E3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1662" y="1690688"/>
            <a:ext cx="2343600" cy="3809280"/>
          </a:xfrm>
          <a:prstGeom prst="rect">
            <a:avLst/>
          </a:prstGeom>
        </p:spPr>
      </p:pic>
      <p:pic>
        <p:nvPicPr>
          <p:cNvPr id="9" name="Grafika 8">
            <a:extLst>
              <a:ext uri="{FF2B5EF4-FFF2-40B4-BE49-F238E27FC236}">
                <a16:creationId xmlns:a16="http://schemas.microsoft.com/office/drawing/2014/main" id="{9C6D5CC9-872B-7480-B0E2-52E0C9228A3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1662" y="2702016"/>
            <a:ext cx="2343600" cy="3809280"/>
          </a:xfrm>
          <a:prstGeom prst="rect">
            <a:avLst/>
          </a:prstGeom>
        </p:spPr>
      </p:pic>
      <p:cxnSp>
        <p:nvCxnSpPr>
          <p:cNvPr id="14" name="Raven puščični povezovalnik 13">
            <a:extLst>
              <a:ext uri="{FF2B5EF4-FFF2-40B4-BE49-F238E27FC236}">
                <a16:creationId xmlns:a16="http://schemas.microsoft.com/office/drawing/2014/main" id="{9680962F-A62D-063A-CCFE-FB3F28B0901B}"/>
              </a:ext>
            </a:extLst>
          </p:cNvPr>
          <p:cNvCxnSpPr>
            <a:cxnSpLocks/>
          </p:cNvCxnSpPr>
          <p:nvPr/>
        </p:nvCxnSpPr>
        <p:spPr>
          <a:xfrm>
            <a:off x="3992036" y="3135857"/>
            <a:ext cx="339725" cy="0"/>
          </a:xfrm>
          <a:prstGeom prst="straightConnector1">
            <a:avLst/>
          </a:prstGeom>
          <a:ln>
            <a:solidFill>
              <a:srgbClr val="B74826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898528B8-4DBD-4CBF-E21A-684DA4190B48}"/>
              </a:ext>
            </a:extLst>
          </p:cNvPr>
          <p:cNvCxnSpPr/>
          <p:nvPr/>
        </p:nvCxnSpPr>
        <p:spPr>
          <a:xfrm>
            <a:off x="3992036" y="3024733"/>
            <a:ext cx="0" cy="45720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71D5E66A-0E0D-626F-EE8F-8378EFCB73A9}"/>
              </a:ext>
            </a:extLst>
          </p:cNvPr>
          <p:cNvCxnSpPr/>
          <p:nvPr/>
        </p:nvCxnSpPr>
        <p:spPr>
          <a:xfrm>
            <a:off x="4331761" y="3024733"/>
            <a:ext cx="0" cy="45720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3B3BB67B-F790-D733-5223-2257F55403C4}"/>
              </a:ext>
            </a:extLst>
          </p:cNvPr>
          <p:cNvSpPr txBox="1"/>
          <p:nvPr/>
        </p:nvSpPr>
        <p:spPr>
          <a:xfrm>
            <a:off x="3674213" y="2789782"/>
            <a:ext cx="975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noProof="0" dirty="0">
                <a:solidFill>
                  <a:srgbClr val="B74826"/>
                </a:solidFill>
              </a:rPr>
              <a:t>razmik</a:t>
            </a:r>
            <a:endParaRPr lang="sl-SI" sz="1400" b="1" noProof="0" dirty="0">
              <a:solidFill>
                <a:srgbClr val="B74826"/>
              </a:solidFill>
            </a:endParaRPr>
          </a:p>
        </p:txBody>
      </p:sp>
      <p:cxnSp>
        <p:nvCxnSpPr>
          <p:cNvPr id="18" name="Raven puščični povezovalnik 17">
            <a:extLst>
              <a:ext uri="{FF2B5EF4-FFF2-40B4-BE49-F238E27FC236}">
                <a16:creationId xmlns:a16="http://schemas.microsoft.com/office/drawing/2014/main" id="{8A6B776F-5633-E9B8-E108-DBF97D4F9DB1}"/>
              </a:ext>
            </a:extLst>
          </p:cNvPr>
          <p:cNvCxnSpPr>
            <a:cxnSpLocks/>
          </p:cNvCxnSpPr>
          <p:nvPr/>
        </p:nvCxnSpPr>
        <p:spPr>
          <a:xfrm flipH="1" flipV="1">
            <a:off x="2593451" y="3942943"/>
            <a:ext cx="2" cy="1011328"/>
          </a:xfrm>
          <a:prstGeom prst="straightConnector1">
            <a:avLst/>
          </a:prstGeom>
          <a:ln>
            <a:solidFill>
              <a:srgbClr val="B74826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Raven povezovalnik 19">
            <a:extLst>
              <a:ext uri="{FF2B5EF4-FFF2-40B4-BE49-F238E27FC236}">
                <a16:creationId xmlns:a16="http://schemas.microsoft.com/office/drawing/2014/main" id="{604EC270-AF1B-90F5-9CB0-553173D0AD90}"/>
              </a:ext>
            </a:extLst>
          </p:cNvPr>
          <p:cNvCxnSpPr>
            <a:cxnSpLocks/>
          </p:cNvCxnSpPr>
          <p:nvPr/>
        </p:nvCxnSpPr>
        <p:spPr>
          <a:xfrm>
            <a:off x="2474387" y="3942942"/>
            <a:ext cx="885825" cy="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en povezovalnik 21">
            <a:extLst>
              <a:ext uri="{FF2B5EF4-FFF2-40B4-BE49-F238E27FC236}">
                <a16:creationId xmlns:a16="http://schemas.microsoft.com/office/drawing/2014/main" id="{2533910F-289E-4BD3-9E46-AA2F5008B875}"/>
              </a:ext>
            </a:extLst>
          </p:cNvPr>
          <p:cNvCxnSpPr>
            <a:cxnSpLocks/>
          </p:cNvCxnSpPr>
          <p:nvPr/>
        </p:nvCxnSpPr>
        <p:spPr>
          <a:xfrm>
            <a:off x="2474387" y="4958942"/>
            <a:ext cx="885825" cy="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DB6769EA-6F54-2B2A-D94B-52CD11D16D4E}"/>
              </a:ext>
            </a:extLst>
          </p:cNvPr>
          <p:cNvSpPr txBox="1"/>
          <p:nvPr/>
        </p:nvSpPr>
        <p:spPr>
          <a:xfrm>
            <a:off x="1759273" y="4310107"/>
            <a:ext cx="975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noProof="0" dirty="0">
                <a:solidFill>
                  <a:srgbClr val="B74826"/>
                </a:solidFill>
              </a:rPr>
              <a:t>odmik</a:t>
            </a:r>
            <a:endParaRPr lang="sl-SI" sz="1400" b="1" noProof="0" dirty="0">
              <a:solidFill>
                <a:srgbClr val="B74826"/>
              </a:solidFill>
            </a:endParaRPr>
          </a:p>
        </p:txBody>
      </p:sp>
      <p:pic>
        <p:nvPicPr>
          <p:cNvPr id="23" name="Označba mesta vsebine 20">
            <a:extLst>
              <a:ext uri="{FF2B5EF4-FFF2-40B4-BE49-F238E27FC236}">
                <a16:creationId xmlns:a16="http://schemas.microsoft.com/office/drawing/2014/main" id="{657D72DD-62A5-5939-5347-458DBCB8AB7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933390" y="1690688"/>
            <a:ext cx="2343600" cy="3809280"/>
          </a:xfrm>
          <a:prstGeom prst="rect">
            <a:avLst/>
          </a:prstGeom>
        </p:spPr>
      </p:pic>
      <p:pic>
        <p:nvPicPr>
          <p:cNvPr id="27" name="Označba mesta vsebine 20">
            <a:extLst>
              <a:ext uri="{FF2B5EF4-FFF2-40B4-BE49-F238E27FC236}">
                <a16:creationId xmlns:a16="http://schemas.microsoft.com/office/drawing/2014/main" id="{E63C8E11-2054-583A-5D70-F757090C961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15118" y="1690688"/>
            <a:ext cx="2343600" cy="3809280"/>
          </a:xfrm>
          <a:prstGeom prst="rect">
            <a:avLst/>
          </a:prstGeom>
        </p:spPr>
      </p:pic>
      <p:pic>
        <p:nvPicPr>
          <p:cNvPr id="28" name="Označba mesta vsebine 20">
            <a:extLst>
              <a:ext uri="{FF2B5EF4-FFF2-40B4-BE49-F238E27FC236}">
                <a16:creationId xmlns:a16="http://schemas.microsoft.com/office/drawing/2014/main" id="{042266FC-82EC-DD57-348A-0CA2E8BA2E1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642526" y="2702063"/>
            <a:ext cx="2343600" cy="3809280"/>
          </a:xfrm>
          <a:prstGeom prst="rect">
            <a:avLst/>
          </a:prstGeom>
        </p:spPr>
      </p:pic>
      <p:pic>
        <p:nvPicPr>
          <p:cNvPr id="29" name="Označba mesta vsebine 20">
            <a:extLst>
              <a:ext uri="{FF2B5EF4-FFF2-40B4-BE49-F238E27FC236}">
                <a16:creationId xmlns:a16="http://schemas.microsoft.com/office/drawing/2014/main" id="{5587DE0C-86E7-2945-E1A5-26000351C05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933390" y="2702063"/>
            <a:ext cx="2343600" cy="3809280"/>
          </a:xfrm>
          <a:prstGeom prst="rect">
            <a:avLst/>
          </a:prstGeom>
        </p:spPr>
      </p:pic>
      <p:pic>
        <p:nvPicPr>
          <p:cNvPr id="30" name="Označba mesta vsebine 20">
            <a:extLst>
              <a:ext uri="{FF2B5EF4-FFF2-40B4-BE49-F238E27FC236}">
                <a16:creationId xmlns:a16="http://schemas.microsoft.com/office/drawing/2014/main" id="{C448D5E6-815B-0E00-42BA-E3E46E265D3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224254" y="2702063"/>
            <a:ext cx="2343600" cy="3809280"/>
          </a:xfrm>
          <a:prstGeom prst="rect">
            <a:avLst/>
          </a:prstGeom>
        </p:spPr>
      </p:pic>
      <p:pic>
        <p:nvPicPr>
          <p:cNvPr id="31" name="Označba mesta vsebine 20">
            <a:extLst>
              <a:ext uri="{FF2B5EF4-FFF2-40B4-BE49-F238E27FC236}">
                <a16:creationId xmlns:a16="http://schemas.microsoft.com/office/drawing/2014/main" id="{E28E192C-0611-5D69-65C2-1A58E7B0305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15118" y="2702063"/>
            <a:ext cx="2343600" cy="3809280"/>
          </a:xfrm>
          <a:prstGeom prst="rect">
            <a:avLst/>
          </a:prstGeom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9F127E85-DD2D-D40D-22F2-2DF2E364C3D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24254" y="1690687"/>
            <a:ext cx="2343600" cy="3809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415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ravokotnik: zaokroženi vogali 24">
            <a:extLst>
              <a:ext uri="{FF2B5EF4-FFF2-40B4-BE49-F238E27FC236}">
                <a16:creationId xmlns:a16="http://schemas.microsoft.com/office/drawing/2014/main" id="{6069A641-D170-FF6D-87E6-3A58D0FF0CF1}"/>
              </a:ext>
            </a:extLst>
          </p:cNvPr>
          <p:cNvSpPr/>
          <p:nvPr/>
        </p:nvSpPr>
        <p:spPr>
          <a:xfrm>
            <a:off x="3473146" y="2307040"/>
            <a:ext cx="1175267" cy="3958980"/>
          </a:xfrm>
          <a:prstGeom prst="roundRect">
            <a:avLst/>
          </a:prstGeom>
          <a:noFill/>
          <a:ln w="57150">
            <a:solidFill>
              <a:srgbClr val="ECB81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Pravokotnik: zaokroženi vogali 25">
            <a:extLst>
              <a:ext uri="{FF2B5EF4-FFF2-40B4-BE49-F238E27FC236}">
                <a16:creationId xmlns:a16="http://schemas.microsoft.com/office/drawing/2014/main" id="{27AD2090-5D49-D93A-1E54-618ECB7006CE}"/>
              </a:ext>
            </a:extLst>
          </p:cNvPr>
          <p:cNvSpPr/>
          <p:nvPr/>
        </p:nvSpPr>
        <p:spPr>
          <a:xfrm>
            <a:off x="3473146" y="2307041"/>
            <a:ext cx="5026480" cy="1045727"/>
          </a:xfrm>
          <a:prstGeom prst="roundRect">
            <a:avLst/>
          </a:prstGeom>
          <a:noFill/>
          <a:ln w="38100">
            <a:solidFill>
              <a:srgbClr val="B7482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44C92CB-8A1D-2A2B-F12C-F1672B421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Zgradba razvrstitve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AE41F52-9535-C486-8F4D-41FFADA53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" name="Grafika 3">
            <a:extLst>
              <a:ext uri="{FF2B5EF4-FFF2-40B4-BE49-F238E27FC236}">
                <a16:creationId xmlns:a16="http://schemas.microsoft.com/office/drawing/2014/main" id="{AE5DE7E9-CF82-340C-FCDD-D88A81BE04E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4203726" y="4408698"/>
            <a:ext cx="1648578" cy="2679593"/>
          </a:xfrm>
          <a:prstGeom prst="rect">
            <a:avLst/>
          </a:prstGeom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ED64C82A-FAE7-D7B2-0527-F61E80117B4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4203726" y="3442707"/>
            <a:ext cx="1648578" cy="2679593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7E72DAC3-E90F-6E34-99C3-D272A906CBF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3702514" y="4873360"/>
            <a:ext cx="1648578" cy="1750269"/>
          </a:xfrm>
          <a:prstGeom prst="rect">
            <a:avLst/>
          </a:prstGeom>
        </p:spPr>
      </p:pic>
      <p:pic>
        <p:nvPicPr>
          <p:cNvPr id="7" name="Grafika 6">
            <a:extLst>
              <a:ext uri="{FF2B5EF4-FFF2-40B4-BE49-F238E27FC236}">
                <a16:creationId xmlns:a16="http://schemas.microsoft.com/office/drawing/2014/main" id="{A647FEC4-795B-B5B3-075D-CCA83747AFF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33637" b="34681"/>
          <a:stretch>
            <a:fillRect/>
          </a:stretch>
        </p:blipFill>
        <p:spPr>
          <a:xfrm rot="5400000">
            <a:off x="3245826" y="4358034"/>
            <a:ext cx="1648578" cy="848946"/>
          </a:xfrm>
          <a:prstGeom prst="rect">
            <a:avLst/>
          </a:prstGeom>
        </p:spPr>
      </p:pic>
      <p:pic>
        <p:nvPicPr>
          <p:cNvPr id="8" name="Grafika 7">
            <a:extLst>
              <a:ext uri="{FF2B5EF4-FFF2-40B4-BE49-F238E27FC236}">
                <a16:creationId xmlns:a16="http://schemas.microsoft.com/office/drawing/2014/main" id="{7D43ABEA-7A25-EA36-6128-39AA951B565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6129794" y="4408699"/>
            <a:ext cx="1648578" cy="2679593"/>
          </a:xfrm>
          <a:prstGeom prst="rect">
            <a:avLst/>
          </a:prstGeom>
        </p:spPr>
      </p:pic>
      <p:pic>
        <p:nvPicPr>
          <p:cNvPr id="9" name="Grafika 8">
            <a:extLst>
              <a:ext uri="{FF2B5EF4-FFF2-40B4-BE49-F238E27FC236}">
                <a16:creationId xmlns:a16="http://schemas.microsoft.com/office/drawing/2014/main" id="{CDEFC7C4-6C43-5DC8-19D2-EB6A2916829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5628582" y="4873361"/>
            <a:ext cx="1648578" cy="1750269"/>
          </a:xfrm>
          <a:prstGeom prst="rect">
            <a:avLst/>
          </a:prstGeom>
        </p:spPr>
      </p:pic>
      <p:pic>
        <p:nvPicPr>
          <p:cNvPr id="10" name="Grafika 9">
            <a:extLst>
              <a:ext uri="{FF2B5EF4-FFF2-40B4-BE49-F238E27FC236}">
                <a16:creationId xmlns:a16="http://schemas.microsoft.com/office/drawing/2014/main" id="{E03E519E-01AC-6F49-373C-DBCB7BB1103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7059117" y="4408700"/>
            <a:ext cx="1648578" cy="2679593"/>
          </a:xfrm>
          <a:prstGeom prst="rect">
            <a:avLst/>
          </a:prstGeom>
        </p:spPr>
      </p:pic>
      <p:pic>
        <p:nvPicPr>
          <p:cNvPr id="11" name="Grafika 10">
            <a:extLst>
              <a:ext uri="{FF2B5EF4-FFF2-40B4-BE49-F238E27FC236}">
                <a16:creationId xmlns:a16="http://schemas.microsoft.com/office/drawing/2014/main" id="{3F9988B9-3EAF-479B-CE5B-0A326C0CE45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6129794" y="3442702"/>
            <a:ext cx="1648578" cy="2679593"/>
          </a:xfrm>
          <a:prstGeom prst="rect">
            <a:avLst/>
          </a:prstGeom>
        </p:spPr>
      </p:pic>
      <p:pic>
        <p:nvPicPr>
          <p:cNvPr id="12" name="Grafika 11">
            <a:extLst>
              <a:ext uri="{FF2B5EF4-FFF2-40B4-BE49-F238E27FC236}">
                <a16:creationId xmlns:a16="http://schemas.microsoft.com/office/drawing/2014/main" id="{DA032F12-2DEF-6386-BC3B-9D943EF2E72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5628582" y="3907364"/>
            <a:ext cx="1648578" cy="1750269"/>
          </a:xfrm>
          <a:prstGeom prst="rect">
            <a:avLst/>
          </a:prstGeom>
        </p:spPr>
      </p:pic>
      <p:pic>
        <p:nvPicPr>
          <p:cNvPr id="13" name="Grafika 12">
            <a:extLst>
              <a:ext uri="{FF2B5EF4-FFF2-40B4-BE49-F238E27FC236}">
                <a16:creationId xmlns:a16="http://schemas.microsoft.com/office/drawing/2014/main" id="{6973440D-3B21-37F8-BAB7-544FBDF679E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7059117" y="3442703"/>
            <a:ext cx="1648578" cy="2679593"/>
          </a:xfrm>
          <a:prstGeom prst="rect">
            <a:avLst/>
          </a:prstGeom>
        </p:spPr>
      </p:pic>
      <p:pic>
        <p:nvPicPr>
          <p:cNvPr id="14" name="Grafika 13">
            <a:extLst>
              <a:ext uri="{FF2B5EF4-FFF2-40B4-BE49-F238E27FC236}">
                <a16:creationId xmlns:a16="http://schemas.microsoft.com/office/drawing/2014/main" id="{04A05797-4FA7-4BC7-649C-2C125FFD763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4215793" y="2498034"/>
            <a:ext cx="1648578" cy="2679593"/>
          </a:xfrm>
          <a:prstGeom prst="rect">
            <a:avLst/>
          </a:prstGeom>
        </p:spPr>
      </p:pic>
      <p:pic>
        <p:nvPicPr>
          <p:cNvPr id="15" name="Grafika 14">
            <a:extLst>
              <a:ext uri="{FF2B5EF4-FFF2-40B4-BE49-F238E27FC236}">
                <a16:creationId xmlns:a16="http://schemas.microsoft.com/office/drawing/2014/main" id="{05F0004B-9829-E585-51E0-E0CE38EE70D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33637" b="34681"/>
          <a:stretch>
            <a:fillRect/>
          </a:stretch>
        </p:blipFill>
        <p:spPr>
          <a:xfrm rot="5400000">
            <a:off x="3257893" y="3413361"/>
            <a:ext cx="1648578" cy="848946"/>
          </a:xfrm>
          <a:prstGeom prst="rect">
            <a:avLst/>
          </a:prstGeom>
        </p:spPr>
      </p:pic>
      <p:pic>
        <p:nvPicPr>
          <p:cNvPr id="16" name="Grafika 15">
            <a:extLst>
              <a:ext uri="{FF2B5EF4-FFF2-40B4-BE49-F238E27FC236}">
                <a16:creationId xmlns:a16="http://schemas.microsoft.com/office/drawing/2014/main" id="{51190D3D-8B92-39B3-950B-5DB459C1C81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6129794" y="2498028"/>
            <a:ext cx="1648578" cy="2679593"/>
          </a:xfrm>
          <a:prstGeom prst="rect">
            <a:avLst/>
          </a:prstGeom>
        </p:spPr>
      </p:pic>
      <p:pic>
        <p:nvPicPr>
          <p:cNvPr id="17" name="Grafika 16">
            <a:extLst>
              <a:ext uri="{FF2B5EF4-FFF2-40B4-BE49-F238E27FC236}">
                <a16:creationId xmlns:a16="http://schemas.microsoft.com/office/drawing/2014/main" id="{4B75A813-8286-286C-135D-3725A459129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5640649" y="2962691"/>
            <a:ext cx="1648578" cy="1750269"/>
          </a:xfrm>
          <a:prstGeom prst="rect">
            <a:avLst/>
          </a:prstGeom>
        </p:spPr>
      </p:pic>
      <p:pic>
        <p:nvPicPr>
          <p:cNvPr id="18" name="Grafika 17">
            <a:extLst>
              <a:ext uri="{FF2B5EF4-FFF2-40B4-BE49-F238E27FC236}">
                <a16:creationId xmlns:a16="http://schemas.microsoft.com/office/drawing/2014/main" id="{4435133C-25F6-29F2-A26E-E604FC30EAA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7059117" y="2498029"/>
            <a:ext cx="1648578" cy="2679593"/>
          </a:xfrm>
          <a:prstGeom prst="rect">
            <a:avLst/>
          </a:prstGeom>
        </p:spPr>
      </p:pic>
      <p:pic>
        <p:nvPicPr>
          <p:cNvPr id="19" name="Grafika 18">
            <a:extLst>
              <a:ext uri="{FF2B5EF4-FFF2-40B4-BE49-F238E27FC236}">
                <a16:creationId xmlns:a16="http://schemas.microsoft.com/office/drawing/2014/main" id="{548CE9F9-1C5C-9897-0DCF-2966372DD59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4215793" y="1489947"/>
            <a:ext cx="1648578" cy="2679593"/>
          </a:xfrm>
          <a:prstGeom prst="rect">
            <a:avLst/>
          </a:prstGeom>
        </p:spPr>
      </p:pic>
      <p:pic>
        <p:nvPicPr>
          <p:cNvPr id="20" name="Grafika 19">
            <a:extLst>
              <a:ext uri="{FF2B5EF4-FFF2-40B4-BE49-F238E27FC236}">
                <a16:creationId xmlns:a16="http://schemas.microsoft.com/office/drawing/2014/main" id="{8C85E67A-5BF0-3DE9-0FEC-78D446F56C0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33637" b="34681"/>
          <a:stretch>
            <a:fillRect/>
          </a:stretch>
        </p:blipFill>
        <p:spPr>
          <a:xfrm rot="5400000">
            <a:off x="3257893" y="2405274"/>
            <a:ext cx="1648578" cy="848946"/>
          </a:xfrm>
          <a:prstGeom prst="rect">
            <a:avLst/>
          </a:prstGeom>
        </p:spPr>
      </p:pic>
      <p:pic>
        <p:nvPicPr>
          <p:cNvPr id="21" name="Grafika 20">
            <a:extLst>
              <a:ext uri="{FF2B5EF4-FFF2-40B4-BE49-F238E27FC236}">
                <a16:creationId xmlns:a16="http://schemas.microsoft.com/office/drawing/2014/main" id="{1D3CA27E-CB87-AF9C-4847-A195AAAB3AF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6129794" y="1489941"/>
            <a:ext cx="1648578" cy="2679593"/>
          </a:xfrm>
          <a:prstGeom prst="rect">
            <a:avLst/>
          </a:prstGeom>
        </p:spPr>
      </p:pic>
      <p:pic>
        <p:nvPicPr>
          <p:cNvPr id="22" name="Grafika 21">
            <a:extLst>
              <a:ext uri="{FF2B5EF4-FFF2-40B4-BE49-F238E27FC236}">
                <a16:creationId xmlns:a16="http://schemas.microsoft.com/office/drawing/2014/main" id="{C02C05A2-991F-A458-68F9-B63CFEB098A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34681"/>
          <a:stretch>
            <a:fillRect/>
          </a:stretch>
        </p:blipFill>
        <p:spPr>
          <a:xfrm rot="5400000">
            <a:off x="5640649" y="1954604"/>
            <a:ext cx="1648578" cy="1750269"/>
          </a:xfrm>
          <a:prstGeom prst="rect">
            <a:avLst/>
          </a:prstGeom>
        </p:spPr>
      </p:pic>
      <p:pic>
        <p:nvPicPr>
          <p:cNvPr id="23" name="Grafika 22">
            <a:extLst>
              <a:ext uri="{FF2B5EF4-FFF2-40B4-BE49-F238E27FC236}">
                <a16:creationId xmlns:a16="http://schemas.microsoft.com/office/drawing/2014/main" id="{7BA24AB5-1D55-AE01-D278-8FB8724D8EA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7059117" y="1489942"/>
            <a:ext cx="1648578" cy="2679593"/>
          </a:xfrm>
          <a:prstGeom prst="rect">
            <a:avLst/>
          </a:prstGeom>
        </p:spPr>
      </p:pic>
      <p:pic>
        <p:nvPicPr>
          <p:cNvPr id="24" name="Grafika 23">
            <a:extLst>
              <a:ext uri="{FF2B5EF4-FFF2-40B4-BE49-F238E27FC236}">
                <a16:creationId xmlns:a16="http://schemas.microsoft.com/office/drawing/2014/main" id="{EB98DCC2-AB57-2DDA-BC8A-89328AF1DEE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33637" b="34681"/>
          <a:stretch>
            <a:fillRect/>
          </a:stretch>
        </p:blipFill>
        <p:spPr>
          <a:xfrm rot="16200000">
            <a:off x="1099786" y="3828816"/>
            <a:ext cx="1648578" cy="848946"/>
          </a:xfrm>
          <a:prstGeom prst="rect">
            <a:avLst/>
          </a:prstGeom>
        </p:spPr>
      </p:pic>
      <p:sp>
        <p:nvSpPr>
          <p:cNvPr id="27" name="Pravokotnik: zaokroženi vogali 26">
            <a:extLst>
              <a:ext uri="{FF2B5EF4-FFF2-40B4-BE49-F238E27FC236}">
                <a16:creationId xmlns:a16="http://schemas.microsoft.com/office/drawing/2014/main" id="{FCF57733-F1DC-5490-D12F-2CD79A54EDA9}"/>
              </a:ext>
            </a:extLst>
          </p:cNvPr>
          <p:cNvSpPr/>
          <p:nvPr/>
        </p:nvSpPr>
        <p:spPr>
          <a:xfrm>
            <a:off x="3473146" y="5220293"/>
            <a:ext cx="5026480" cy="1045727"/>
          </a:xfrm>
          <a:prstGeom prst="roundRect">
            <a:avLst/>
          </a:prstGeom>
          <a:noFill/>
          <a:ln w="38100">
            <a:solidFill>
              <a:srgbClr val="B7482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8D7B2B03-2807-909B-CD7D-1C56191E7B48}"/>
              </a:ext>
            </a:extLst>
          </p:cNvPr>
          <p:cNvSpPr txBox="1"/>
          <p:nvPr/>
        </p:nvSpPr>
        <p:spPr>
          <a:xfrm>
            <a:off x="2315016" y="3932395"/>
            <a:ext cx="12608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>
                <a:solidFill>
                  <a:srgbClr val="ECB81E"/>
                </a:solidFill>
              </a:rPr>
              <a:t>ČELO ENOTE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CD87ACF7-4750-E481-72BF-CE29093535CF}"/>
              </a:ext>
            </a:extLst>
          </p:cNvPr>
          <p:cNvSpPr txBox="1"/>
          <p:nvPr/>
        </p:nvSpPr>
        <p:spPr>
          <a:xfrm>
            <a:off x="4979691" y="1776283"/>
            <a:ext cx="2198513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sz="2000" b="1" dirty="0">
                <a:solidFill>
                  <a:srgbClr val="B74826"/>
                </a:solidFill>
              </a:rPr>
              <a:t>DESNO KRILO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A2DC7754-622B-4673-E586-CB6C6C236173}"/>
              </a:ext>
            </a:extLst>
          </p:cNvPr>
          <p:cNvSpPr txBox="1"/>
          <p:nvPr/>
        </p:nvSpPr>
        <p:spPr>
          <a:xfrm>
            <a:off x="4979691" y="6239826"/>
            <a:ext cx="2198513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sz="2000" b="1" dirty="0">
                <a:solidFill>
                  <a:srgbClr val="B74826"/>
                </a:solidFill>
              </a:rPr>
              <a:t>LEVO KRILO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1AF47F9B-D888-BCAB-74B8-64AF4063E7A8}"/>
              </a:ext>
            </a:extLst>
          </p:cNvPr>
          <p:cNvSpPr txBox="1"/>
          <p:nvPr/>
        </p:nvSpPr>
        <p:spPr>
          <a:xfrm>
            <a:off x="8366359" y="3915775"/>
            <a:ext cx="1632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sredina razvrstitve</a:t>
            </a:r>
          </a:p>
        </p:txBody>
      </p:sp>
    </p:spTree>
    <p:extLst>
      <p:ext uri="{BB962C8B-B14F-4D97-AF65-F5344CB8AC3E}">
        <p14:creationId xmlns:p14="http://schemas.microsoft.com/office/powerpoint/2010/main" val="4020932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A69F1-9B20-82CA-4E96-32A059735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EEC340-1588-9371-AD50-9B4B5D81C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noProof="0" dirty="0"/>
              <a:t>Osnovni pojmi </a:t>
            </a:r>
            <a:br>
              <a:rPr lang="sl-SI" noProof="0" dirty="0"/>
            </a:br>
            <a:r>
              <a:rPr lang="sl-SI" noProof="0" dirty="0"/>
              <a:t>o razvrščanju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515A3D1-EA4C-35CD-4E67-D018242FA3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l-SI" noProof="0" dirty="0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3699461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09D3B8E7-E3AC-B0AF-6E04-EB2B75DA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Poročanje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F859E2CB-C4A6-4CFF-8D89-F5C69D3877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l-SI" dirty="0"/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125741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BE3103-E673-16FC-4A65-74024A48E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Poročanje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1307177-7F3A-054D-511E-41CC0F8B8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Ko se povelje (ali ukaz) izvrši, podrejeni poroča tistemu, ki mu je povelje izdal. Poroča se lahko pisno ali ustno.</a:t>
            </a:r>
          </a:p>
          <a:p>
            <a:r>
              <a:rPr lang="sl-SI" dirty="0"/>
              <a:t>Ustno se poroča takoj, ko je povelje izvršeno.</a:t>
            </a:r>
          </a:p>
          <a:p>
            <a:pPr marL="457200" lvl="1" indent="0">
              <a:buNone/>
            </a:pPr>
            <a:r>
              <a:rPr lang="sl-SI" b="1" dirty="0"/>
              <a:t>Primer:</a:t>
            </a:r>
            <a:r>
              <a:rPr lang="sl-SI" dirty="0"/>
              <a:t> »Tovariš poveljnik–izvršil sem vaš ukaz/povelje! Poroča (čin, ime in priimek podrejenega).«</a:t>
            </a:r>
          </a:p>
          <a:p>
            <a:r>
              <a:rPr lang="sl-SI" dirty="0"/>
              <a:t>Pri pisnem poročanju uporabimo predpisane obrazce in se držimo roka, ki je naveden v povelju.</a:t>
            </a:r>
          </a:p>
        </p:txBody>
      </p:sp>
    </p:spTree>
    <p:extLst>
      <p:ext uri="{BB962C8B-B14F-4D97-AF65-F5344CB8AC3E}">
        <p14:creationId xmlns:p14="http://schemas.microsoft.com/office/powerpoint/2010/main" val="41653602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41F97D-05F8-2A40-15E9-5DAE7D0C3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Premikanje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6276D31-310E-AF1A-2A5D-4E49317EE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l-SI" dirty="0"/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2446328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74DEED0-48FD-4CAA-9C67-EC54AAAD3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Premikanje oddelka</a:t>
            </a:r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13DC1B5B-C965-46B6-F136-71D22F0FA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 premikanju kolone je poveljujoči na levi strani kolone (boku), tri korake od sredine, ali na čelu kolone.</a:t>
            </a:r>
          </a:p>
          <a:p>
            <a:r>
              <a:rPr lang="sl-SI" dirty="0"/>
              <a:t>Da se enota premakne, se poveljuje:</a:t>
            </a:r>
          </a:p>
          <a:p>
            <a:pPr marL="457200" lvl="1" indent="0">
              <a:buNone/>
            </a:pPr>
            <a:r>
              <a:rPr lang="pt-BR" b="1" dirty="0"/>
              <a:t>»</a:t>
            </a:r>
            <a:r>
              <a:rPr lang="pl-PL" b="1" dirty="0"/>
              <a:t> Oddelek, s pohodnim korakom na-PREJ!</a:t>
            </a:r>
            <a:r>
              <a:rPr lang="pt-BR" b="1" dirty="0"/>
              <a:t>«</a:t>
            </a:r>
            <a:endParaRPr lang="sl-SI" b="1" dirty="0"/>
          </a:p>
          <a:p>
            <a:r>
              <a:rPr lang="sl-SI" dirty="0"/>
              <a:t>Da se enota ustavi, se poveljuje:</a:t>
            </a:r>
          </a:p>
          <a:p>
            <a:pPr marL="457200" lvl="1" indent="0">
              <a:buNone/>
            </a:pPr>
            <a:r>
              <a:rPr lang="pt-BR" b="1" dirty="0"/>
              <a:t>»</a:t>
            </a:r>
            <a:r>
              <a:rPr lang="pl-PL" b="1" dirty="0"/>
              <a:t> Oddelek, STOJ!</a:t>
            </a:r>
            <a:r>
              <a:rPr lang="pt-BR" b="1" dirty="0"/>
              <a:t>«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1581089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871396-F624-7C02-D025-33DAC02E0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Pohodni korak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143BF2E-92ED-264C-AB9A-FED33714B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80000" cy="4351338"/>
          </a:xfrm>
        </p:spPr>
        <p:txBody>
          <a:bodyPr>
            <a:normAutofit fontScale="92500"/>
          </a:bodyPr>
          <a:lstStyle/>
          <a:p>
            <a:r>
              <a:rPr lang="sl-SI" dirty="0"/>
              <a:t>Da se enota premakne, se poveljuje:</a:t>
            </a:r>
          </a:p>
          <a:p>
            <a:pPr marL="457200" lvl="1" indent="0">
              <a:buNone/>
            </a:pPr>
            <a:r>
              <a:rPr lang="pt-BR" b="1" dirty="0"/>
              <a:t>»</a:t>
            </a:r>
            <a:r>
              <a:rPr lang="pl-PL" b="1" dirty="0"/>
              <a:t> Oddelek, s pohodnim korakom na-PREJ!</a:t>
            </a:r>
            <a:r>
              <a:rPr lang="pt-BR" b="1" dirty="0"/>
              <a:t>«</a:t>
            </a:r>
            <a:endParaRPr lang="sl-SI" b="1" dirty="0"/>
          </a:p>
          <a:p>
            <a:r>
              <a:rPr lang="sl-SI" dirty="0"/>
              <a:t>Postopki pri tem povelju:</a:t>
            </a:r>
          </a:p>
          <a:p>
            <a:pPr lvl="1"/>
            <a:r>
              <a:rPr lang="sl-SI" dirty="0"/>
              <a:t>Na pripravljalni del povelja težišče prenesemo na prste nog</a:t>
            </a:r>
          </a:p>
          <a:p>
            <a:pPr lvl="1"/>
            <a:r>
              <a:rPr lang="sl-SI" dirty="0"/>
              <a:t>Na izvršilni del povelja </a:t>
            </a:r>
            <a:r>
              <a:rPr lang="sl-SI" dirty="0" err="1"/>
              <a:t>izkoračimo</a:t>
            </a:r>
            <a:r>
              <a:rPr lang="sl-SI" dirty="0"/>
              <a:t> z levo nogo in naredimo polni korak</a:t>
            </a:r>
          </a:p>
          <a:p>
            <a:pPr lvl="1"/>
            <a:r>
              <a:rPr lang="sl-SI" dirty="0"/>
              <a:t>Gibanje rok je naravno in neprisiljeno</a:t>
            </a:r>
          </a:p>
        </p:txBody>
      </p:sp>
      <p:pic>
        <p:nvPicPr>
          <p:cNvPr id="7" name="Grafika 6">
            <a:extLst>
              <a:ext uri="{FF2B5EF4-FFF2-40B4-BE49-F238E27FC236}">
                <a16:creationId xmlns:a16="http://schemas.microsoft.com/office/drawing/2014/main" id="{5AAD7B8E-6253-CDB4-567F-0C1AF406F4A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534658" y="2683931"/>
            <a:ext cx="890872" cy="3953933"/>
          </a:xfrm>
          <a:prstGeom prst="rect">
            <a:avLst/>
          </a:prstGeom>
        </p:spPr>
      </p:pic>
      <p:pic>
        <p:nvPicPr>
          <p:cNvPr id="9" name="Grafika 8">
            <a:extLst>
              <a:ext uri="{FF2B5EF4-FFF2-40B4-BE49-F238E27FC236}">
                <a16:creationId xmlns:a16="http://schemas.microsoft.com/office/drawing/2014/main" id="{C0F6476F-6C62-9D87-33D6-C9A69D6295A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87525" y="2683932"/>
            <a:ext cx="1668196" cy="3953933"/>
          </a:xfrm>
          <a:prstGeom prst="rect">
            <a:avLst/>
          </a:prstGeom>
        </p:spPr>
      </p:pic>
      <p:pic>
        <p:nvPicPr>
          <p:cNvPr id="11" name="Grafika 10">
            <a:extLst>
              <a:ext uri="{FF2B5EF4-FFF2-40B4-BE49-F238E27FC236}">
                <a16:creationId xmlns:a16="http://schemas.microsoft.com/office/drawing/2014/main" id="{4CB0B17C-AAD0-801D-1A38-4C80EC3F919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14499" y="2683931"/>
            <a:ext cx="816065" cy="3953933"/>
          </a:xfrm>
          <a:prstGeom prst="rect">
            <a:avLst/>
          </a:prstGeom>
        </p:spPr>
      </p:pic>
      <p:sp>
        <p:nvSpPr>
          <p:cNvPr id="12" name="Oblaček govora: pravokotnik 11">
            <a:extLst>
              <a:ext uri="{FF2B5EF4-FFF2-40B4-BE49-F238E27FC236}">
                <a16:creationId xmlns:a16="http://schemas.microsoft.com/office/drawing/2014/main" id="{1D168C3E-A568-9A34-AB52-72D94BAE120A}"/>
              </a:ext>
            </a:extLst>
          </p:cNvPr>
          <p:cNvSpPr/>
          <p:nvPr/>
        </p:nvSpPr>
        <p:spPr>
          <a:xfrm>
            <a:off x="6096000" y="1456266"/>
            <a:ext cx="1930400" cy="863600"/>
          </a:xfrm>
          <a:prstGeom prst="wedgeRectCallout">
            <a:avLst>
              <a:gd name="adj1" fmla="val -13140"/>
              <a:gd name="adj2" fmla="val 80395"/>
            </a:avLst>
          </a:prstGeom>
          <a:solidFill>
            <a:srgbClr val="B748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b="1" dirty="0"/>
              <a:t>Enota, s pohodnim korakom …</a:t>
            </a:r>
          </a:p>
        </p:txBody>
      </p:sp>
      <p:sp>
        <p:nvSpPr>
          <p:cNvPr id="13" name="Oblaček govora: pravokotnik 12">
            <a:extLst>
              <a:ext uri="{FF2B5EF4-FFF2-40B4-BE49-F238E27FC236}">
                <a16:creationId xmlns:a16="http://schemas.microsoft.com/office/drawing/2014/main" id="{5320D792-9F94-B9CA-8F85-897D35BB9CCE}"/>
              </a:ext>
            </a:extLst>
          </p:cNvPr>
          <p:cNvSpPr/>
          <p:nvPr/>
        </p:nvSpPr>
        <p:spPr>
          <a:xfrm>
            <a:off x="8441266" y="1905000"/>
            <a:ext cx="1075267" cy="414866"/>
          </a:xfrm>
          <a:prstGeom prst="wedgeRectCallout">
            <a:avLst>
              <a:gd name="adj1" fmla="val -13140"/>
              <a:gd name="adj2" fmla="val 80395"/>
            </a:avLst>
          </a:prstGeom>
          <a:solidFill>
            <a:srgbClr val="B748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b="1" dirty="0"/>
              <a:t>na-</a:t>
            </a:r>
          </a:p>
        </p:txBody>
      </p:sp>
      <p:sp>
        <p:nvSpPr>
          <p:cNvPr id="14" name="Oblaček govora: pravokotnik 13">
            <a:extLst>
              <a:ext uri="{FF2B5EF4-FFF2-40B4-BE49-F238E27FC236}">
                <a16:creationId xmlns:a16="http://schemas.microsoft.com/office/drawing/2014/main" id="{48212715-0B1D-45A5-64FA-211BBF9A2E7D}"/>
              </a:ext>
            </a:extLst>
          </p:cNvPr>
          <p:cNvSpPr/>
          <p:nvPr/>
        </p:nvSpPr>
        <p:spPr>
          <a:xfrm>
            <a:off x="10187525" y="1905000"/>
            <a:ext cx="1075267" cy="414866"/>
          </a:xfrm>
          <a:prstGeom prst="wedgeRectCallout">
            <a:avLst>
              <a:gd name="adj1" fmla="val -13140"/>
              <a:gd name="adj2" fmla="val 80395"/>
            </a:avLst>
          </a:prstGeom>
          <a:solidFill>
            <a:srgbClr val="B748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b="1" dirty="0"/>
              <a:t>PREJ!</a:t>
            </a:r>
          </a:p>
        </p:txBody>
      </p:sp>
    </p:spTree>
    <p:extLst>
      <p:ext uri="{BB962C8B-B14F-4D97-AF65-F5344CB8AC3E}">
        <p14:creationId xmlns:p14="http://schemas.microsoft.com/office/powerpoint/2010/main" val="289877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1B70C1-4302-724C-D7C6-1C9FCF348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Zaustavljanje enote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60B53DD-2405-FC63-3A54-10ADA514D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87215" cy="4351338"/>
          </a:xfrm>
        </p:spPr>
        <p:txBody>
          <a:bodyPr/>
          <a:lstStyle/>
          <a:p>
            <a:r>
              <a:rPr lang="sl-SI" dirty="0"/>
              <a:t>Za ustavitev se poveljuje </a:t>
            </a:r>
            <a:r>
              <a:rPr lang="pt-BR" b="1" dirty="0"/>
              <a:t>»</a:t>
            </a:r>
            <a:r>
              <a:rPr lang="pl-PL" b="1" dirty="0"/>
              <a:t>Enota (oddelek, vod ...), STOJ!</a:t>
            </a:r>
            <a:r>
              <a:rPr lang="pt-BR" b="1" dirty="0"/>
              <a:t>«</a:t>
            </a:r>
            <a:endParaRPr lang="sl-SI" b="1" dirty="0"/>
          </a:p>
          <a:p>
            <a:r>
              <a:rPr lang="sl-SI" dirty="0"/>
              <a:t>Pripravljalni del povelja se izda na levo nogo, izvršilni del pa na desno. Z levo nogo naredimo še polni korak, desno odločno priključimo levi ter zavzamemo držo „mirno“.</a:t>
            </a:r>
          </a:p>
          <a:p>
            <a:endParaRPr lang="sl-SI" dirty="0"/>
          </a:p>
        </p:txBody>
      </p:sp>
      <p:pic>
        <p:nvPicPr>
          <p:cNvPr id="5" name="Grafika 4">
            <a:extLst>
              <a:ext uri="{FF2B5EF4-FFF2-40B4-BE49-F238E27FC236}">
                <a16:creationId xmlns:a16="http://schemas.microsoft.com/office/drawing/2014/main" id="{B6C69BB6-9802-2A3B-EAA9-B407ECDF5AC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48623"/>
          <a:stretch>
            <a:fillRect/>
          </a:stretch>
        </p:blipFill>
        <p:spPr>
          <a:xfrm rot="5400000">
            <a:off x="7413856" y="2429640"/>
            <a:ext cx="1289145" cy="567824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67A6C45A-F9C7-36CF-4CF6-8E4F577CA81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48623"/>
          <a:stretch>
            <a:fillRect/>
          </a:stretch>
        </p:blipFill>
        <p:spPr>
          <a:xfrm rot="5400000">
            <a:off x="6876461" y="3931181"/>
            <a:ext cx="1289145" cy="567824"/>
          </a:xfrm>
          <a:prstGeom prst="rect">
            <a:avLst/>
          </a:prstGeom>
        </p:spPr>
      </p:pic>
      <p:pic>
        <p:nvPicPr>
          <p:cNvPr id="7" name="Grafika 6">
            <a:extLst>
              <a:ext uri="{FF2B5EF4-FFF2-40B4-BE49-F238E27FC236}">
                <a16:creationId xmlns:a16="http://schemas.microsoft.com/office/drawing/2014/main" id="{4B8F1A0D-C111-8567-4D34-746866349DF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50000"/>
          <a:stretch>
            <a:fillRect/>
          </a:stretch>
        </p:blipFill>
        <p:spPr>
          <a:xfrm rot="4586954">
            <a:off x="7379129" y="5473695"/>
            <a:ext cx="1289145" cy="552610"/>
          </a:xfrm>
          <a:prstGeom prst="rect">
            <a:avLst/>
          </a:prstGeom>
        </p:spPr>
      </p:pic>
      <p:pic>
        <p:nvPicPr>
          <p:cNvPr id="8" name="Grafika 7">
            <a:extLst>
              <a:ext uri="{FF2B5EF4-FFF2-40B4-BE49-F238E27FC236}">
                <a16:creationId xmlns:a16="http://schemas.microsoft.com/office/drawing/2014/main" id="{941FD4B5-41B4-2C1B-83ED-4C77593B82C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50000"/>
          <a:stretch>
            <a:fillRect/>
          </a:stretch>
        </p:blipFill>
        <p:spPr>
          <a:xfrm rot="6361032">
            <a:off x="6914557" y="5475109"/>
            <a:ext cx="1289145" cy="552609"/>
          </a:xfrm>
          <a:prstGeom prst="rect">
            <a:avLst/>
          </a:prstGeom>
        </p:spPr>
      </p:pic>
      <p:sp>
        <p:nvSpPr>
          <p:cNvPr id="9" name="Oblaček govora: pravokotnik 8">
            <a:extLst>
              <a:ext uri="{FF2B5EF4-FFF2-40B4-BE49-F238E27FC236}">
                <a16:creationId xmlns:a16="http://schemas.microsoft.com/office/drawing/2014/main" id="{1E5A17E3-6206-F77D-91F1-4D4C7AB4B7C2}"/>
              </a:ext>
            </a:extLst>
          </p:cNvPr>
          <p:cNvSpPr/>
          <p:nvPr/>
        </p:nvSpPr>
        <p:spPr>
          <a:xfrm>
            <a:off x="8965375" y="2260601"/>
            <a:ext cx="1879600" cy="753534"/>
          </a:xfrm>
          <a:prstGeom prst="wedgeRectCallout">
            <a:avLst>
              <a:gd name="adj1" fmla="val -62274"/>
              <a:gd name="adj2" fmla="val 9691"/>
            </a:avLst>
          </a:prstGeom>
          <a:solidFill>
            <a:srgbClr val="B748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/>
              <a:t>Enota,</a:t>
            </a:r>
          </a:p>
        </p:txBody>
      </p:sp>
      <p:sp>
        <p:nvSpPr>
          <p:cNvPr id="10" name="Oblaček govora: pravokotnik 9">
            <a:extLst>
              <a:ext uri="{FF2B5EF4-FFF2-40B4-BE49-F238E27FC236}">
                <a16:creationId xmlns:a16="http://schemas.microsoft.com/office/drawing/2014/main" id="{F9CE85D1-4EC2-85E3-C82B-EB8695DBBC9B}"/>
              </a:ext>
            </a:extLst>
          </p:cNvPr>
          <p:cNvSpPr/>
          <p:nvPr/>
        </p:nvSpPr>
        <p:spPr>
          <a:xfrm>
            <a:off x="8965375" y="3838326"/>
            <a:ext cx="1879600" cy="753534"/>
          </a:xfrm>
          <a:prstGeom prst="wedgeRectCallout">
            <a:avLst>
              <a:gd name="adj1" fmla="val -62274"/>
              <a:gd name="adj2" fmla="val 9691"/>
            </a:avLst>
          </a:prstGeom>
          <a:solidFill>
            <a:srgbClr val="B748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/>
              <a:t>STOJ!</a:t>
            </a:r>
          </a:p>
        </p:txBody>
      </p:sp>
    </p:spTree>
    <p:extLst>
      <p:ext uri="{BB962C8B-B14F-4D97-AF65-F5344CB8AC3E}">
        <p14:creationId xmlns:p14="http://schemas.microsoft.com/office/powerpoint/2010/main" val="66702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E168E-2532-5C8C-B922-A793875D3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FA2E99-9F56-C086-C03F-AE6E45478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Zavijanje enote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DE4257A-E45D-C5B6-9944-723E1261E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 povelju </a:t>
            </a:r>
            <a:r>
              <a:rPr lang="pt-BR" b="1" dirty="0"/>
              <a:t>»</a:t>
            </a:r>
            <a:r>
              <a:rPr lang="pl-PL" b="1" dirty="0"/>
              <a:t>z desnim krilom</a:t>
            </a:r>
            <a:r>
              <a:rPr lang="pt-BR" b="1" dirty="0"/>
              <a:t>«</a:t>
            </a:r>
            <a:r>
              <a:rPr lang="sl-SI" dirty="0"/>
              <a:t> se zavije v levo</a:t>
            </a:r>
            <a:endParaRPr lang="sl-SI" b="1" dirty="0"/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EC34B26A-402E-588E-CDCF-EB26225403FB}"/>
              </a:ext>
            </a:extLst>
          </p:cNvPr>
          <p:cNvGrpSpPr/>
          <p:nvPr/>
        </p:nvGrpSpPr>
        <p:grpSpPr>
          <a:xfrm>
            <a:off x="4275775" y="3020090"/>
            <a:ext cx="5565493" cy="2656674"/>
            <a:chOff x="3640776" y="2318716"/>
            <a:chExt cx="5565493" cy="2656674"/>
          </a:xfrm>
        </p:grpSpPr>
        <p:pic>
          <p:nvPicPr>
            <p:cNvPr id="4" name="Grafika 3">
              <a:extLst>
                <a:ext uri="{FF2B5EF4-FFF2-40B4-BE49-F238E27FC236}">
                  <a16:creationId xmlns:a16="http://schemas.microsoft.com/office/drawing/2014/main" id="{A90BBC09-D845-916A-C79A-F7F83A37DAF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4198860" y="2811301"/>
              <a:ext cx="1648578" cy="2679593"/>
            </a:xfrm>
            <a:prstGeom prst="rect">
              <a:avLst/>
            </a:prstGeom>
          </p:spPr>
        </p:pic>
        <p:pic>
          <p:nvPicPr>
            <p:cNvPr id="5" name="Grafika 4">
              <a:extLst>
                <a:ext uri="{FF2B5EF4-FFF2-40B4-BE49-F238E27FC236}">
                  <a16:creationId xmlns:a16="http://schemas.microsoft.com/office/drawing/2014/main" id="{DE980F84-79C2-F30D-709E-65F6F877CA9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rcRect t="33637" b="34681"/>
            <a:stretch>
              <a:fillRect/>
            </a:stretch>
          </p:blipFill>
          <p:spPr>
            <a:xfrm rot="5400000">
              <a:off x="3240960" y="3726628"/>
              <a:ext cx="1648578" cy="848946"/>
            </a:xfrm>
            <a:prstGeom prst="rect">
              <a:avLst/>
            </a:prstGeom>
          </p:spPr>
        </p:pic>
        <p:pic>
          <p:nvPicPr>
            <p:cNvPr id="6" name="Grafika 5">
              <a:extLst>
                <a:ext uri="{FF2B5EF4-FFF2-40B4-BE49-F238E27FC236}">
                  <a16:creationId xmlns:a16="http://schemas.microsoft.com/office/drawing/2014/main" id="{B464241B-35EE-C716-57CC-E018CBC9A02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6112861" y="2811295"/>
              <a:ext cx="1648578" cy="2679593"/>
            </a:xfrm>
            <a:prstGeom prst="rect">
              <a:avLst/>
            </a:prstGeom>
          </p:spPr>
        </p:pic>
        <p:pic>
          <p:nvPicPr>
            <p:cNvPr id="7" name="Grafika 6">
              <a:extLst>
                <a:ext uri="{FF2B5EF4-FFF2-40B4-BE49-F238E27FC236}">
                  <a16:creationId xmlns:a16="http://schemas.microsoft.com/office/drawing/2014/main" id="{8D9EAD9D-3E30-1E19-B2F0-B44C68D3529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rcRect b="34681"/>
            <a:stretch>
              <a:fillRect/>
            </a:stretch>
          </p:blipFill>
          <p:spPr>
            <a:xfrm rot="5400000">
              <a:off x="5623716" y="3275958"/>
              <a:ext cx="1648578" cy="1750269"/>
            </a:xfrm>
            <a:prstGeom prst="rect">
              <a:avLst/>
            </a:prstGeom>
          </p:spPr>
        </p:pic>
        <p:pic>
          <p:nvPicPr>
            <p:cNvPr id="8" name="Grafika 7">
              <a:extLst>
                <a:ext uri="{FF2B5EF4-FFF2-40B4-BE49-F238E27FC236}">
                  <a16:creationId xmlns:a16="http://schemas.microsoft.com/office/drawing/2014/main" id="{48475EA0-2E7F-8803-4093-ABFBCF80E50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7042184" y="2811296"/>
              <a:ext cx="1648578" cy="2679593"/>
            </a:xfrm>
            <a:prstGeom prst="rect">
              <a:avLst/>
            </a:prstGeom>
          </p:spPr>
        </p:pic>
        <p:pic>
          <p:nvPicPr>
            <p:cNvPr id="9" name="Grafika 8">
              <a:extLst>
                <a:ext uri="{FF2B5EF4-FFF2-40B4-BE49-F238E27FC236}">
                  <a16:creationId xmlns:a16="http://schemas.microsoft.com/office/drawing/2014/main" id="{995E8D30-600F-37D4-82D2-5F72CDD8803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4198860" y="1803214"/>
              <a:ext cx="1648578" cy="2679593"/>
            </a:xfrm>
            <a:prstGeom prst="rect">
              <a:avLst/>
            </a:prstGeom>
          </p:spPr>
        </p:pic>
        <p:pic>
          <p:nvPicPr>
            <p:cNvPr id="10" name="Grafika 9">
              <a:extLst>
                <a:ext uri="{FF2B5EF4-FFF2-40B4-BE49-F238E27FC236}">
                  <a16:creationId xmlns:a16="http://schemas.microsoft.com/office/drawing/2014/main" id="{73291116-D60C-D04F-CF47-E1754F0E6B9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rcRect t="33637" b="34681"/>
            <a:stretch>
              <a:fillRect/>
            </a:stretch>
          </p:blipFill>
          <p:spPr>
            <a:xfrm rot="5400000">
              <a:off x="3240960" y="2718541"/>
              <a:ext cx="1648578" cy="848946"/>
            </a:xfrm>
            <a:prstGeom prst="rect">
              <a:avLst/>
            </a:prstGeom>
          </p:spPr>
        </p:pic>
        <p:pic>
          <p:nvPicPr>
            <p:cNvPr id="11" name="Grafika 10">
              <a:extLst>
                <a:ext uri="{FF2B5EF4-FFF2-40B4-BE49-F238E27FC236}">
                  <a16:creationId xmlns:a16="http://schemas.microsoft.com/office/drawing/2014/main" id="{E8ADF45D-DF1B-A98F-0DCE-D9EF1D38FFB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6112861" y="1803208"/>
              <a:ext cx="1648578" cy="2679593"/>
            </a:xfrm>
            <a:prstGeom prst="rect">
              <a:avLst/>
            </a:prstGeom>
          </p:spPr>
        </p:pic>
        <p:pic>
          <p:nvPicPr>
            <p:cNvPr id="12" name="Grafika 11">
              <a:extLst>
                <a:ext uri="{FF2B5EF4-FFF2-40B4-BE49-F238E27FC236}">
                  <a16:creationId xmlns:a16="http://schemas.microsoft.com/office/drawing/2014/main" id="{1D036A22-6D87-B5A0-3B86-928A5FDD451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rcRect b="34681"/>
            <a:stretch>
              <a:fillRect/>
            </a:stretch>
          </p:blipFill>
          <p:spPr>
            <a:xfrm rot="5400000">
              <a:off x="5623716" y="2267871"/>
              <a:ext cx="1648578" cy="1750269"/>
            </a:xfrm>
            <a:prstGeom prst="rect">
              <a:avLst/>
            </a:prstGeom>
          </p:spPr>
        </p:pic>
        <p:pic>
          <p:nvPicPr>
            <p:cNvPr id="13" name="Grafika 12">
              <a:extLst>
                <a:ext uri="{FF2B5EF4-FFF2-40B4-BE49-F238E27FC236}">
                  <a16:creationId xmlns:a16="http://schemas.microsoft.com/office/drawing/2014/main" id="{B06DD4C2-4A42-6C1C-47DD-C7085C92F59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7042184" y="1803209"/>
              <a:ext cx="1648578" cy="2679593"/>
            </a:xfrm>
            <a:prstGeom prst="rect">
              <a:avLst/>
            </a:prstGeom>
          </p:spPr>
        </p:pic>
      </p:grpSp>
      <p:sp>
        <p:nvSpPr>
          <p:cNvPr id="18" name="Lok 17">
            <a:extLst>
              <a:ext uri="{FF2B5EF4-FFF2-40B4-BE49-F238E27FC236}">
                <a16:creationId xmlns:a16="http://schemas.microsoft.com/office/drawing/2014/main" id="{94D8504B-61DF-57CE-B7AC-F9F117BBF051}"/>
              </a:ext>
            </a:extLst>
          </p:cNvPr>
          <p:cNvSpPr/>
          <p:nvPr/>
        </p:nvSpPr>
        <p:spPr>
          <a:xfrm flipH="1">
            <a:off x="1777998" y="3844377"/>
            <a:ext cx="4559172" cy="4436023"/>
          </a:xfrm>
          <a:prstGeom prst="arc">
            <a:avLst/>
          </a:prstGeom>
          <a:ln w="57150" cap="flat" cmpd="sng" algn="ctr">
            <a:solidFill>
              <a:srgbClr val="B7482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Lok 18">
            <a:extLst>
              <a:ext uri="{FF2B5EF4-FFF2-40B4-BE49-F238E27FC236}">
                <a16:creationId xmlns:a16="http://schemas.microsoft.com/office/drawing/2014/main" id="{55EBF0E4-D8DD-23DE-C079-885D6B1751C0}"/>
              </a:ext>
            </a:extLst>
          </p:cNvPr>
          <p:cNvSpPr/>
          <p:nvPr/>
        </p:nvSpPr>
        <p:spPr>
          <a:xfrm flipH="1">
            <a:off x="2827867" y="4852465"/>
            <a:ext cx="2475162" cy="2352668"/>
          </a:xfrm>
          <a:prstGeom prst="arc">
            <a:avLst/>
          </a:prstGeom>
          <a:ln w="57150" cap="flat" cmpd="sng" algn="ctr">
            <a:solidFill>
              <a:srgbClr val="B7482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5826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E9F22-D4B3-BD9A-79D8-D964A00D4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AD3110-C1B1-1630-1BFF-3F63E0AE6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Zavijanje enote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5FAEDF5-43BC-72F1-AA2D-64A7C6EE8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 povelju </a:t>
            </a:r>
            <a:r>
              <a:rPr lang="pt-BR" b="1" dirty="0"/>
              <a:t>»</a:t>
            </a:r>
            <a:r>
              <a:rPr lang="pl-PL" b="1" dirty="0"/>
              <a:t>z levim krilom</a:t>
            </a:r>
            <a:r>
              <a:rPr lang="pt-BR" b="1" dirty="0"/>
              <a:t>«</a:t>
            </a:r>
            <a:r>
              <a:rPr lang="sl-SI" dirty="0"/>
              <a:t> se zavije v desno</a:t>
            </a:r>
            <a:endParaRPr lang="sl-SI" b="1" dirty="0"/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939ECEE1-8D9C-86E2-781E-C6949AEAC364}"/>
              </a:ext>
            </a:extLst>
          </p:cNvPr>
          <p:cNvGrpSpPr/>
          <p:nvPr/>
        </p:nvGrpSpPr>
        <p:grpSpPr>
          <a:xfrm>
            <a:off x="4275775" y="3020090"/>
            <a:ext cx="5565493" cy="2656674"/>
            <a:chOff x="3640776" y="2318716"/>
            <a:chExt cx="5565493" cy="2656674"/>
          </a:xfrm>
        </p:grpSpPr>
        <p:pic>
          <p:nvPicPr>
            <p:cNvPr id="4" name="Grafika 3">
              <a:extLst>
                <a:ext uri="{FF2B5EF4-FFF2-40B4-BE49-F238E27FC236}">
                  <a16:creationId xmlns:a16="http://schemas.microsoft.com/office/drawing/2014/main" id="{A4618A04-08E0-0AB4-F685-C161E2F3CC5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4198860" y="2811301"/>
              <a:ext cx="1648578" cy="2679593"/>
            </a:xfrm>
            <a:prstGeom prst="rect">
              <a:avLst/>
            </a:prstGeom>
          </p:spPr>
        </p:pic>
        <p:pic>
          <p:nvPicPr>
            <p:cNvPr id="5" name="Grafika 4">
              <a:extLst>
                <a:ext uri="{FF2B5EF4-FFF2-40B4-BE49-F238E27FC236}">
                  <a16:creationId xmlns:a16="http://schemas.microsoft.com/office/drawing/2014/main" id="{49D1E0FD-20DD-C7D0-8AD0-1CBEF0069BA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rcRect t="33637" b="34681"/>
            <a:stretch>
              <a:fillRect/>
            </a:stretch>
          </p:blipFill>
          <p:spPr>
            <a:xfrm rot="5400000">
              <a:off x="3240960" y="3726628"/>
              <a:ext cx="1648578" cy="848946"/>
            </a:xfrm>
            <a:prstGeom prst="rect">
              <a:avLst/>
            </a:prstGeom>
          </p:spPr>
        </p:pic>
        <p:pic>
          <p:nvPicPr>
            <p:cNvPr id="6" name="Grafika 5">
              <a:extLst>
                <a:ext uri="{FF2B5EF4-FFF2-40B4-BE49-F238E27FC236}">
                  <a16:creationId xmlns:a16="http://schemas.microsoft.com/office/drawing/2014/main" id="{45FC9DB3-5E6E-96E1-34BF-CD4C1F8444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6112861" y="2811295"/>
              <a:ext cx="1648578" cy="2679593"/>
            </a:xfrm>
            <a:prstGeom prst="rect">
              <a:avLst/>
            </a:prstGeom>
          </p:spPr>
        </p:pic>
        <p:pic>
          <p:nvPicPr>
            <p:cNvPr id="7" name="Grafika 6">
              <a:extLst>
                <a:ext uri="{FF2B5EF4-FFF2-40B4-BE49-F238E27FC236}">
                  <a16:creationId xmlns:a16="http://schemas.microsoft.com/office/drawing/2014/main" id="{E62EBE22-D03E-EDE0-D42E-5B9AC979D3F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rcRect b="34681"/>
            <a:stretch>
              <a:fillRect/>
            </a:stretch>
          </p:blipFill>
          <p:spPr>
            <a:xfrm rot="5400000">
              <a:off x="5623716" y="3275958"/>
              <a:ext cx="1648578" cy="1750269"/>
            </a:xfrm>
            <a:prstGeom prst="rect">
              <a:avLst/>
            </a:prstGeom>
          </p:spPr>
        </p:pic>
        <p:pic>
          <p:nvPicPr>
            <p:cNvPr id="8" name="Grafika 7">
              <a:extLst>
                <a:ext uri="{FF2B5EF4-FFF2-40B4-BE49-F238E27FC236}">
                  <a16:creationId xmlns:a16="http://schemas.microsoft.com/office/drawing/2014/main" id="{32066735-5A51-CE93-BD99-E57D4C789CE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7042184" y="2811296"/>
              <a:ext cx="1648578" cy="2679593"/>
            </a:xfrm>
            <a:prstGeom prst="rect">
              <a:avLst/>
            </a:prstGeom>
          </p:spPr>
        </p:pic>
        <p:pic>
          <p:nvPicPr>
            <p:cNvPr id="9" name="Grafika 8">
              <a:extLst>
                <a:ext uri="{FF2B5EF4-FFF2-40B4-BE49-F238E27FC236}">
                  <a16:creationId xmlns:a16="http://schemas.microsoft.com/office/drawing/2014/main" id="{C0D6595E-CC13-47A6-55B5-0E4F2D174B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4198860" y="1803214"/>
              <a:ext cx="1648578" cy="2679593"/>
            </a:xfrm>
            <a:prstGeom prst="rect">
              <a:avLst/>
            </a:prstGeom>
          </p:spPr>
        </p:pic>
        <p:pic>
          <p:nvPicPr>
            <p:cNvPr id="10" name="Grafika 9">
              <a:extLst>
                <a:ext uri="{FF2B5EF4-FFF2-40B4-BE49-F238E27FC236}">
                  <a16:creationId xmlns:a16="http://schemas.microsoft.com/office/drawing/2014/main" id="{2144EDC3-B1E7-4927-0E1C-B450F357BF4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rcRect t="33637" b="34681"/>
            <a:stretch>
              <a:fillRect/>
            </a:stretch>
          </p:blipFill>
          <p:spPr>
            <a:xfrm rot="5400000">
              <a:off x="3240960" y="2718541"/>
              <a:ext cx="1648578" cy="848946"/>
            </a:xfrm>
            <a:prstGeom prst="rect">
              <a:avLst/>
            </a:prstGeom>
          </p:spPr>
        </p:pic>
        <p:pic>
          <p:nvPicPr>
            <p:cNvPr id="11" name="Grafika 10">
              <a:extLst>
                <a:ext uri="{FF2B5EF4-FFF2-40B4-BE49-F238E27FC236}">
                  <a16:creationId xmlns:a16="http://schemas.microsoft.com/office/drawing/2014/main" id="{12CA4C35-D9E6-8BCB-1960-37700677377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6112861" y="1803208"/>
              <a:ext cx="1648578" cy="2679593"/>
            </a:xfrm>
            <a:prstGeom prst="rect">
              <a:avLst/>
            </a:prstGeom>
          </p:spPr>
        </p:pic>
        <p:pic>
          <p:nvPicPr>
            <p:cNvPr id="12" name="Grafika 11">
              <a:extLst>
                <a:ext uri="{FF2B5EF4-FFF2-40B4-BE49-F238E27FC236}">
                  <a16:creationId xmlns:a16="http://schemas.microsoft.com/office/drawing/2014/main" id="{6A3EAA22-1048-8599-FA95-5F7C6A4D29A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rcRect b="34681"/>
            <a:stretch>
              <a:fillRect/>
            </a:stretch>
          </p:blipFill>
          <p:spPr>
            <a:xfrm rot="5400000">
              <a:off x="5623716" y="2267871"/>
              <a:ext cx="1648578" cy="1750269"/>
            </a:xfrm>
            <a:prstGeom prst="rect">
              <a:avLst/>
            </a:prstGeom>
          </p:spPr>
        </p:pic>
        <p:pic>
          <p:nvPicPr>
            <p:cNvPr id="13" name="Grafika 12">
              <a:extLst>
                <a:ext uri="{FF2B5EF4-FFF2-40B4-BE49-F238E27FC236}">
                  <a16:creationId xmlns:a16="http://schemas.microsoft.com/office/drawing/2014/main" id="{93882A92-C959-9011-B071-FAD744621B3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7042184" y="1803209"/>
              <a:ext cx="1648578" cy="2679593"/>
            </a:xfrm>
            <a:prstGeom prst="rect">
              <a:avLst/>
            </a:prstGeom>
          </p:spPr>
        </p:pic>
      </p:grpSp>
      <p:sp>
        <p:nvSpPr>
          <p:cNvPr id="15" name="Lok 14">
            <a:extLst>
              <a:ext uri="{FF2B5EF4-FFF2-40B4-BE49-F238E27FC236}">
                <a16:creationId xmlns:a16="http://schemas.microsoft.com/office/drawing/2014/main" id="{8C4DC774-EA0A-95AE-3D60-16306B7A801F}"/>
              </a:ext>
            </a:extLst>
          </p:cNvPr>
          <p:cNvSpPr/>
          <p:nvPr/>
        </p:nvSpPr>
        <p:spPr>
          <a:xfrm flipH="1" flipV="1">
            <a:off x="1777998" y="438506"/>
            <a:ext cx="4559172" cy="4436023"/>
          </a:xfrm>
          <a:prstGeom prst="arc">
            <a:avLst/>
          </a:prstGeom>
          <a:ln w="57150" cap="flat" cmpd="sng" algn="ctr">
            <a:solidFill>
              <a:srgbClr val="B7482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Lok 15">
            <a:extLst>
              <a:ext uri="{FF2B5EF4-FFF2-40B4-BE49-F238E27FC236}">
                <a16:creationId xmlns:a16="http://schemas.microsoft.com/office/drawing/2014/main" id="{C9416F3E-BCB1-9E33-9BF1-7BE3A474B0BD}"/>
              </a:ext>
            </a:extLst>
          </p:cNvPr>
          <p:cNvSpPr/>
          <p:nvPr/>
        </p:nvSpPr>
        <p:spPr>
          <a:xfrm flipH="1" flipV="1">
            <a:off x="2827867" y="1446594"/>
            <a:ext cx="2475162" cy="2352668"/>
          </a:xfrm>
          <a:prstGeom prst="arc">
            <a:avLst/>
          </a:prstGeom>
          <a:ln w="57150" cap="flat" cmpd="sng" algn="ctr">
            <a:solidFill>
              <a:srgbClr val="B7482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7318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7770E-5948-98DE-2A40-41F151F30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2CA6082C-85D5-2D37-6EC5-A35707F55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/>
              <a:t>Razvrščanje</a:t>
            </a:r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B4F09A84-DC12-D81F-7A20-FD7301E41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/>
              <a:t>Pri izvajanju protokolarnih dejavnostih in operativno-taktičnih postopkih smo vedno na očeh javnosti. Da smo tudi na tem segmentu vzor, se razvrščamo v ureditve.</a:t>
            </a:r>
          </a:p>
          <a:p>
            <a:pPr marL="0" indent="0">
              <a:buNone/>
            </a:pPr>
            <a:r>
              <a:rPr lang="sl-SI" dirty="0"/>
              <a:t>Naša naloga je, da kadar smo v razvrstitvi, pazimo na pravilen zunanji videz (oblačilo, pokrivalo) in da ne glede na velikost formacije izvajamo pravilne, enotne postopke razvrščanja.</a:t>
            </a:r>
          </a:p>
          <a:p>
            <a:pPr marL="0" indent="0">
              <a:buNone/>
            </a:pPr>
            <a:endParaRPr lang="sl-SI" b="1" noProof="0" dirty="0"/>
          </a:p>
          <a:p>
            <a:pPr marL="0" indent="0">
              <a:buNone/>
            </a:pPr>
            <a:r>
              <a:rPr lang="sl-SI" b="1" noProof="0" dirty="0"/>
              <a:t>V razvrstitvi smo urejeni, ne govorimo, ne</a:t>
            </a:r>
            <a:r>
              <a:rPr lang="sl-SI" b="1" dirty="0"/>
              <a:t> kadimo in smo brez mobilnega telefona!</a:t>
            </a:r>
            <a:endParaRPr lang="sl-SI" b="1" noProof="0" dirty="0"/>
          </a:p>
        </p:txBody>
      </p:sp>
    </p:spTree>
    <p:extLst>
      <p:ext uri="{BB962C8B-B14F-4D97-AF65-F5344CB8AC3E}">
        <p14:creationId xmlns:p14="http://schemas.microsoft.com/office/powerpoint/2010/main" val="3500612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2F9BEBB-71B6-E44F-6040-2671DD808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Mesto izdajanja povelja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D9109D4-8317-61BA-B33F-3DD258535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 zbornih razvrstitvah sredinski gasilec stopi </a:t>
            </a:r>
            <a:r>
              <a:rPr lang="sl-SI" b="1" dirty="0"/>
              <a:t>3 korake pred</a:t>
            </a:r>
            <a:r>
              <a:rPr lang="sl-SI" dirty="0"/>
              <a:t> poveljujočega, z obrazom proti poveljujočemu, ostali pa levo in desno od sredinskega gasilca</a:t>
            </a:r>
          </a:p>
        </p:txBody>
      </p:sp>
      <p:sp>
        <p:nvSpPr>
          <p:cNvPr id="30" name="Elipsa 29">
            <a:extLst>
              <a:ext uri="{FF2B5EF4-FFF2-40B4-BE49-F238E27FC236}">
                <a16:creationId xmlns:a16="http://schemas.microsoft.com/office/drawing/2014/main" id="{FF19E704-DFF3-8327-5276-8DB20B1DD4B5}"/>
              </a:ext>
            </a:extLst>
          </p:cNvPr>
          <p:cNvSpPr/>
          <p:nvPr/>
        </p:nvSpPr>
        <p:spPr>
          <a:xfrm>
            <a:off x="5645160" y="5380048"/>
            <a:ext cx="1328954" cy="1328954"/>
          </a:xfrm>
          <a:prstGeom prst="ellipse">
            <a:avLst/>
          </a:prstGeom>
          <a:solidFill>
            <a:srgbClr val="ECB81E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82945227-A4F6-1BCD-99F1-2F16977F8410}"/>
              </a:ext>
            </a:extLst>
          </p:cNvPr>
          <p:cNvSpPr/>
          <p:nvPr/>
        </p:nvSpPr>
        <p:spPr>
          <a:xfrm>
            <a:off x="5645160" y="2983781"/>
            <a:ext cx="1328954" cy="1328954"/>
          </a:xfrm>
          <a:prstGeom prst="ellipse">
            <a:avLst/>
          </a:prstGeom>
          <a:solidFill>
            <a:srgbClr val="B74826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32" name="Grafika 31">
            <a:extLst>
              <a:ext uri="{FF2B5EF4-FFF2-40B4-BE49-F238E27FC236}">
                <a16:creationId xmlns:a16="http://schemas.microsoft.com/office/drawing/2014/main" id="{576DE991-3C52-B016-DBC5-049FB03896C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545871" y="1765390"/>
            <a:ext cx="2343600" cy="3809280"/>
          </a:xfrm>
          <a:prstGeom prst="rect">
            <a:avLst/>
          </a:prstGeom>
        </p:spPr>
      </p:pic>
      <p:pic>
        <p:nvPicPr>
          <p:cNvPr id="33" name="Grafika 32">
            <a:extLst>
              <a:ext uri="{FF2B5EF4-FFF2-40B4-BE49-F238E27FC236}">
                <a16:creationId xmlns:a16="http://schemas.microsoft.com/office/drawing/2014/main" id="{4E6A3EEE-7B2C-7270-6A71-60632EF81A3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841854" y="1765390"/>
            <a:ext cx="2343600" cy="3809280"/>
          </a:xfrm>
          <a:prstGeom prst="rect">
            <a:avLst/>
          </a:prstGeom>
        </p:spPr>
      </p:pic>
      <p:cxnSp>
        <p:nvCxnSpPr>
          <p:cNvPr id="50" name="Raven povezovalnik 49">
            <a:extLst>
              <a:ext uri="{FF2B5EF4-FFF2-40B4-BE49-F238E27FC236}">
                <a16:creationId xmlns:a16="http://schemas.microsoft.com/office/drawing/2014/main" id="{1A6F1E47-7DCB-EA84-4D0E-95A4AD7182C7}"/>
              </a:ext>
            </a:extLst>
          </p:cNvPr>
          <p:cNvCxnSpPr/>
          <p:nvPr/>
        </p:nvCxnSpPr>
        <p:spPr>
          <a:xfrm>
            <a:off x="6089370" y="4027311"/>
            <a:ext cx="440531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Grafika 33">
            <a:extLst>
              <a:ext uri="{FF2B5EF4-FFF2-40B4-BE49-F238E27FC236}">
                <a16:creationId xmlns:a16="http://schemas.microsoft.com/office/drawing/2014/main" id="{48A10A24-E3EE-1F35-6C99-047E773C308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137837" y="1765390"/>
            <a:ext cx="2343600" cy="3809280"/>
          </a:xfrm>
          <a:prstGeom prst="rect">
            <a:avLst/>
          </a:prstGeom>
        </p:spPr>
      </p:pic>
      <p:pic>
        <p:nvPicPr>
          <p:cNvPr id="35" name="Grafika 34">
            <a:extLst>
              <a:ext uri="{FF2B5EF4-FFF2-40B4-BE49-F238E27FC236}">
                <a16:creationId xmlns:a16="http://schemas.microsoft.com/office/drawing/2014/main" id="{539FADA7-2201-D9B6-01CB-2CEE01BC8FA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433820" y="1765390"/>
            <a:ext cx="2343600" cy="3809280"/>
          </a:xfrm>
          <a:prstGeom prst="rect">
            <a:avLst/>
          </a:prstGeom>
        </p:spPr>
      </p:pic>
      <p:cxnSp>
        <p:nvCxnSpPr>
          <p:cNvPr id="51" name="Raven povezovalnik 50">
            <a:extLst>
              <a:ext uri="{FF2B5EF4-FFF2-40B4-BE49-F238E27FC236}">
                <a16:creationId xmlns:a16="http://schemas.microsoft.com/office/drawing/2014/main" id="{E67C5AA3-9ED4-C59E-8DEF-A87CB053A8CA}"/>
              </a:ext>
            </a:extLst>
          </p:cNvPr>
          <p:cNvCxnSpPr/>
          <p:nvPr/>
        </p:nvCxnSpPr>
        <p:spPr>
          <a:xfrm>
            <a:off x="6089370" y="6262689"/>
            <a:ext cx="440531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6" name="Grafika 35">
            <a:extLst>
              <a:ext uri="{FF2B5EF4-FFF2-40B4-BE49-F238E27FC236}">
                <a16:creationId xmlns:a16="http://schemas.microsoft.com/office/drawing/2014/main" id="{6A3984F7-4F84-F10E-898B-BFB928C4085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29803" y="1765390"/>
            <a:ext cx="2343600" cy="3809280"/>
          </a:xfrm>
          <a:prstGeom prst="rect">
            <a:avLst/>
          </a:prstGeom>
        </p:spPr>
      </p:pic>
      <p:cxnSp>
        <p:nvCxnSpPr>
          <p:cNvPr id="45" name="Raven puščični povezovalnik 44">
            <a:extLst>
              <a:ext uri="{FF2B5EF4-FFF2-40B4-BE49-F238E27FC236}">
                <a16:creationId xmlns:a16="http://schemas.microsoft.com/office/drawing/2014/main" id="{8CAE9BDF-5DB7-1A60-156E-32C1FA208F51}"/>
              </a:ext>
            </a:extLst>
          </p:cNvPr>
          <p:cNvCxnSpPr>
            <a:cxnSpLocks/>
          </p:cNvCxnSpPr>
          <p:nvPr/>
        </p:nvCxnSpPr>
        <p:spPr>
          <a:xfrm>
            <a:off x="6309636" y="4027311"/>
            <a:ext cx="0" cy="2149652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7" name="Grafika 36">
            <a:extLst>
              <a:ext uri="{FF2B5EF4-FFF2-40B4-BE49-F238E27FC236}">
                <a16:creationId xmlns:a16="http://schemas.microsoft.com/office/drawing/2014/main" id="{3B1E9211-D4D2-154A-B582-E74908BCD7F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29133"/>
          <a:stretch>
            <a:fillRect/>
          </a:stretch>
        </p:blipFill>
        <p:spPr>
          <a:xfrm rot="10800000">
            <a:off x="5137837" y="4158477"/>
            <a:ext cx="2343600" cy="2699523"/>
          </a:xfrm>
          <a:prstGeom prst="rect">
            <a:avLst/>
          </a:prstGeom>
        </p:spPr>
      </p:pic>
      <p:cxnSp>
        <p:nvCxnSpPr>
          <p:cNvPr id="38" name="Raven povezovalnik 37">
            <a:extLst>
              <a:ext uri="{FF2B5EF4-FFF2-40B4-BE49-F238E27FC236}">
                <a16:creationId xmlns:a16="http://schemas.microsoft.com/office/drawing/2014/main" id="{9AD7253B-6B40-A131-4367-8707F1F8926E}"/>
              </a:ext>
            </a:extLst>
          </p:cNvPr>
          <p:cNvCxnSpPr>
            <a:cxnSpLocks/>
          </p:cNvCxnSpPr>
          <p:nvPr/>
        </p:nvCxnSpPr>
        <p:spPr>
          <a:xfrm>
            <a:off x="7099300" y="4436885"/>
            <a:ext cx="613226" cy="0"/>
          </a:xfrm>
          <a:prstGeom prst="line">
            <a:avLst/>
          </a:prstGeom>
          <a:ln w="28575"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Raven povezovalnik 38">
            <a:extLst>
              <a:ext uri="{FF2B5EF4-FFF2-40B4-BE49-F238E27FC236}">
                <a16:creationId xmlns:a16="http://schemas.microsoft.com/office/drawing/2014/main" id="{AB7A48E1-2E3D-080D-DEFD-5F93288C5205}"/>
              </a:ext>
            </a:extLst>
          </p:cNvPr>
          <p:cNvCxnSpPr>
            <a:cxnSpLocks/>
            <a:stCxn id="31" idx="5"/>
          </p:cNvCxnSpPr>
          <p:nvPr/>
        </p:nvCxnSpPr>
        <p:spPr>
          <a:xfrm>
            <a:off x="6779493" y="4118114"/>
            <a:ext cx="330920" cy="318771"/>
          </a:xfrm>
          <a:prstGeom prst="line">
            <a:avLst/>
          </a:prstGeom>
          <a:ln w="28575"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F53CB83A-7F33-AC1B-9DE8-389E55E3E97F}"/>
              </a:ext>
            </a:extLst>
          </p:cNvPr>
          <p:cNvCxnSpPr>
            <a:cxnSpLocks/>
          </p:cNvCxnSpPr>
          <p:nvPr/>
        </p:nvCxnSpPr>
        <p:spPr>
          <a:xfrm flipH="1">
            <a:off x="4889471" y="5256932"/>
            <a:ext cx="599177" cy="0"/>
          </a:xfrm>
          <a:prstGeom prst="line">
            <a:avLst/>
          </a:prstGeom>
          <a:ln w="28575">
            <a:solidFill>
              <a:srgbClr val="ECB81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E26FA070-C4D3-91AD-F73D-70C5F564AF07}"/>
              </a:ext>
            </a:extLst>
          </p:cNvPr>
          <p:cNvCxnSpPr>
            <a:cxnSpLocks/>
            <a:stCxn id="30" idx="1"/>
          </p:cNvCxnSpPr>
          <p:nvPr/>
        </p:nvCxnSpPr>
        <p:spPr>
          <a:xfrm flipH="1" flipV="1">
            <a:off x="5482082" y="5256932"/>
            <a:ext cx="357699" cy="317737"/>
          </a:xfrm>
          <a:prstGeom prst="line">
            <a:avLst/>
          </a:prstGeom>
          <a:ln w="28575">
            <a:solidFill>
              <a:srgbClr val="ECB81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0A43C23C-AF74-743E-8A18-2E955AEB28C9}"/>
              </a:ext>
            </a:extLst>
          </p:cNvPr>
          <p:cNvSpPr txBox="1"/>
          <p:nvPr/>
        </p:nvSpPr>
        <p:spPr>
          <a:xfrm>
            <a:off x="3461311" y="5072265"/>
            <a:ext cx="2057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ECB81E"/>
                </a:solidFill>
              </a:rPr>
              <a:t>poveljujoči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5C6C9121-E03B-16AC-3E70-FD6073DBB847}"/>
              </a:ext>
            </a:extLst>
          </p:cNvPr>
          <p:cNvSpPr txBox="1"/>
          <p:nvPr/>
        </p:nvSpPr>
        <p:spPr>
          <a:xfrm>
            <a:off x="7729802" y="4252219"/>
            <a:ext cx="2057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B74826"/>
                </a:solidFill>
              </a:rPr>
              <a:t>sredinski gasilec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40BC2D48-13A4-F639-AA05-4CF2BA6B6237}"/>
              </a:ext>
            </a:extLst>
          </p:cNvPr>
          <p:cNvSpPr txBox="1"/>
          <p:nvPr/>
        </p:nvSpPr>
        <p:spPr>
          <a:xfrm>
            <a:off x="6426026" y="4804749"/>
            <a:ext cx="2057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dirty="0">
                <a:solidFill>
                  <a:schemeClr val="bg2">
                    <a:lumMod val="75000"/>
                  </a:schemeClr>
                </a:solidFill>
              </a:rPr>
              <a:t>3 koraki</a:t>
            </a:r>
          </a:p>
        </p:txBody>
      </p:sp>
    </p:spTree>
    <p:extLst>
      <p:ext uri="{BB962C8B-B14F-4D97-AF65-F5344CB8AC3E}">
        <p14:creationId xmlns:p14="http://schemas.microsoft.com/office/powerpoint/2010/main" val="4159965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7B4B8-4FA8-A719-3CD3-060C9E0C2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BA67EC-E342-B721-23D0-AE2554C9C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Mesto izdajanja povelja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DC112A9-05B9-2F09-512D-EB19DA3EE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 koloni po eden ali koloni po dva se prvi gasilec postavi </a:t>
            </a:r>
            <a:br>
              <a:rPr lang="sl-SI" dirty="0"/>
            </a:br>
            <a:r>
              <a:rPr lang="sl-SI" b="1" dirty="0"/>
              <a:t>2 koraka za </a:t>
            </a:r>
            <a:r>
              <a:rPr lang="sl-SI" dirty="0"/>
              <a:t>poveljujočim</a:t>
            </a:r>
          </a:p>
        </p:txBody>
      </p:sp>
      <p:sp>
        <p:nvSpPr>
          <p:cNvPr id="30" name="Elipsa 29">
            <a:extLst>
              <a:ext uri="{FF2B5EF4-FFF2-40B4-BE49-F238E27FC236}">
                <a16:creationId xmlns:a16="http://schemas.microsoft.com/office/drawing/2014/main" id="{927F314A-70D4-4F72-913D-B69202705B1A}"/>
              </a:ext>
            </a:extLst>
          </p:cNvPr>
          <p:cNvSpPr/>
          <p:nvPr/>
        </p:nvSpPr>
        <p:spPr>
          <a:xfrm>
            <a:off x="1810332" y="3702666"/>
            <a:ext cx="1328954" cy="1328954"/>
          </a:xfrm>
          <a:prstGeom prst="ellipse">
            <a:avLst/>
          </a:prstGeom>
          <a:solidFill>
            <a:srgbClr val="ECB81E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83664B61-C22B-ABC4-256F-1BF45866182B}"/>
              </a:ext>
            </a:extLst>
          </p:cNvPr>
          <p:cNvSpPr/>
          <p:nvPr/>
        </p:nvSpPr>
        <p:spPr>
          <a:xfrm>
            <a:off x="3852965" y="3718013"/>
            <a:ext cx="1328954" cy="1328954"/>
          </a:xfrm>
          <a:prstGeom prst="ellipse">
            <a:avLst/>
          </a:prstGeom>
          <a:solidFill>
            <a:srgbClr val="B74826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50" name="Raven povezovalnik 49">
            <a:extLst>
              <a:ext uri="{FF2B5EF4-FFF2-40B4-BE49-F238E27FC236}">
                <a16:creationId xmlns:a16="http://schemas.microsoft.com/office/drawing/2014/main" id="{22D60BE7-03DE-CA77-B297-542E2F1C64C4}"/>
              </a:ext>
            </a:extLst>
          </p:cNvPr>
          <p:cNvCxnSpPr>
            <a:cxnSpLocks/>
          </p:cNvCxnSpPr>
          <p:nvPr/>
        </p:nvCxnSpPr>
        <p:spPr>
          <a:xfrm rot="5400000">
            <a:off x="3916345" y="4355628"/>
            <a:ext cx="440531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Raven povezovalnik 50">
            <a:extLst>
              <a:ext uri="{FF2B5EF4-FFF2-40B4-BE49-F238E27FC236}">
                <a16:creationId xmlns:a16="http://schemas.microsoft.com/office/drawing/2014/main" id="{F4E348D0-6B49-9937-B8B0-4623850017AB}"/>
              </a:ext>
            </a:extLst>
          </p:cNvPr>
          <p:cNvCxnSpPr>
            <a:cxnSpLocks/>
          </p:cNvCxnSpPr>
          <p:nvPr/>
        </p:nvCxnSpPr>
        <p:spPr>
          <a:xfrm rot="5400000">
            <a:off x="1826914" y="4371875"/>
            <a:ext cx="440531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Raven povezovalnik 37">
            <a:extLst>
              <a:ext uri="{FF2B5EF4-FFF2-40B4-BE49-F238E27FC236}">
                <a16:creationId xmlns:a16="http://schemas.microsoft.com/office/drawing/2014/main" id="{0F781476-E638-3513-331B-83FDD224D4B5}"/>
              </a:ext>
            </a:extLst>
          </p:cNvPr>
          <p:cNvCxnSpPr>
            <a:cxnSpLocks/>
          </p:cNvCxnSpPr>
          <p:nvPr/>
        </p:nvCxnSpPr>
        <p:spPr>
          <a:xfrm>
            <a:off x="5307105" y="5171117"/>
            <a:ext cx="613226" cy="0"/>
          </a:xfrm>
          <a:prstGeom prst="line">
            <a:avLst/>
          </a:prstGeom>
          <a:ln w="28575"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Raven povezovalnik 38">
            <a:extLst>
              <a:ext uri="{FF2B5EF4-FFF2-40B4-BE49-F238E27FC236}">
                <a16:creationId xmlns:a16="http://schemas.microsoft.com/office/drawing/2014/main" id="{D2159936-02C6-9480-70F8-E19FA6306231}"/>
              </a:ext>
            </a:extLst>
          </p:cNvPr>
          <p:cNvCxnSpPr>
            <a:cxnSpLocks/>
            <a:stCxn id="31" idx="5"/>
          </p:cNvCxnSpPr>
          <p:nvPr/>
        </p:nvCxnSpPr>
        <p:spPr>
          <a:xfrm>
            <a:off x="4987298" y="4852346"/>
            <a:ext cx="330920" cy="318771"/>
          </a:xfrm>
          <a:prstGeom prst="line">
            <a:avLst/>
          </a:prstGeom>
          <a:ln w="28575"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112A7F45-0FE7-B384-095B-0CFE2BFEB3D3}"/>
              </a:ext>
            </a:extLst>
          </p:cNvPr>
          <p:cNvCxnSpPr>
            <a:cxnSpLocks/>
          </p:cNvCxnSpPr>
          <p:nvPr/>
        </p:nvCxnSpPr>
        <p:spPr>
          <a:xfrm flipH="1">
            <a:off x="1159302" y="5213270"/>
            <a:ext cx="599177" cy="0"/>
          </a:xfrm>
          <a:prstGeom prst="line">
            <a:avLst/>
          </a:prstGeom>
          <a:ln w="28575">
            <a:solidFill>
              <a:srgbClr val="ECB81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D23365C1-74A5-59E9-415F-3358CCC07189}"/>
              </a:ext>
            </a:extLst>
          </p:cNvPr>
          <p:cNvCxnSpPr>
            <a:cxnSpLocks/>
          </p:cNvCxnSpPr>
          <p:nvPr/>
        </p:nvCxnSpPr>
        <p:spPr>
          <a:xfrm flipV="1">
            <a:off x="1758479" y="4895533"/>
            <a:ext cx="357699" cy="317737"/>
          </a:xfrm>
          <a:prstGeom prst="line">
            <a:avLst/>
          </a:prstGeom>
          <a:ln w="28575">
            <a:solidFill>
              <a:srgbClr val="ECB81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7A616094-1430-BC74-AF31-9EC6EC1D2CA7}"/>
              </a:ext>
            </a:extLst>
          </p:cNvPr>
          <p:cNvSpPr txBox="1"/>
          <p:nvPr/>
        </p:nvSpPr>
        <p:spPr>
          <a:xfrm>
            <a:off x="751053" y="5197876"/>
            <a:ext cx="2057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ECB81E"/>
                </a:solidFill>
              </a:rPr>
              <a:t>poveljujoči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F17760EA-C4A6-E997-193B-BCE6EECA36A9}"/>
              </a:ext>
            </a:extLst>
          </p:cNvPr>
          <p:cNvSpPr txBox="1"/>
          <p:nvPr/>
        </p:nvSpPr>
        <p:spPr>
          <a:xfrm>
            <a:off x="5937607" y="4986451"/>
            <a:ext cx="2057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B74826"/>
                </a:solidFill>
              </a:rPr>
              <a:t>prvi gasilec</a:t>
            </a:r>
          </a:p>
        </p:txBody>
      </p:sp>
      <p:cxnSp>
        <p:nvCxnSpPr>
          <p:cNvPr id="45" name="Raven puščični povezovalnik 44">
            <a:extLst>
              <a:ext uri="{FF2B5EF4-FFF2-40B4-BE49-F238E27FC236}">
                <a16:creationId xmlns:a16="http://schemas.microsoft.com/office/drawing/2014/main" id="{1E33A3EE-83BA-1CC4-EAEB-DC988B47F734}"/>
              </a:ext>
            </a:extLst>
          </p:cNvPr>
          <p:cNvCxnSpPr>
            <a:cxnSpLocks/>
          </p:cNvCxnSpPr>
          <p:nvPr/>
        </p:nvCxnSpPr>
        <p:spPr>
          <a:xfrm flipH="1">
            <a:off x="2744027" y="4367143"/>
            <a:ext cx="1392583" cy="0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FC8EE782-358C-929A-63DB-0431A91FF9C6}"/>
              </a:ext>
            </a:extLst>
          </p:cNvPr>
          <p:cNvSpPr txBox="1"/>
          <p:nvPr/>
        </p:nvSpPr>
        <p:spPr>
          <a:xfrm>
            <a:off x="2960801" y="4585864"/>
            <a:ext cx="1081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b="1" noProof="0" dirty="0">
                <a:solidFill>
                  <a:schemeClr val="bg2">
                    <a:lumMod val="75000"/>
                  </a:schemeClr>
                </a:solidFill>
              </a:rPr>
              <a:t>2 koraka</a:t>
            </a:r>
          </a:p>
        </p:txBody>
      </p:sp>
      <p:pic>
        <p:nvPicPr>
          <p:cNvPr id="6" name="Grafika 5">
            <a:extLst>
              <a:ext uri="{FF2B5EF4-FFF2-40B4-BE49-F238E27FC236}">
                <a16:creationId xmlns:a16="http://schemas.microsoft.com/office/drawing/2014/main" id="{40F54EE0-4EB2-55F5-E772-175F081F3B9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4680247" y="2448510"/>
            <a:ext cx="2343600" cy="3809280"/>
          </a:xfrm>
          <a:prstGeom prst="rect">
            <a:avLst/>
          </a:prstGeom>
        </p:spPr>
      </p:pic>
      <p:pic>
        <p:nvPicPr>
          <p:cNvPr id="7" name="Grafika 6">
            <a:extLst>
              <a:ext uri="{FF2B5EF4-FFF2-40B4-BE49-F238E27FC236}">
                <a16:creationId xmlns:a16="http://schemas.microsoft.com/office/drawing/2014/main" id="{D336DDCC-31A8-24D7-E505-B8F9B04391D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7413948" y="2448511"/>
            <a:ext cx="2343600" cy="3809280"/>
          </a:xfrm>
          <a:prstGeom prst="rect">
            <a:avLst/>
          </a:prstGeom>
        </p:spPr>
      </p:pic>
      <p:pic>
        <p:nvPicPr>
          <p:cNvPr id="8" name="Grafika 7">
            <a:extLst>
              <a:ext uri="{FF2B5EF4-FFF2-40B4-BE49-F238E27FC236}">
                <a16:creationId xmlns:a16="http://schemas.microsoft.com/office/drawing/2014/main" id="{6D71C632-A108-0316-5378-B3D8ED1159F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3323811" y="2448510"/>
            <a:ext cx="2343600" cy="3809280"/>
          </a:xfrm>
          <a:prstGeom prst="rect">
            <a:avLst/>
          </a:prstGeom>
        </p:spPr>
      </p:pic>
      <p:pic>
        <p:nvPicPr>
          <p:cNvPr id="9" name="Grafika 8">
            <a:extLst>
              <a:ext uri="{FF2B5EF4-FFF2-40B4-BE49-F238E27FC236}">
                <a16:creationId xmlns:a16="http://schemas.microsoft.com/office/drawing/2014/main" id="{4E389DBF-30DB-16F8-6554-DDB3615C481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6057512" y="2448511"/>
            <a:ext cx="2343600" cy="3809280"/>
          </a:xfrm>
          <a:prstGeom prst="rect">
            <a:avLst/>
          </a:prstGeom>
        </p:spPr>
      </p:pic>
      <p:pic>
        <p:nvPicPr>
          <p:cNvPr id="11" name="Grafika 10">
            <a:extLst>
              <a:ext uri="{FF2B5EF4-FFF2-40B4-BE49-F238E27FC236}">
                <a16:creationId xmlns:a16="http://schemas.microsoft.com/office/drawing/2014/main" id="{AB08F79F-F362-C588-CDFD-5527D971CDB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8744791" y="2448511"/>
            <a:ext cx="2343600" cy="3809280"/>
          </a:xfrm>
          <a:prstGeom prst="rect">
            <a:avLst/>
          </a:prstGeom>
        </p:spPr>
      </p:pic>
      <p:pic>
        <p:nvPicPr>
          <p:cNvPr id="13" name="Grafika 12">
            <a:extLst>
              <a:ext uri="{FF2B5EF4-FFF2-40B4-BE49-F238E27FC236}">
                <a16:creationId xmlns:a16="http://schemas.microsoft.com/office/drawing/2014/main" id="{8C0DC56F-C6CA-99BF-03C6-74F2990DB79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1245437" y="2448510"/>
            <a:ext cx="2343600" cy="3809280"/>
          </a:xfrm>
          <a:prstGeom prst="rect">
            <a:avLst/>
          </a:prstGeom>
        </p:spPr>
      </p:pic>
      <p:pic>
        <p:nvPicPr>
          <p:cNvPr id="14" name="Grafika 13">
            <a:extLst>
              <a:ext uri="{FF2B5EF4-FFF2-40B4-BE49-F238E27FC236}">
                <a16:creationId xmlns:a16="http://schemas.microsoft.com/office/drawing/2014/main" id="{9D3B165A-DA09-CF40-0CF6-86FB2CC752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3314853" y="2448511"/>
            <a:ext cx="2343600" cy="380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250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DF2681-E206-1DEB-4037-CE22CC71A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Povelja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FE7AB36-9B3F-282A-00FE-4E79BDE9F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Povelje z glasom je glede na način izdajanja izhodno (usmeritveno) in izvršno. </a:t>
            </a:r>
          </a:p>
          <a:p>
            <a:pPr lvl="1"/>
            <a:r>
              <a:rPr lang="sl-SI" b="1" dirty="0"/>
              <a:t>Izhodno povelje </a:t>
            </a:r>
            <a:r>
              <a:rPr lang="sl-SI" dirty="0"/>
              <a:t>nakazuje, katero povelje izvršijo podrejene enote (npr. </a:t>
            </a:r>
            <a:r>
              <a:rPr lang="pt-BR" b="1" dirty="0"/>
              <a:t>»</a:t>
            </a:r>
            <a:r>
              <a:rPr lang="pl-PL" b="1" dirty="0"/>
              <a:t>Poveljujoči za poročanje naprej!</a:t>
            </a:r>
            <a:r>
              <a:rPr lang="pt-BR" b="1" dirty="0"/>
              <a:t>«</a:t>
            </a:r>
            <a:r>
              <a:rPr lang="sl-SI" dirty="0"/>
              <a:t>).</a:t>
            </a:r>
          </a:p>
          <a:p>
            <a:pPr lvl="1"/>
            <a:r>
              <a:rPr lang="sl-SI" b="1" dirty="0"/>
              <a:t>Izvršno povelje </a:t>
            </a:r>
            <a:r>
              <a:rPr lang="sl-SI" dirty="0"/>
              <a:t>je lahko enodelno (</a:t>
            </a:r>
            <a:r>
              <a:rPr lang="pt-BR" b="1" dirty="0"/>
              <a:t>»</a:t>
            </a:r>
            <a:r>
              <a:rPr lang="sl-SI" b="1" dirty="0"/>
              <a:t>MIRNO</a:t>
            </a:r>
            <a:r>
              <a:rPr lang="pl-PL" b="1" dirty="0"/>
              <a:t>!</a:t>
            </a:r>
            <a:r>
              <a:rPr lang="pt-BR" b="1" dirty="0"/>
              <a:t>«</a:t>
            </a:r>
            <a:r>
              <a:rPr lang="sl-SI" dirty="0"/>
              <a:t>, </a:t>
            </a:r>
            <a:r>
              <a:rPr lang="pt-BR" b="1" dirty="0"/>
              <a:t>»</a:t>
            </a:r>
            <a:r>
              <a:rPr lang="pl-PL" b="1" dirty="0"/>
              <a:t>PROSTO!</a:t>
            </a:r>
            <a:r>
              <a:rPr lang="pt-BR" b="1" dirty="0"/>
              <a:t>«</a:t>
            </a:r>
            <a:r>
              <a:rPr lang="sl-SI" dirty="0"/>
              <a:t>) ali sestavljeno iz dveh delov: </a:t>
            </a:r>
            <a:r>
              <a:rPr lang="sl-SI" b="1" dirty="0"/>
              <a:t>pripravljalnega </a:t>
            </a:r>
            <a:r>
              <a:rPr lang="sl-SI" dirty="0"/>
              <a:t>in </a:t>
            </a:r>
            <a:r>
              <a:rPr lang="sl-SI" b="1" dirty="0"/>
              <a:t>izvršilnega</a:t>
            </a:r>
            <a:r>
              <a:rPr lang="sl-SI" dirty="0"/>
              <a:t> </a:t>
            </a:r>
            <a:br>
              <a:rPr lang="sl-SI" dirty="0"/>
            </a:br>
            <a:r>
              <a:rPr lang="sl-SI" dirty="0"/>
              <a:t>(</a:t>
            </a:r>
            <a:r>
              <a:rPr lang="pt-BR" b="1" dirty="0"/>
              <a:t>»</a:t>
            </a:r>
            <a:r>
              <a:rPr lang="pl-PL" b="1" dirty="0"/>
              <a:t>Na le-VO!</a:t>
            </a:r>
            <a:r>
              <a:rPr lang="pt-BR" b="1" dirty="0"/>
              <a:t>«</a:t>
            </a:r>
            <a:r>
              <a:rPr lang="sl-SI" dirty="0"/>
              <a:t>, </a:t>
            </a:r>
            <a:r>
              <a:rPr lang="pt-BR" b="1" dirty="0"/>
              <a:t>»</a:t>
            </a:r>
            <a:r>
              <a:rPr lang="pl-PL" b="1" dirty="0"/>
              <a:t>Mir-NO!</a:t>
            </a:r>
            <a:r>
              <a:rPr lang="pt-BR" b="1" dirty="0"/>
              <a:t>«</a:t>
            </a:r>
            <a:r>
              <a:rPr lang="sl-SI" dirty="0"/>
              <a:t>). V pripravljalnem delu se izvedba najavi, v izvršilnem delu pa se povelje izvede.</a:t>
            </a:r>
          </a:p>
          <a:p>
            <a:r>
              <a:rPr lang="sl-SI" dirty="0"/>
              <a:t>Gasilec, ki izdaja povelje, mora biti vedno v drži </a:t>
            </a:r>
            <a:r>
              <a:rPr lang="sl-SI"/>
              <a:t>„mirno“.</a:t>
            </a:r>
            <a:endParaRPr lang="sl-SI" dirty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99385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D26D78-AEF1-F9DB-3E45-FA0608258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Povrat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A92D407-B2CB-3ABF-6FB4-048C017B6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Če poveljevalni postopek ni pravilno izveden (izvršen), poveljujoči poveljuje </a:t>
            </a:r>
            <a:r>
              <a:rPr lang="pt-BR" b="1" dirty="0"/>
              <a:t>»</a:t>
            </a:r>
            <a:r>
              <a:rPr lang="pl-PL" b="1" dirty="0"/>
              <a:t>POVRAT!</a:t>
            </a:r>
            <a:r>
              <a:rPr lang="pt-BR" b="1" dirty="0"/>
              <a:t>«</a:t>
            </a:r>
            <a:r>
              <a:rPr lang="sl-SI" dirty="0"/>
              <a:t> in obvezno pojasni razlog, zakaj ga je izdal. Na to povelje gasilci zavzamejo zadnji poveljevalni položaj.</a:t>
            </a:r>
          </a:p>
          <a:p>
            <a:r>
              <a:rPr lang="sl-SI" dirty="0"/>
              <a:t>Če poveljujoči izda napačno povelje, poveljuje: </a:t>
            </a:r>
            <a:r>
              <a:rPr lang="pt-BR" b="1" dirty="0"/>
              <a:t>»</a:t>
            </a:r>
            <a:r>
              <a:rPr lang="pl-PL" b="1" dirty="0"/>
              <a:t>POVRAT zaradi povelja!</a:t>
            </a:r>
            <a:r>
              <a:rPr lang="pt-BR" b="1" dirty="0"/>
              <a:t>«</a:t>
            </a:r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77126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EB7CA7-DE5B-92AF-930C-56D30DF5A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Vrsta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41EEDF5-6858-80A0-5650-B763CD2DFE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l-SI" dirty="0"/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506848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745F9B-B8AE-6198-9F7C-E0461954F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noProof="0" dirty="0"/>
              <a:t>Enovrstna ureditev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D09D0DA-CEDD-BC04-17FA-A9E450918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05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noProof="0" dirty="0"/>
              <a:t>Ureditev v kateri stojijo gasilci eden poleg drugega na predpisanih </a:t>
            </a:r>
            <a:r>
              <a:rPr lang="sl-SI" b="1" noProof="0" dirty="0"/>
              <a:t>razmikih</a:t>
            </a:r>
            <a:r>
              <a:rPr lang="sl-SI" noProof="0" dirty="0"/>
              <a:t> (širina dlani, 20 cm med rameni)</a:t>
            </a:r>
          </a:p>
          <a:p>
            <a:endParaRPr lang="sl-SI" noProof="0" dirty="0"/>
          </a:p>
        </p:txBody>
      </p:sp>
      <p:pic>
        <p:nvPicPr>
          <p:cNvPr id="6" name="Označba mesta vsebine 8">
            <a:extLst>
              <a:ext uri="{FF2B5EF4-FFF2-40B4-BE49-F238E27FC236}">
                <a16:creationId xmlns:a16="http://schemas.microsoft.com/office/drawing/2014/main" id="{C96ACD2C-1A19-E0B4-FE8D-D9DA7710FD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663142" y="2930768"/>
            <a:ext cx="2344042" cy="3810000"/>
          </a:xfrm>
          <a:prstGeom prst="rect">
            <a:avLst/>
          </a:prstGeom>
        </p:spPr>
      </p:pic>
      <p:pic>
        <p:nvPicPr>
          <p:cNvPr id="8" name="Označba mesta vsebine 8">
            <a:extLst>
              <a:ext uri="{FF2B5EF4-FFF2-40B4-BE49-F238E27FC236}">
                <a16:creationId xmlns:a16="http://schemas.microsoft.com/office/drawing/2014/main" id="{7F9833D0-2538-06EF-A808-94C03EBC579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959346" y="2930768"/>
            <a:ext cx="2344042" cy="3810000"/>
          </a:xfrm>
          <a:prstGeom prst="rect">
            <a:avLst/>
          </a:prstGeom>
        </p:spPr>
      </p:pic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AD574CCD-91F1-2842-EFD1-813C101EC37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255550" y="2930768"/>
            <a:ext cx="2344042" cy="3810000"/>
          </a:xfrm>
          <a:prstGeom prst="rect">
            <a:avLst/>
          </a:prstGeom>
        </p:spPr>
      </p:pic>
      <p:pic>
        <p:nvPicPr>
          <p:cNvPr id="10" name="Označba mesta vsebine 8">
            <a:extLst>
              <a:ext uri="{FF2B5EF4-FFF2-40B4-BE49-F238E27FC236}">
                <a16:creationId xmlns:a16="http://schemas.microsoft.com/office/drawing/2014/main" id="{CEE5C7C9-DB32-1C0E-D720-12721694B02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551755" y="2930768"/>
            <a:ext cx="2344042" cy="3810000"/>
          </a:xfrm>
          <a:prstGeom prst="rect">
            <a:avLst/>
          </a:prstGeom>
        </p:spPr>
      </p:pic>
      <p:pic>
        <p:nvPicPr>
          <p:cNvPr id="11" name="Označba mesta vsebine 8">
            <a:extLst>
              <a:ext uri="{FF2B5EF4-FFF2-40B4-BE49-F238E27FC236}">
                <a16:creationId xmlns:a16="http://schemas.microsoft.com/office/drawing/2014/main" id="{A81A4452-6F38-92A1-F2E4-DB718DFA456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847958" y="2930768"/>
            <a:ext cx="2344042" cy="3810000"/>
          </a:xfrm>
          <a:prstGeom prst="rect">
            <a:avLst/>
          </a:prstGeom>
        </p:spPr>
      </p:pic>
      <p:cxnSp>
        <p:nvCxnSpPr>
          <p:cNvPr id="13" name="Raven puščični povezovalnik 12">
            <a:extLst>
              <a:ext uri="{FF2B5EF4-FFF2-40B4-BE49-F238E27FC236}">
                <a16:creationId xmlns:a16="http://schemas.microsoft.com/office/drawing/2014/main" id="{F8FC1001-FD7A-B320-8199-5442B2B0B759}"/>
              </a:ext>
            </a:extLst>
          </p:cNvPr>
          <p:cNvCxnSpPr>
            <a:cxnSpLocks/>
          </p:cNvCxnSpPr>
          <p:nvPr/>
        </p:nvCxnSpPr>
        <p:spPr>
          <a:xfrm>
            <a:off x="6313683" y="3573461"/>
            <a:ext cx="339725" cy="0"/>
          </a:xfrm>
          <a:prstGeom prst="straightConnector1">
            <a:avLst/>
          </a:prstGeom>
          <a:ln>
            <a:solidFill>
              <a:srgbClr val="B74826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B4530847-A853-EA1C-F97B-F7C51A2BA7D8}"/>
              </a:ext>
            </a:extLst>
          </p:cNvPr>
          <p:cNvCxnSpPr/>
          <p:nvPr/>
        </p:nvCxnSpPr>
        <p:spPr>
          <a:xfrm>
            <a:off x="6313683" y="3462337"/>
            <a:ext cx="0" cy="45720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5346F9DA-AE3D-6794-A3C9-73383C59BB19}"/>
              </a:ext>
            </a:extLst>
          </p:cNvPr>
          <p:cNvCxnSpPr/>
          <p:nvPr/>
        </p:nvCxnSpPr>
        <p:spPr>
          <a:xfrm>
            <a:off x="6653408" y="3462337"/>
            <a:ext cx="0" cy="457200"/>
          </a:xfrm>
          <a:prstGeom prst="line">
            <a:avLst/>
          </a:prstGeom>
          <a:ln>
            <a:solidFill>
              <a:srgbClr val="B748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C188D536-C92A-D708-8B3D-8951D75DA94D}"/>
              </a:ext>
            </a:extLst>
          </p:cNvPr>
          <p:cNvSpPr txBox="1"/>
          <p:nvPr/>
        </p:nvSpPr>
        <p:spPr>
          <a:xfrm>
            <a:off x="5995860" y="3227386"/>
            <a:ext cx="975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noProof="0" dirty="0">
                <a:solidFill>
                  <a:srgbClr val="B74826"/>
                </a:solidFill>
              </a:rPr>
              <a:t>razmik</a:t>
            </a:r>
            <a:endParaRPr lang="sl-SI" sz="1400" b="1" noProof="0" dirty="0">
              <a:solidFill>
                <a:srgbClr val="B74826"/>
              </a:solidFill>
            </a:endParaRP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96D70A57-168D-FBBB-92CF-A32E1C9C6844}"/>
              </a:ext>
            </a:extLst>
          </p:cNvPr>
          <p:cNvSpPr txBox="1"/>
          <p:nvPr/>
        </p:nvSpPr>
        <p:spPr>
          <a:xfrm>
            <a:off x="838200" y="3914774"/>
            <a:ext cx="4312347" cy="1420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/>
              <a:t>»Oddelek, v vrsto, ZBOR!«</a:t>
            </a:r>
            <a:endParaRPr lang="sl-SI" sz="2000" b="1" dirty="0"/>
          </a:p>
          <a:p>
            <a:pPr>
              <a:lnSpc>
                <a:spcPct val="150000"/>
              </a:lnSpc>
            </a:pPr>
            <a:r>
              <a:rPr lang="pt-BR" sz="2000" b="1" dirty="0"/>
              <a:t>»Na desno (levo), poravnaj SE!«</a:t>
            </a:r>
            <a:endParaRPr lang="sl-SI" sz="2000" b="1" dirty="0"/>
          </a:p>
          <a:p>
            <a:pPr>
              <a:lnSpc>
                <a:spcPct val="150000"/>
              </a:lnSpc>
            </a:pPr>
            <a:r>
              <a:rPr lang="pt-BR" sz="2000" b="1" dirty="0"/>
              <a:t>»Mir-NO!«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280436021"/>
      </p:ext>
    </p:extLst>
  </p:cSld>
  <p:clrMapOvr>
    <a:masterClrMapping/>
  </p:clrMapOvr>
</p:sld>
</file>

<file path=ppt/theme/theme1.xml><?xml version="1.0" encoding="utf-8"?>
<a:theme xmlns:a="http://schemas.openxmlformats.org/drawingml/2006/main" name="Vsebin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GZ Logate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Naslovi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GZ Logate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4247</TotalTime>
  <Words>840</Words>
  <Application>Microsoft Office PowerPoint</Application>
  <PresentationFormat>Širokozaslonsko</PresentationFormat>
  <Paragraphs>112</Paragraphs>
  <Slides>27</Slides>
  <Notes>0</Notes>
  <HiddenSlides>1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27</vt:i4>
      </vt:variant>
    </vt:vector>
  </HeadingPairs>
  <TitlesOfParts>
    <vt:vector size="32" baseType="lpstr">
      <vt:lpstr>Aptos</vt:lpstr>
      <vt:lpstr>Arial</vt:lpstr>
      <vt:lpstr>Georgia</vt:lpstr>
      <vt:lpstr>Vsebina</vt:lpstr>
      <vt:lpstr>Naslovi</vt:lpstr>
      <vt:lpstr>Razvrščanje</vt:lpstr>
      <vt:lpstr>Osnovni pojmi  o razvrščanju</vt:lpstr>
      <vt:lpstr>Razvrščanje</vt:lpstr>
      <vt:lpstr>Mesto izdajanja povelja</vt:lpstr>
      <vt:lpstr>Mesto izdajanja povelja</vt:lpstr>
      <vt:lpstr>Povelja</vt:lpstr>
      <vt:lpstr>Povrat</vt:lpstr>
      <vt:lpstr>Vrsta</vt:lpstr>
      <vt:lpstr>Enovrstna ureditev</vt:lpstr>
      <vt:lpstr>Dvovrstna ureditev</vt:lpstr>
      <vt:lpstr>Kolona</vt:lpstr>
      <vt:lpstr>Kolona po eden</vt:lpstr>
      <vt:lpstr>Kolona po dva</vt:lpstr>
      <vt:lpstr>Kolona po štiri (tri)</vt:lpstr>
      <vt:lpstr>Ureditev</vt:lpstr>
      <vt:lpstr>Razmik in odmik</vt:lpstr>
      <vt:lpstr>Poravnavanje enote</vt:lpstr>
      <vt:lpstr>Poravnavanje enote</vt:lpstr>
      <vt:lpstr>Zgradba razvrstitve</vt:lpstr>
      <vt:lpstr>Poročanje</vt:lpstr>
      <vt:lpstr>Poročanje</vt:lpstr>
      <vt:lpstr>Premikanje</vt:lpstr>
      <vt:lpstr>Premikanje oddelka</vt:lpstr>
      <vt:lpstr>Pohodni korak</vt:lpstr>
      <vt:lpstr>Zaustavljanje enote</vt:lpstr>
      <vt:lpstr>Zavijanje enote</vt:lpstr>
      <vt:lpstr>Zavijanje enote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Gladek</dc:creator>
  <cp:lastModifiedBy>Peter Gladek</cp:lastModifiedBy>
  <cp:revision>2</cp:revision>
  <dcterms:created xsi:type="dcterms:W3CDTF">2025-10-18T17:41:36Z</dcterms:created>
  <dcterms:modified xsi:type="dcterms:W3CDTF">2026-04-27T12:50:29Z</dcterms:modified>
</cp:coreProperties>
</file>