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8" r:id="rId3"/>
    <p:sldId id="280" r:id="rId4"/>
    <p:sldId id="294" r:id="rId5"/>
    <p:sldId id="285" r:id="rId6"/>
    <p:sldId id="284" r:id="rId7"/>
    <p:sldId id="292" r:id="rId8"/>
    <p:sldId id="286" r:id="rId9"/>
    <p:sldId id="293" r:id="rId10"/>
    <p:sldId id="295" r:id="rId11"/>
    <p:sldId id="288" r:id="rId12"/>
    <p:sldId id="296" r:id="rId13"/>
    <p:sldId id="281" r:id="rId14"/>
    <p:sldId id="256" r:id="rId15"/>
    <p:sldId id="297" r:id="rId16"/>
    <p:sldId id="298" r:id="rId17"/>
    <p:sldId id="299" r:id="rId18"/>
    <p:sldId id="303" r:id="rId19"/>
    <p:sldId id="304" r:id="rId20"/>
    <p:sldId id="261" r:id="rId21"/>
    <p:sldId id="262" r:id="rId22"/>
    <p:sldId id="300" r:id="rId23"/>
    <p:sldId id="301" r:id="rId24"/>
    <p:sldId id="302" r:id="rId2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dstavitev predmeta" id="{D11DD820-D421-4F83-9323-EDE26860DBB2}">
          <p14:sldIdLst>
            <p14:sldId id="258"/>
          </p14:sldIdLst>
        </p14:section>
        <p14:section name="Poglavje 1" id="{4AAD0B3B-E77D-4845-82E5-4ADA1648EE61}">
          <p14:sldIdLst>
            <p14:sldId id="280"/>
            <p14:sldId id="294"/>
            <p14:sldId id="285"/>
            <p14:sldId id="284"/>
            <p14:sldId id="292"/>
            <p14:sldId id="286"/>
          </p14:sldIdLst>
        </p14:section>
        <p14:section name="Poglavje 2" id="{A9372EFB-A46D-46BA-A218-E50CAEF33FEC}">
          <p14:sldIdLst>
            <p14:sldId id="293"/>
            <p14:sldId id="295"/>
            <p14:sldId id="288"/>
            <p14:sldId id="296"/>
          </p14:sldIdLst>
        </p14:section>
        <p14:section name="Poglavje 3" id="{33A0D2F1-02F8-4424-AC6F-51A57863D86F}">
          <p14:sldIdLst>
            <p14:sldId id="281"/>
            <p14:sldId id="256"/>
            <p14:sldId id="297"/>
            <p14:sldId id="298"/>
            <p14:sldId id="299"/>
            <p14:sldId id="303"/>
            <p14:sldId id="304"/>
          </p14:sldIdLst>
        </p14:section>
        <p14:section name="Poglavje 4" id="{5F1BF021-ADDE-4D4E-BC9D-46573BFEB626}">
          <p14:sldIdLst>
            <p14:sldId id="261"/>
            <p14:sldId id="262"/>
            <p14:sldId id="300"/>
            <p14:sldId id="301"/>
            <p14:sldId id="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333"/>
    <a:srgbClr val="B74826"/>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73E9F-9132-402A-8A9E-E2A0AB6657E3}" v="38" dt="2026-04-07T18:20:47.598"/>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94503" autoAdjust="0"/>
  </p:normalViewPr>
  <p:slideViewPr>
    <p:cSldViewPr snapToGrid="0">
      <p:cViewPr varScale="1">
        <p:scale>
          <a:sx n="74" d="100"/>
          <a:sy n="74" d="100"/>
        </p:scale>
        <p:origin x="36" y="296"/>
      </p:cViewPr>
      <p:guideLst/>
    </p:cSldViewPr>
  </p:slideViewPr>
  <p:notesTextViewPr>
    <p:cViewPr>
      <p:scale>
        <a:sx n="3" d="2"/>
        <a:sy n="3" d="2"/>
      </p:scale>
      <p:origin x="0" y="0"/>
    </p:cViewPr>
  </p:notesTextViewPr>
  <p:notesViewPr>
    <p:cSldViewPr snapToGrid="0">
      <p:cViewPr varScale="1">
        <p:scale>
          <a:sx n="96" d="100"/>
          <a:sy n="96" d="100"/>
        </p:scale>
        <p:origin x="289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Gladek" userId="889cb8531c4a3f3b" providerId="LiveId" clId="{BEAFB65F-A279-4999-B12B-412B2DEB45C6}"/>
    <pc:docChg chg="undo redo custSel addSld delSld modSld sldOrd addSection delSection modSection">
      <pc:chgData name="Peter Gladek" userId="889cb8531c4a3f3b" providerId="LiveId" clId="{BEAFB65F-A279-4999-B12B-412B2DEB45C6}" dt="2026-04-07T18:20:47.598" v="6955"/>
      <pc:docMkLst>
        <pc:docMk/>
      </pc:docMkLst>
      <pc:sldChg chg="addSp delSp modSp mod ord modClrScheme chgLayout">
        <pc:chgData name="Peter Gladek" userId="889cb8531c4a3f3b" providerId="LiveId" clId="{BEAFB65F-A279-4999-B12B-412B2DEB45C6}" dt="2026-03-27T14:42:03.604" v="6538" actId="20577"/>
        <pc:sldMkLst>
          <pc:docMk/>
          <pc:sldMk cId="3181744601" sldId="256"/>
        </pc:sldMkLst>
        <pc:spChg chg="add mod ord">
          <ac:chgData name="Peter Gladek" userId="889cb8531c4a3f3b" providerId="LiveId" clId="{BEAFB65F-A279-4999-B12B-412B2DEB45C6}" dt="2026-03-27T14:38:33.032" v="6512" actId="20577"/>
          <ac:spMkLst>
            <pc:docMk/>
            <pc:sldMk cId="3181744601" sldId="256"/>
            <ac:spMk id="3" creationId="{E0EF37EC-BF24-71C2-D19D-FED1ECA954D0}"/>
          </ac:spMkLst>
        </pc:spChg>
        <pc:spChg chg="mod ord">
          <ac:chgData name="Peter Gladek" userId="889cb8531c4a3f3b" providerId="LiveId" clId="{BEAFB65F-A279-4999-B12B-412B2DEB45C6}" dt="2026-03-27T14:34:30.530" v="5853" actId="700"/>
          <ac:spMkLst>
            <pc:docMk/>
            <pc:sldMk cId="3181744601" sldId="256"/>
            <ac:spMk id="4" creationId="{A1704D6E-A88A-ABB9-02F2-8031A29B1AD2}"/>
          </ac:spMkLst>
        </pc:spChg>
        <pc:spChg chg="add mod ord">
          <ac:chgData name="Peter Gladek" userId="889cb8531c4a3f3b" providerId="LiveId" clId="{BEAFB65F-A279-4999-B12B-412B2DEB45C6}" dt="2026-03-27T14:42:03.604" v="6538" actId="20577"/>
          <ac:spMkLst>
            <pc:docMk/>
            <pc:sldMk cId="3181744601" sldId="256"/>
            <ac:spMk id="6" creationId="{F710207F-D72C-8949-3E1A-3AF67E9672CC}"/>
          </ac:spMkLst>
        </pc:spChg>
      </pc:sldChg>
      <pc:sldChg chg="modSp mod">
        <pc:chgData name="Peter Gladek" userId="889cb8531c4a3f3b" providerId="LiveId" clId="{BEAFB65F-A279-4999-B12B-412B2DEB45C6}" dt="2026-03-27T12:31:44.930" v="4939" actId="20577"/>
        <pc:sldMkLst>
          <pc:docMk/>
          <pc:sldMk cId="763337593" sldId="258"/>
        </pc:sldMkLst>
        <pc:spChg chg="mod">
          <ac:chgData name="Peter Gladek" userId="889cb8531c4a3f3b" providerId="LiveId" clId="{BEAFB65F-A279-4999-B12B-412B2DEB45C6}" dt="2026-03-27T12:31:44.930" v="4939" actId="20577"/>
          <ac:spMkLst>
            <pc:docMk/>
            <pc:sldMk cId="763337593" sldId="258"/>
            <ac:spMk id="3" creationId="{246C1507-397F-315E-D4FB-121758FBFED3}"/>
          </ac:spMkLst>
        </pc:spChg>
      </pc:sldChg>
      <pc:sldChg chg="modSp mod ord">
        <pc:chgData name="Peter Gladek" userId="889cb8531c4a3f3b" providerId="LiveId" clId="{BEAFB65F-A279-4999-B12B-412B2DEB45C6}" dt="2026-03-27T12:30:48.098" v="4868" actId="20577"/>
        <pc:sldMkLst>
          <pc:docMk/>
          <pc:sldMk cId="2705730959" sldId="261"/>
        </pc:sldMkLst>
        <pc:spChg chg="mod">
          <ac:chgData name="Peter Gladek" userId="889cb8531c4a3f3b" providerId="LiveId" clId="{BEAFB65F-A279-4999-B12B-412B2DEB45C6}" dt="2026-03-27T12:30:48.098" v="4868" actId="20577"/>
          <ac:spMkLst>
            <pc:docMk/>
            <pc:sldMk cId="2705730959" sldId="261"/>
            <ac:spMk id="3" creationId="{005B02FD-E76F-3407-B3F0-331893E7CAF7}"/>
          </ac:spMkLst>
        </pc:spChg>
      </pc:sldChg>
      <pc:sldChg chg="ord">
        <pc:chgData name="Peter Gladek" userId="889cb8531c4a3f3b" providerId="LiveId" clId="{BEAFB65F-A279-4999-B12B-412B2DEB45C6}" dt="2026-03-27T12:30:44.377" v="4866"/>
        <pc:sldMkLst>
          <pc:docMk/>
          <pc:sldMk cId="4090543311" sldId="262"/>
        </pc:sldMkLst>
      </pc:sldChg>
      <pc:sldChg chg="modSp mod ord">
        <pc:chgData name="Peter Gladek" userId="889cb8531c4a3f3b" providerId="LiveId" clId="{BEAFB65F-A279-4999-B12B-412B2DEB45C6}" dt="2026-03-27T12:31:09.003" v="4874" actId="20577"/>
        <pc:sldMkLst>
          <pc:docMk/>
          <pc:sldMk cId="2731625315" sldId="281"/>
        </pc:sldMkLst>
        <pc:spChg chg="mod">
          <ac:chgData name="Peter Gladek" userId="889cb8531c4a3f3b" providerId="LiveId" clId="{BEAFB65F-A279-4999-B12B-412B2DEB45C6}" dt="2026-03-27T12:31:09.003" v="4874" actId="20577"/>
          <ac:spMkLst>
            <pc:docMk/>
            <pc:sldMk cId="2731625315" sldId="281"/>
            <ac:spMk id="3" creationId="{718ABAD8-324C-3151-395F-B36D31D050D2}"/>
          </ac:spMkLst>
        </pc:spChg>
      </pc:sldChg>
      <pc:sldChg chg="modSp">
        <pc:chgData name="Peter Gladek" userId="889cb8531c4a3f3b" providerId="LiveId" clId="{BEAFB65F-A279-4999-B12B-412B2DEB45C6}" dt="2026-03-27T12:31:59.625" v="4946" actId="20577"/>
        <pc:sldMkLst>
          <pc:docMk/>
          <pc:sldMk cId="626863278" sldId="285"/>
        </pc:sldMkLst>
        <pc:spChg chg="mod">
          <ac:chgData name="Peter Gladek" userId="889cb8531c4a3f3b" providerId="LiveId" clId="{BEAFB65F-A279-4999-B12B-412B2DEB45C6}" dt="2026-03-27T12:31:59.625" v="4946" actId="20577"/>
          <ac:spMkLst>
            <pc:docMk/>
            <pc:sldMk cId="626863278" sldId="285"/>
            <ac:spMk id="22" creationId="{2A03A93F-95E7-E29F-08BD-5F70ADB1CF05}"/>
          </ac:spMkLst>
        </pc:spChg>
      </pc:sldChg>
      <pc:sldChg chg="modSp mod ord">
        <pc:chgData name="Peter Gladek" userId="889cb8531c4a3f3b" providerId="LiveId" clId="{BEAFB65F-A279-4999-B12B-412B2DEB45C6}" dt="2026-03-27T13:10:45.909" v="5110" actId="20577"/>
        <pc:sldMkLst>
          <pc:docMk/>
          <pc:sldMk cId="1404438478" sldId="288"/>
        </pc:sldMkLst>
        <pc:spChg chg="mod">
          <ac:chgData name="Peter Gladek" userId="889cb8531c4a3f3b" providerId="LiveId" clId="{BEAFB65F-A279-4999-B12B-412B2DEB45C6}" dt="2026-03-27T13:10:26.494" v="5103" actId="20577"/>
          <ac:spMkLst>
            <pc:docMk/>
            <pc:sldMk cId="1404438478" sldId="288"/>
            <ac:spMk id="2" creationId="{BC2DF259-3372-BA57-552F-620A9659BB64}"/>
          </ac:spMkLst>
        </pc:spChg>
        <pc:spChg chg="mod">
          <ac:chgData name="Peter Gladek" userId="889cb8531c4a3f3b" providerId="LiveId" clId="{BEAFB65F-A279-4999-B12B-412B2DEB45C6}" dt="2026-03-27T13:10:45.909" v="5110" actId="20577"/>
          <ac:spMkLst>
            <pc:docMk/>
            <pc:sldMk cId="1404438478" sldId="288"/>
            <ac:spMk id="3" creationId="{6601271D-08CE-B47A-C050-EAB2C7C5B1E0}"/>
          </ac:spMkLst>
        </pc:spChg>
      </pc:sldChg>
      <pc:sldChg chg="modSp add mod modClrScheme chgLayout">
        <pc:chgData name="Peter Gladek" userId="889cb8531c4a3f3b" providerId="LiveId" clId="{BEAFB65F-A279-4999-B12B-412B2DEB45C6}" dt="2026-03-28T17:57:10.872" v="6954" actId="700"/>
        <pc:sldMkLst>
          <pc:docMk/>
          <pc:sldMk cId="760192582" sldId="293"/>
        </pc:sldMkLst>
        <pc:spChg chg="mod ord">
          <ac:chgData name="Peter Gladek" userId="889cb8531c4a3f3b" providerId="LiveId" clId="{BEAFB65F-A279-4999-B12B-412B2DEB45C6}" dt="2026-03-28T17:57:10.872" v="6954" actId="700"/>
          <ac:spMkLst>
            <pc:docMk/>
            <pc:sldMk cId="760192582" sldId="293"/>
            <ac:spMk id="2" creationId="{65DD770A-FFBC-4879-CC39-CAA3724B837D}"/>
          </ac:spMkLst>
        </pc:spChg>
        <pc:spChg chg="mod ord">
          <ac:chgData name="Peter Gladek" userId="889cb8531c4a3f3b" providerId="LiveId" clId="{BEAFB65F-A279-4999-B12B-412B2DEB45C6}" dt="2026-03-28T17:57:10.872" v="6954" actId="700"/>
          <ac:spMkLst>
            <pc:docMk/>
            <pc:sldMk cId="760192582" sldId="293"/>
            <ac:spMk id="3" creationId="{BF7B786A-25B8-40CA-9FF3-4C6DEE059B39}"/>
          </ac:spMkLst>
        </pc:spChg>
      </pc:sldChg>
      <pc:sldChg chg="addSp delSp modSp new mod modClrScheme chgLayout">
        <pc:chgData name="Peter Gladek" userId="889cb8531c4a3f3b" providerId="LiveId" clId="{BEAFB65F-A279-4999-B12B-412B2DEB45C6}" dt="2026-03-27T12:41:12.779" v="4999" actId="1076"/>
        <pc:sldMkLst>
          <pc:docMk/>
          <pc:sldMk cId="1985923319" sldId="294"/>
        </pc:sldMkLst>
        <pc:spChg chg="add mod ord">
          <ac:chgData name="Peter Gladek" userId="889cb8531c4a3f3b" providerId="LiveId" clId="{BEAFB65F-A279-4999-B12B-412B2DEB45C6}" dt="2026-03-27T12:33:51.302" v="4989" actId="20577"/>
          <ac:spMkLst>
            <pc:docMk/>
            <pc:sldMk cId="1985923319" sldId="294"/>
            <ac:spMk id="4" creationId="{E18BA7DD-9623-62A8-54AD-2CCC8490C642}"/>
          </ac:spMkLst>
        </pc:spChg>
        <pc:picChg chg="add mod ord">
          <ac:chgData name="Peter Gladek" userId="889cb8531c4a3f3b" providerId="LiveId" clId="{BEAFB65F-A279-4999-B12B-412B2DEB45C6}" dt="2026-03-27T12:41:12.779" v="4999" actId="1076"/>
          <ac:picMkLst>
            <pc:docMk/>
            <pc:sldMk cId="1985923319" sldId="294"/>
            <ac:picMk id="11" creationId="{04998512-872D-ECA8-E878-13D189A93760}"/>
          </ac:picMkLst>
        </pc:picChg>
      </pc:sldChg>
      <pc:sldChg chg="addSp delSp modSp new mod modClrScheme chgLayout">
        <pc:chgData name="Peter Gladek" userId="889cb8531c4a3f3b" providerId="LiveId" clId="{BEAFB65F-A279-4999-B12B-412B2DEB45C6}" dt="2026-03-27T13:00:01.282" v="5062" actId="20577"/>
        <pc:sldMkLst>
          <pc:docMk/>
          <pc:sldMk cId="1520623823" sldId="295"/>
        </pc:sldMkLst>
        <pc:spChg chg="add mod ord">
          <ac:chgData name="Peter Gladek" userId="889cb8531c4a3f3b" providerId="LiveId" clId="{BEAFB65F-A279-4999-B12B-412B2DEB45C6}" dt="2026-03-27T12:58:44.631" v="5040" actId="20577"/>
          <ac:spMkLst>
            <pc:docMk/>
            <pc:sldMk cId="1520623823" sldId="295"/>
            <ac:spMk id="4" creationId="{D3653F12-707A-8D9D-FE36-DF81D3D90D5D}"/>
          </ac:spMkLst>
        </pc:spChg>
        <pc:spChg chg="add mod ord">
          <ac:chgData name="Peter Gladek" userId="889cb8531c4a3f3b" providerId="LiveId" clId="{BEAFB65F-A279-4999-B12B-412B2DEB45C6}" dt="2026-03-27T13:00:01.282" v="5062" actId="20577"/>
          <ac:spMkLst>
            <pc:docMk/>
            <pc:sldMk cId="1520623823" sldId="295"/>
            <ac:spMk id="5" creationId="{FD45853A-4E5E-2BF3-1372-C79DCD1FDCA9}"/>
          </ac:spMkLst>
        </pc:spChg>
        <pc:picChg chg="add mod">
          <ac:chgData name="Peter Gladek" userId="889cb8531c4a3f3b" providerId="LiveId" clId="{BEAFB65F-A279-4999-B12B-412B2DEB45C6}" dt="2026-03-27T12:58:13.016" v="5019" actId="1076"/>
          <ac:picMkLst>
            <pc:docMk/>
            <pc:sldMk cId="1520623823" sldId="295"/>
            <ac:picMk id="10" creationId="{0F79CF1A-4FE7-2ABB-4463-8A5AAA4476F9}"/>
          </ac:picMkLst>
        </pc:picChg>
        <pc:picChg chg="add mod">
          <ac:chgData name="Peter Gladek" userId="889cb8531c4a3f3b" providerId="LiveId" clId="{BEAFB65F-A279-4999-B12B-412B2DEB45C6}" dt="2026-03-27T12:58:19.488" v="5020" actId="1076"/>
          <ac:picMkLst>
            <pc:docMk/>
            <pc:sldMk cId="1520623823" sldId="295"/>
            <ac:picMk id="11" creationId="{CD102CBD-7483-2130-F7A2-59970D621554}"/>
          </ac:picMkLst>
        </pc:picChg>
        <pc:picChg chg="add mod">
          <ac:chgData name="Peter Gladek" userId="889cb8531c4a3f3b" providerId="LiveId" clId="{BEAFB65F-A279-4999-B12B-412B2DEB45C6}" dt="2026-03-27T12:58:13.016" v="5019" actId="1076"/>
          <ac:picMkLst>
            <pc:docMk/>
            <pc:sldMk cId="1520623823" sldId="295"/>
            <ac:picMk id="12" creationId="{F07A42CA-CB79-FA96-3D0F-79A56B07B98B}"/>
          </ac:picMkLst>
        </pc:picChg>
      </pc:sldChg>
      <pc:sldChg chg="addSp delSp modSp new mod modClrScheme chgLayout">
        <pc:chgData name="Peter Gladek" userId="889cb8531c4a3f3b" providerId="LiveId" clId="{BEAFB65F-A279-4999-B12B-412B2DEB45C6}" dt="2026-03-27T13:52:59.340" v="5751" actId="27636"/>
        <pc:sldMkLst>
          <pc:docMk/>
          <pc:sldMk cId="1466882632" sldId="296"/>
        </pc:sldMkLst>
        <pc:spChg chg="add mod ord">
          <ac:chgData name="Peter Gladek" userId="889cb8531c4a3f3b" providerId="LiveId" clId="{BEAFB65F-A279-4999-B12B-412B2DEB45C6}" dt="2026-03-27T13:41:15.045" v="5164" actId="20577"/>
          <ac:spMkLst>
            <pc:docMk/>
            <pc:sldMk cId="1466882632" sldId="296"/>
            <ac:spMk id="5" creationId="{00D4A0C9-3AEB-9BC8-4BA8-4AC380FA80CE}"/>
          </ac:spMkLst>
        </pc:spChg>
        <pc:spChg chg="add mod ord">
          <ac:chgData name="Peter Gladek" userId="889cb8531c4a3f3b" providerId="LiveId" clId="{BEAFB65F-A279-4999-B12B-412B2DEB45C6}" dt="2026-03-27T13:52:59.340" v="5751" actId="27636"/>
          <ac:spMkLst>
            <pc:docMk/>
            <pc:sldMk cId="1466882632" sldId="296"/>
            <ac:spMk id="6" creationId="{F53E83DF-E8C4-0A28-4A54-11ADEAEE71D2}"/>
          </ac:spMkLst>
        </pc:spChg>
      </pc:sldChg>
      <pc:sldChg chg="modSp new mod">
        <pc:chgData name="Peter Gladek" userId="889cb8531c4a3f3b" providerId="LiveId" clId="{BEAFB65F-A279-4999-B12B-412B2DEB45C6}" dt="2026-03-27T14:37:31.468" v="6441" actId="20577"/>
        <pc:sldMkLst>
          <pc:docMk/>
          <pc:sldMk cId="3542547740" sldId="297"/>
        </pc:sldMkLst>
        <pc:spChg chg="mod">
          <ac:chgData name="Peter Gladek" userId="889cb8531c4a3f3b" providerId="LiveId" clId="{BEAFB65F-A279-4999-B12B-412B2DEB45C6}" dt="2026-03-27T14:35:38.079" v="6023" actId="20577"/>
          <ac:spMkLst>
            <pc:docMk/>
            <pc:sldMk cId="3542547740" sldId="297"/>
            <ac:spMk id="2" creationId="{F2FBF7B5-27A0-CDDF-B0E3-94FF734D0954}"/>
          </ac:spMkLst>
        </pc:spChg>
        <pc:spChg chg="mod">
          <ac:chgData name="Peter Gladek" userId="889cb8531c4a3f3b" providerId="LiveId" clId="{BEAFB65F-A279-4999-B12B-412B2DEB45C6}" dt="2026-03-27T14:37:30.112" v="6433" actId="27636"/>
          <ac:spMkLst>
            <pc:docMk/>
            <pc:sldMk cId="3542547740" sldId="297"/>
            <ac:spMk id="3" creationId="{F4439DAE-36EF-6ED2-2B10-DF5B12C8F07B}"/>
          </ac:spMkLst>
        </pc:spChg>
        <pc:spChg chg="mod">
          <ac:chgData name="Peter Gladek" userId="889cb8531c4a3f3b" providerId="LiveId" clId="{BEAFB65F-A279-4999-B12B-412B2DEB45C6}" dt="2026-03-27T14:37:31.468" v="6441" actId="20577"/>
          <ac:spMkLst>
            <pc:docMk/>
            <pc:sldMk cId="3542547740" sldId="297"/>
            <ac:spMk id="4" creationId="{9EC2EF04-5B3C-4640-B0F4-A733754A9CEC}"/>
          </ac:spMkLst>
        </pc:spChg>
      </pc:sldChg>
      <pc:sldChg chg="addSp delSp modSp new mod modClrScheme chgLayout">
        <pc:chgData name="Peter Gladek" userId="889cb8531c4a3f3b" providerId="LiveId" clId="{BEAFB65F-A279-4999-B12B-412B2DEB45C6}" dt="2026-03-28T17:54:50.437" v="6952" actId="20577"/>
        <pc:sldMkLst>
          <pc:docMk/>
          <pc:sldMk cId="315754921" sldId="298"/>
        </pc:sldMkLst>
        <pc:spChg chg="mod ord">
          <ac:chgData name="Peter Gladek" userId="889cb8531c4a3f3b" providerId="LiveId" clId="{BEAFB65F-A279-4999-B12B-412B2DEB45C6}" dt="2026-03-28T17:54:50.437" v="6952" actId="20577"/>
          <ac:spMkLst>
            <pc:docMk/>
            <pc:sldMk cId="315754921" sldId="298"/>
            <ac:spMk id="2" creationId="{3FFCE639-0259-ECCD-12DA-E2CA23CDC53F}"/>
          </ac:spMkLst>
        </pc:spChg>
        <pc:spChg chg="add mod ord">
          <ac:chgData name="Peter Gladek" userId="889cb8531c4a3f3b" providerId="LiveId" clId="{BEAFB65F-A279-4999-B12B-412B2DEB45C6}" dt="2026-03-28T17:54:40.761" v="6935"/>
          <ac:spMkLst>
            <pc:docMk/>
            <pc:sldMk cId="315754921" sldId="298"/>
            <ac:spMk id="5" creationId="{57173585-B9A0-E77F-1ADB-1516F46B6C9A}"/>
          </ac:spMkLst>
        </pc:spChg>
      </pc:sldChg>
      <pc:sldChg chg="addSp delSp modSp new mod">
        <pc:chgData name="Peter Gladek" userId="889cb8531c4a3f3b" providerId="LiveId" clId="{BEAFB65F-A279-4999-B12B-412B2DEB45C6}" dt="2026-03-28T08:37:42.797" v="6843" actId="20577"/>
        <pc:sldMkLst>
          <pc:docMk/>
          <pc:sldMk cId="3746598611" sldId="299"/>
        </pc:sldMkLst>
        <pc:spChg chg="mod">
          <ac:chgData name="Peter Gladek" userId="889cb8531c4a3f3b" providerId="LiveId" clId="{BEAFB65F-A279-4999-B12B-412B2DEB45C6}" dt="2026-03-28T08:37:42.797" v="6843" actId="20577"/>
          <ac:spMkLst>
            <pc:docMk/>
            <pc:sldMk cId="3746598611" sldId="299"/>
            <ac:spMk id="2" creationId="{2CD3E25B-0E5B-08ED-8706-A531CA060646}"/>
          </ac:spMkLst>
        </pc:spChg>
        <pc:picChg chg="add mod ord">
          <ac:chgData name="Peter Gladek" userId="889cb8531c4a3f3b" providerId="LiveId" clId="{BEAFB65F-A279-4999-B12B-412B2DEB45C6}" dt="2026-03-27T14:48:28.389" v="6548" actId="1076"/>
          <ac:picMkLst>
            <pc:docMk/>
            <pc:sldMk cId="3746598611" sldId="299"/>
            <ac:picMk id="5" creationId="{3CD88298-89F7-0707-8B24-108010F7F54F}"/>
          </ac:picMkLst>
        </pc:picChg>
      </pc:sldChg>
      <pc:sldChg chg="addSp delSp modSp new mod modAnim">
        <pc:chgData name="Peter Gladek" userId="889cb8531c4a3f3b" providerId="LiveId" clId="{BEAFB65F-A279-4999-B12B-412B2DEB45C6}" dt="2026-04-07T18:20:47.598" v="6955"/>
        <pc:sldMkLst>
          <pc:docMk/>
          <pc:sldMk cId="231730479" sldId="300"/>
        </pc:sldMkLst>
        <pc:spChg chg="mod">
          <ac:chgData name="Peter Gladek" userId="889cb8531c4a3f3b" providerId="LiveId" clId="{BEAFB65F-A279-4999-B12B-412B2DEB45C6}" dt="2026-03-27T16:36:24.977" v="6585" actId="20577"/>
          <ac:spMkLst>
            <pc:docMk/>
            <pc:sldMk cId="231730479" sldId="300"/>
            <ac:spMk id="2" creationId="{D88302BD-E28B-FFAD-F2A0-A0FFB5385FB0}"/>
          </ac:spMkLst>
        </pc:spChg>
        <pc:spChg chg="add del mod">
          <ac:chgData name="Peter Gladek" userId="889cb8531c4a3f3b" providerId="LiveId" clId="{BEAFB65F-A279-4999-B12B-412B2DEB45C6}" dt="2026-03-27T16:50:26.451" v="6619" actId="20577"/>
          <ac:spMkLst>
            <pc:docMk/>
            <pc:sldMk cId="231730479" sldId="300"/>
            <ac:spMk id="3" creationId="{E409F7A9-8A73-8CA6-AE16-48DD2595045F}"/>
          </ac:spMkLst>
        </pc:spChg>
        <pc:picChg chg="add mod">
          <ac:chgData name="Peter Gladek" userId="889cb8531c4a3f3b" providerId="LiveId" clId="{BEAFB65F-A279-4999-B12B-412B2DEB45C6}" dt="2026-03-27T16:37:46.224" v="6593" actId="1076"/>
          <ac:picMkLst>
            <pc:docMk/>
            <pc:sldMk cId="231730479" sldId="300"/>
            <ac:picMk id="5" creationId="{6BEB6BE1-ACE9-9A56-1973-3F760FF666FB}"/>
          </ac:picMkLst>
        </pc:picChg>
        <pc:picChg chg="add mod modCrop">
          <ac:chgData name="Peter Gladek" userId="889cb8531c4a3f3b" providerId="LiveId" clId="{BEAFB65F-A279-4999-B12B-412B2DEB45C6}" dt="2026-03-28T17:55:35.272" v="6953" actId="1076"/>
          <ac:picMkLst>
            <pc:docMk/>
            <pc:sldMk cId="231730479" sldId="300"/>
            <ac:picMk id="7" creationId="{97A81480-04D4-E495-40B3-241804A91F99}"/>
          </ac:picMkLst>
        </pc:picChg>
      </pc:sldChg>
      <pc:sldChg chg="addSp delSp modSp new mod">
        <pc:chgData name="Peter Gladek" userId="889cb8531c4a3f3b" providerId="LiveId" clId="{BEAFB65F-A279-4999-B12B-412B2DEB45C6}" dt="2026-03-27T17:04:53.717" v="6834"/>
        <pc:sldMkLst>
          <pc:docMk/>
          <pc:sldMk cId="3571119954" sldId="301"/>
        </pc:sldMkLst>
        <pc:spChg chg="mod">
          <ac:chgData name="Peter Gladek" userId="889cb8531c4a3f3b" providerId="LiveId" clId="{BEAFB65F-A279-4999-B12B-412B2DEB45C6}" dt="2026-03-27T17:04:22.718" v="6821" actId="20577"/>
          <ac:spMkLst>
            <pc:docMk/>
            <pc:sldMk cId="3571119954" sldId="301"/>
            <ac:spMk id="2" creationId="{7F9B8269-1264-71A2-0AB0-77BC8D13119D}"/>
          </ac:spMkLst>
        </pc:spChg>
        <pc:graphicFrameChg chg="add mod ord modGraphic">
          <ac:chgData name="Peter Gladek" userId="889cb8531c4a3f3b" providerId="LiveId" clId="{BEAFB65F-A279-4999-B12B-412B2DEB45C6}" dt="2026-03-27T16:57:23.805" v="6760" actId="2061"/>
          <ac:graphicFrameMkLst>
            <pc:docMk/>
            <pc:sldMk cId="3571119954" sldId="301"/>
            <ac:graphicFrameMk id="4" creationId="{043C4CBD-AD8E-2112-04B7-DD5E1C02659E}"/>
          </ac:graphicFrameMkLst>
        </pc:graphicFrameChg>
        <pc:picChg chg="add mod">
          <ac:chgData name="Peter Gladek" userId="889cb8531c4a3f3b" providerId="LiveId" clId="{BEAFB65F-A279-4999-B12B-412B2DEB45C6}" dt="2026-03-27T17:04:53.717" v="6834"/>
          <ac:picMkLst>
            <pc:docMk/>
            <pc:sldMk cId="3571119954" sldId="301"/>
            <ac:picMk id="6" creationId="{18B89514-1B0B-4D60-7725-C170BE8041AE}"/>
          </ac:picMkLst>
        </pc:picChg>
      </pc:sldChg>
      <pc:sldChg chg="modSp add del mod">
        <pc:chgData name="Peter Gladek" userId="889cb8531c4a3f3b" providerId="LiveId" clId="{BEAFB65F-A279-4999-B12B-412B2DEB45C6}" dt="2026-03-27T17:04:48.105" v="6832" actId="14100"/>
        <pc:sldMkLst>
          <pc:docMk/>
          <pc:sldMk cId="2910792581" sldId="302"/>
        </pc:sldMkLst>
        <pc:spChg chg="mod">
          <ac:chgData name="Peter Gladek" userId="889cb8531c4a3f3b" providerId="LiveId" clId="{BEAFB65F-A279-4999-B12B-412B2DEB45C6}" dt="2026-03-27T17:04:28.951" v="6829" actId="20577"/>
          <ac:spMkLst>
            <pc:docMk/>
            <pc:sldMk cId="2910792581" sldId="302"/>
            <ac:spMk id="2" creationId="{A813BF0F-C0EB-BD83-134A-9A02D4101737}"/>
          </ac:spMkLst>
        </pc:spChg>
        <pc:graphicFrameChg chg="mod modGraphic">
          <ac:chgData name="Peter Gladek" userId="889cb8531c4a3f3b" providerId="LiveId" clId="{BEAFB65F-A279-4999-B12B-412B2DEB45C6}" dt="2026-03-27T17:04:43.455" v="6831" actId="2061"/>
          <ac:graphicFrameMkLst>
            <pc:docMk/>
            <pc:sldMk cId="2910792581" sldId="302"/>
            <ac:graphicFrameMk id="4" creationId="{7C8871D8-ECD7-6C9E-2C68-C6E7B17C3A89}"/>
          </ac:graphicFrameMkLst>
        </pc:graphicFrameChg>
        <pc:picChg chg="mod">
          <ac:chgData name="Peter Gladek" userId="889cb8531c4a3f3b" providerId="LiveId" clId="{BEAFB65F-A279-4999-B12B-412B2DEB45C6}" dt="2026-03-27T17:04:48.105" v="6832" actId="14100"/>
          <ac:picMkLst>
            <pc:docMk/>
            <pc:sldMk cId="2910792581" sldId="302"/>
            <ac:picMk id="5" creationId="{719DD739-4815-3AFD-1595-D8440DA481C3}"/>
          </ac:picMkLst>
        </pc:picChg>
      </pc:sldChg>
      <pc:sldChg chg="addSp delSp modSp new mod">
        <pc:chgData name="Peter Gladek" userId="889cb8531c4a3f3b" providerId="LiveId" clId="{BEAFB65F-A279-4999-B12B-412B2DEB45C6}" dt="2026-03-28T08:43:39.318" v="6925" actId="1076"/>
        <pc:sldMkLst>
          <pc:docMk/>
          <pc:sldMk cId="263017636" sldId="303"/>
        </pc:sldMkLst>
        <pc:spChg chg="mod">
          <ac:chgData name="Peter Gladek" userId="889cb8531c4a3f3b" providerId="LiveId" clId="{BEAFB65F-A279-4999-B12B-412B2DEB45C6}" dt="2026-03-28T08:37:50.966" v="6862" actId="20577"/>
          <ac:spMkLst>
            <pc:docMk/>
            <pc:sldMk cId="263017636" sldId="303"/>
            <ac:spMk id="2" creationId="{D790C4D2-507C-305D-A7F3-3CB6AF1F6ABA}"/>
          </ac:spMkLst>
        </pc:spChg>
        <pc:spChg chg="add mod">
          <ac:chgData name="Peter Gladek" userId="889cb8531c4a3f3b" providerId="LiveId" clId="{BEAFB65F-A279-4999-B12B-412B2DEB45C6}" dt="2026-03-28T08:43:34.866" v="6923" actId="478"/>
          <ac:spMkLst>
            <pc:docMk/>
            <pc:sldMk cId="263017636" sldId="303"/>
            <ac:spMk id="9" creationId="{BA3353FC-FD34-08ED-36EA-5C5580E843D4}"/>
          </ac:spMkLst>
        </pc:spChg>
        <pc:picChg chg="add mod">
          <ac:chgData name="Peter Gladek" userId="889cb8531c4a3f3b" providerId="LiveId" clId="{BEAFB65F-A279-4999-B12B-412B2DEB45C6}" dt="2026-03-28T08:43:39.318" v="6925" actId="1076"/>
          <ac:picMkLst>
            <pc:docMk/>
            <pc:sldMk cId="263017636" sldId="303"/>
            <ac:picMk id="10" creationId="{DC98034A-A470-28D9-1E23-A8B04B87BC3A}"/>
          </ac:picMkLst>
        </pc:picChg>
        <pc:picChg chg="add mod">
          <ac:chgData name="Peter Gladek" userId="889cb8531c4a3f3b" providerId="LiveId" clId="{BEAFB65F-A279-4999-B12B-412B2DEB45C6}" dt="2026-03-28T08:43:39.318" v="6925" actId="1076"/>
          <ac:picMkLst>
            <pc:docMk/>
            <pc:sldMk cId="263017636" sldId="303"/>
            <ac:picMk id="11" creationId="{1F4EFBFD-A87E-20A0-CB32-6F4A6AB14FEE}"/>
          </ac:picMkLst>
        </pc:picChg>
      </pc:sldChg>
      <pc:sldChg chg="addSp delSp modSp new mod">
        <pc:chgData name="Peter Gladek" userId="889cb8531c4a3f3b" providerId="LiveId" clId="{BEAFB65F-A279-4999-B12B-412B2DEB45C6}" dt="2026-03-28T08:44:06.352" v="6933" actId="1076"/>
        <pc:sldMkLst>
          <pc:docMk/>
          <pc:sldMk cId="1986551772" sldId="304"/>
        </pc:sldMkLst>
        <pc:spChg chg="mod">
          <ac:chgData name="Peter Gladek" userId="889cb8531c4a3f3b" providerId="LiveId" clId="{BEAFB65F-A279-4999-B12B-412B2DEB45C6}" dt="2026-03-28T08:40:23.786" v="6884" actId="20577"/>
          <ac:spMkLst>
            <pc:docMk/>
            <pc:sldMk cId="1986551772" sldId="304"/>
            <ac:spMk id="2" creationId="{C96B9657-5D39-674D-EAFF-CAB35E3EC1C6}"/>
          </ac:spMkLst>
        </pc:spChg>
        <pc:picChg chg="add del mod ord modCrop">
          <ac:chgData name="Peter Gladek" userId="889cb8531c4a3f3b" providerId="LiveId" clId="{BEAFB65F-A279-4999-B12B-412B2DEB45C6}" dt="2026-03-28T08:44:06.352" v="6933" actId="1076"/>
          <ac:picMkLst>
            <pc:docMk/>
            <pc:sldMk cId="1986551772" sldId="304"/>
            <ac:picMk id="5" creationId="{1897812F-8968-0716-989C-9D6CEE35D7CB}"/>
          </ac:picMkLst>
        </pc:picChg>
        <pc:picChg chg="add mod">
          <ac:chgData name="Peter Gladek" userId="889cb8531c4a3f3b" providerId="LiveId" clId="{BEAFB65F-A279-4999-B12B-412B2DEB45C6}" dt="2026-03-28T08:44:05.096" v="6932" actId="14100"/>
          <ac:picMkLst>
            <pc:docMk/>
            <pc:sldMk cId="1986551772" sldId="304"/>
            <ac:picMk id="11" creationId="{68C848A5-2C8D-C88F-A7F5-41E35A346D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A7E3B-36D9-4F66-80A9-B9F5B77A65A5}" type="datetimeFigureOut">
              <a:rPr lang="sl-SI" smtClean="0"/>
              <a:t>7. 04. 2026</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F8406-8305-4E6D-BA33-F43C24CD90BE}" type="slidenum">
              <a:rPr lang="sl-SI" smtClean="0"/>
              <a:t>‹#›</a:t>
            </a:fld>
            <a:endParaRPr lang="sl-SI"/>
          </a:p>
        </p:txBody>
      </p:sp>
    </p:spTree>
    <p:extLst>
      <p:ext uri="{BB962C8B-B14F-4D97-AF65-F5344CB8AC3E}">
        <p14:creationId xmlns:p14="http://schemas.microsoft.com/office/powerpoint/2010/main" val="2808860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7AEF8406-8305-4E6D-BA33-F43C24CD90BE}" type="slidenum">
              <a:rPr lang="sl-SI" smtClean="0"/>
              <a:t>5</a:t>
            </a:fld>
            <a:endParaRPr lang="sl-SI"/>
          </a:p>
        </p:txBody>
      </p:sp>
    </p:spTree>
    <p:extLst>
      <p:ext uri="{BB962C8B-B14F-4D97-AF65-F5344CB8AC3E}">
        <p14:creationId xmlns:p14="http://schemas.microsoft.com/office/powerpoint/2010/main" val="202250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71EBB6-9C61-CA90-6ECD-64CFD6D6D37F}"/>
              </a:ext>
            </a:extLst>
          </p:cNvPr>
          <p:cNvSpPr>
            <a:spLocks noGrp="1"/>
          </p:cNvSpPr>
          <p:nvPr>
            <p:ph type="ctrTitle"/>
          </p:nvPr>
        </p:nvSpPr>
        <p:spPr>
          <a:xfrm>
            <a:off x="1524000" y="1694856"/>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0D38E223-4D23-D467-2F73-9D59C882DE9C}"/>
              </a:ext>
            </a:extLst>
          </p:cNvPr>
          <p:cNvSpPr>
            <a:spLocks noGrp="1"/>
          </p:cNvSpPr>
          <p:nvPr>
            <p:ph type="subTitle" idx="1"/>
          </p:nvPr>
        </p:nvSpPr>
        <p:spPr>
          <a:xfrm>
            <a:off x="1524000" y="417453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B9C524D8-FB76-ABFF-CF39-FAAA6EACA090}"/>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5" name="Označba mesta noge 4">
            <a:extLst>
              <a:ext uri="{FF2B5EF4-FFF2-40B4-BE49-F238E27FC236}">
                <a16:creationId xmlns:a16="http://schemas.microsoft.com/office/drawing/2014/main" id="{0B719A78-6FC1-96E3-0A3D-1F1148C536C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07255B1-92A4-E0E4-CA23-57E746D55834}"/>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364505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aslov poglav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FB7059-7934-2BCE-DACF-87E92C8FF0FC}"/>
              </a:ext>
            </a:extLst>
          </p:cNvPr>
          <p:cNvSpPr>
            <a:spLocks noGrp="1"/>
          </p:cNvSpPr>
          <p:nvPr>
            <p:ph type="title"/>
          </p:nvPr>
        </p:nvSpPr>
        <p:spPr>
          <a:xfrm>
            <a:off x="1854200" y="2811859"/>
            <a:ext cx="6299200" cy="1843882"/>
          </a:xfrm>
        </p:spPr>
        <p:txBody>
          <a:bodyPr/>
          <a:lstStyle/>
          <a:p>
            <a:r>
              <a:rPr lang="sl-SI" dirty="0"/>
              <a:t>Kliknite, če želite urediti slog naslova matrice</a:t>
            </a:r>
          </a:p>
        </p:txBody>
      </p:sp>
      <p:sp>
        <p:nvSpPr>
          <p:cNvPr id="3" name="Označba mesta datuma 2">
            <a:extLst>
              <a:ext uri="{FF2B5EF4-FFF2-40B4-BE49-F238E27FC236}">
                <a16:creationId xmlns:a16="http://schemas.microsoft.com/office/drawing/2014/main" id="{849D78A6-A957-2A0D-20A5-00654A472270}"/>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4" name="Označba mesta noge 3">
            <a:extLst>
              <a:ext uri="{FF2B5EF4-FFF2-40B4-BE49-F238E27FC236}">
                <a16:creationId xmlns:a16="http://schemas.microsoft.com/office/drawing/2014/main" id="{78282117-8A24-4908-2DE6-22E8E43E9CC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B3730021-E971-48C9-C18B-BB2F0A406F03}"/>
              </a:ext>
            </a:extLst>
          </p:cNvPr>
          <p:cNvSpPr>
            <a:spLocks noGrp="1"/>
          </p:cNvSpPr>
          <p:nvPr>
            <p:ph type="sldNum" sz="quarter" idx="12"/>
          </p:nvPr>
        </p:nvSpPr>
        <p:spPr/>
        <p:txBody>
          <a:bodyPr/>
          <a:lstStyle/>
          <a:p>
            <a:fld id="{FBB70401-D12E-498E-AEF6-7D88E22F8EE9}" type="slidenum">
              <a:rPr lang="sl-SI" smtClean="0"/>
              <a:t>‹#›</a:t>
            </a:fld>
            <a:endParaRPr lang="sl-SI"/>
          </a:p>
        </p:txBody>
      </p:sp>
      <p:cxnSp>
        <p:nvCxnSpPr>
          <p:cNvPr id="7" name="Raven povezovalnik 6">
            <a:extLst>
              <a:ext uri="{FF2B5EF4-FFF2-40B4-BE49-F238E27FC236}">
                <a16:creationId xmlns:a16="http://schemas.microsoft.com/office/drawing/2014/main" id="{FC2DBB46-BE20-9BA2-B4E5-522FC741D0B1}"/>
              </a:ext>
            </a:extLst>
          </p:cNvPr>
          <p:cNvCxnSpPr/>
          <p:nvPr userDrawn="1"/>
        </p:nvCxnSpPr>
        <p:spPr>
          <a:xfrm>
            <a:off x="1600200" y="2697480"/>
            <a:ext cx="0" cy="2072640"/>
          </a:xfrm>
          <a:prstGeom prst="line">
            <a:avLst/>
          </a:prstGeom>
          <a:ln>
            <a:solidFill>
              <a:srgbClr val="B74826"/>
            </a:solidFill>
          </a:ln>
        </p:spPr>
        <p:style>
          <a:lnRef idx="2">
            <a:schemeClr val="accent1"/>
          </a:lnRef>
          <a:fillRef idx="0">
            <a:schemeClr val="accent1"/>
          </a:fillRef>
          <a:effectRef idx="1">
            <a:schemeClr val="accent1"/>
          </a:effectRef>
          <a:fontRef idx="minor">
            <a:schemeClr val="tx1"/>
          </a:fontRef>
        </p:style>
      </p:cxnSp>
      <p:sp>
        <p:nvSpPr>
          <p:cNvPr id="17" name="Označba mesta besedila 16">
            <a:extLst>
              <a:ext uri="{FF2B5EF4-FFF2-40B4-BE49-F238E27FC236}">
                <a16:creationId xmlns:a16="http://schemas.microsoft.com/office/drawing/2014/main" id="{9BA277E6-E403-F75A-A097-9D1F0DF3C46D}"/>
              </a:ext>
            </a:extLst>
          </p:cNvPr>
          <p:cNvSpPr>
            <a:spLocks noGrp="1"/>
          </p:cNvSpPr>
          <p:nvPr>
            <p:ph type="body" sz="quarter" idx="13"/>
          </p:nvPr>
        </p:nvSpPr>
        <p:spPr>
          <a:xfrm>
            <a:off x="151765" y="2811859"/>
            <a:ext cx="1250314" cy="1843882"/>
          </a:xfrm>
        </p:spPr>
        <p:txBody>
          <a:bodyPr anchor="ctr">
            <a:normAutofit/>
          </a:bodyPr>
          <a:lstStyle>
            <a:lvl1pPr marL="0" indent="0" algn="r">
              <a:buNone/>
              <a:defRPr sz="4400">
                <a:latin typeface="+mj-lt"/>
              </a:defRPr>
            </a:lvl1pPr>
          </a:lstStyle>
          <a:p>
            <a:pPr lvl="0"/>
            <a:endParaRPr lang="sl-SI" dirty="0"/>
          </a:p>
        </p:txBody>
      </p:sp>
    </p:spTree>
    <p:extLst>
      <p:ext uri="{BB962C8B-B14F-4D97-AF65-F5344CB8AC3E}">
        <p14:creationId xmlns:p14="http://schemas.microsoft.com/office/powerpoint/2010/main" val="9912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Naslov predmet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46A5A94-5AD4-EDCC-2774-93D9E37D0B23}"/>
              </a:ext>
            </a:extLst>
          </p:cNvPr>
          <p:cNvSpPr>
            <a:spLocks noGrp="1"/>
          </p:cNvSpPr>
          <p:nvPr>
            <p:ph type="ctrTitle"/>
          </p:nvPr>
        </p:nvSpPr>
        <p:spPr>
          <a:xfrm>
            <a:off x="838200" y="2074863"/>
            <a:ext cx="7049494" cy="2387600"/>
          </a:xfrm>
        </p:spPr>
        <p:txBody>
          <a:bodyPr anchor="b"/>
          <a:lstStyle>
            <a:lvl1pPr algn="ctr">
              <a:defRPr sz="6000"/>
            </a:lvl1pPr>
          </a:lstStyle>
          <a:p>
            <a:r>
              <a:rPr lang="sl-SI" dirty="0"/>
              <a:t>Kliknite, če želite urediti slog naslova matrice</a:t>
            </a:r>
          </a:p>
        </p:txBody>
      </p:sp>
      <p:sp>
        <p:nvSpPr>
          <p:cNvPr id="3" name="Podnaslov 2">
            <a:extLst>
              <a:ext uri="{FF2B5EF4-FFF2-40B4-BE49-F238E27FC236}">
                <a16:creationId xmlns:a16="http://schemas.microsoft.com/office/drawing/2014/main" id="{F3CA8A81-A926-E3CD-33AF-22F5C59B923C}"/>
              </a:ext>
            </a:extLst>
          </p:cNvPr>
          <p:cNvSpPr>
            <a:spLocks noGrp="1"/>
          </p:cNvSpPr>
          <p:nvPr>
            <p:ph type="subTitle" idx="1"/>
          </p:nvPr>
        </p:nvSpPr>
        <p:spPr>
          <a:xfrm>
            <a:off x="838200" y="4554538"/>
            <a:ext cx="7049494" cy="13636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B4561CC-C83C-6291-56B1-5721AD9ED278}"/>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5" name="Označba mesta noge 4">
            <a:extLst>
              <a:ext uri="{FF2B5EF4-FFF2-40B4-BE49-F238E27FC236}">
                <a16:creationId xmlns:a16="http://schemas.microsoft.com/office/drawing/2014/main" id="{FCCBBE57-658C-C189-629F-4FFA2BAB58D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FFC4799-AB24-0EB1-8780-F56F67C684B4}"/>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1207360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slov poglav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FB7059-7934-2BCE-DACF-87E92C8FF0FC}"/>
              </a:ext>
            </a:extLst>
          </p:cNvPr>
          <p:cNvSpPr>
            <a:spLocks noGrp="1"/>
          </p:cNvSpPr>
          <p:nvPr>
            <p:ph type="title"/>
          </p:nvPr>
        </p:nvSpPr>
        <p:spPr>
          <a:xfrm>
            <a:off x="1854200" y="2811859"/>
            <a:ext cx="6299200" cy="1843882"/>
          </a:xfrm>
        </p:spPr>
        <p:txBody>
          <a:bodyPr/>
          <a:lstStyle/>
          <a:p>
            <a:r>
              <a:rPr lang="sl-SI" dirty="0"/>
              <a:t>Kliknite, če želite urediti slog naslova matrice</a:t>
            </a:r>
          </a:p>
        </p:txBody>
      </p:sp>
      <p:sp>
        <p:nvSpPr>
          <p:cNvPr id="3" name="Označba mesta datuma 2">
            <a:extLst>
              <a:ext uri="{FF2B5EF4-FFF2-40B4-BE49-F238E27FC236}">
                <a16:creationId xmlns:a16="http://schemas.microsoft.com/office/drawing/2014/main" id="{849D78A6-A957-2A0D-20A5-00654A472270}"/>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4" name="Označba mesta noge 3">
            <a:extLst>
              <a:ext uri="{FF2B5EF4-FFF2-40B4-BE49-F238E27FC236}">
                <a16:creationId xmlns:a16="http://schemas.microsoft.com/office/drawing/2014/main" id="{78282117-8A24-4908-2DE6-22E8E43E9CC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B3730021-E971-48C9-C18B-BB2F0A406F03}"/>
              </a:ext>
            </a:extLst>
          </p:cNvPr>
          <p:cNvSpPr>
            <a:spLocks noGrp="1"/>
          </p:cNvSpPr>
          <p:nvPr>
            <p:ph type="sldNum" sz="quarter" idx="12"/>
          </p:nvPr>
        </p:nvSpPr>
        <p:spPr/>
        <p:txBody>
          <a:bodyPr/>
          <a:lstStyle/>
          <a:p>
            <a:fld id="{FBB70401-D12E-498E-AEF6-7D88E22F8EE9}" type="slidenum">
              <a:rPr lang="sl-SI" smtClean="0"/>
              <a:t>‹#›</a:t>
            </a:fld>
            <a:endParaRPr lang="sl-SI"/>
          </a:p>
        </p:txBody>
      </p:sp>
      <p:cxnSp>
        <p:nvCxnSpPr>
          <p:cNvPr id="7" name="Raven povezovalnik 6">
            <a:extLst>
              <a:ext uri="{FF2B5EF4-FFF2-40B4-BE49-F238E27FC236}">
                <a16:creationId xmlns:a16="http://schemas.microsoft.com/office/drawing/2014/main" id="{FC2DBB46-BE20-9BA2-B4E5-522FC741D0B1}"/>
              </a:ext>
            </a:extLst>
          </p:cNvPr>
          <p:cNvCxnSpPr/>
          <p:nvPr userDrawn="1"/>
        </p:nvCxnSpPr>
        <p:spPr>
          <a:xfrm>
            <a:off x="1600200" y="2697480"/>
            <a:ext cx="0" cy="2072640"/>
          </a:xfrm>
          <a:prstGeom prst="line">
            <a:avLst/>
          </a:prstGeom>
          <a:ln>
            <a:solidFill>
              <a:srgbClr val="B74826"/>
            </a:solidFill>
          </a:ln>
        </p:spPr>
        <p:style>
          <a:lnRef idx="2">
            <a:schemeClr val="accent1"/>
          </a:lnRef>
          <a:fillRef idx="0">
            <a:schemeClr val="accent1"/>
          </a:fillRef>
          <a:effectRef idx="1">
            <a:schemeClr val="accent1"/>
          </a:effectRef>
          <a:fontRef idx="minor">
            <a:schemeClr val="tx1"/>
          </a:fontRef>
        </p:style>
      </p:cxnSp>
      <p:sp>
        <p:nvSpPr>
          <p:cNvPr id="17" name="Označba mesta besedila 16">
            <a:extLst>
              <a:ext uri="{FF2B5EF4-FFF2-40B4-BE49-F238E27FC236}">
                <a16:creationId xmlns:a16="http://schemas.microsoft.com/office/drawing/2014/main" id="{9BA277E6-E403-F75A-A097-9D1F0DF3C46D}"/>
              </a:ext>
            </a:extLst>
          </p:cNvPr>
          <p:cNvSpPr>
            <a:spLocks noGrp="1"/>
          </p:cNvSpPr>
          <p:nvPr>
            <p:ph type="body" sz="quarter" idx="13"/>
          </p:nvPr>
        </p:nvSpPr>
        <p:spPr>
          <a:xfrm>
            <a:off x="151765" y="2811859"/>
            <a:ext cx="1250314" cy="1843882"/>
          </a:xfrm>
        </p:spPr>
        <p:txBody>
          <a:bodyPr anchor="ctr">
            <a:normAutofit/>
          </a:bodyPr>
          <a:lstStyle>
            <a:lvl1pPr marL="0" indent="0" algn="r">
              <a:buNone/>
              <a:defRPr sz="4400">
                <a:latin typeface="+mj-lt"/>
              </a:defRPr>
            </a:lvl1pPr>
          </a:lstStyle>
          <a:p>
            <a:pPr lvl="0"/>
            <a:endParaRPr lang="sl-SI" dirty="0"/>
          </a:p>
        </p:txBody>
      </p:sp>
    </p:spTree>
    <p:extLst>
      <p:ext uri="{BB962C8B-B14F-4D97-AF65-F5344CB8AC3E}">
        <p14:creationId xmlns:p14="http://schemas.microsoft.com/office/powerpoint/2010/main" val="1215929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5DFC3A-064D-1946-A540-1BF1EAD0678E}"/>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B5BAFE75-66FA-32DC-7682-53E746A35A1A}"/>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252B021-C644-27D6-C2A4-D29D7EFE18A7}"/>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5" name="Označba mesta noge 4">
            <a:extLst>
              <a:ext uri="{FF2B5EF4-FFF2-40B4-BE49-F238E27FC236}">
                <a16:creationId xmlns:a16="http://schemas.microsoft.com/office/drawing/2014/main" id="{5A0781A7-ADDB-EE46-8B4B-4347EF26FA9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0DD93BC-32AF-E8F0-FF54-FFFF2A7D57DF}"/>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4223405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D79979-43BB-5FC3-6889-01C95EE40D8A}"/>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9E96C16D-2CDE-BD92-565F-A99FB13D5B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07085FED-0057-A5F6-C068-854291C1A536}"/>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5" name="Označba mesta noge 4">
            <a:extLst>
              <a:ext uri="{FF2B5EF4-FFF2-40B4-BE49-F238E27FC236}">
                <a16:creationId xmlns:a16="http://schemas.microsoft.com/office/drawing/2014/main" id="{F141E071-E417-1F1E-B7CE-83EBB76EA7B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2E2F835-79B8-742A-5983-A06D66E01274}"/>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901507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306188-1CA2-35FD-5EC0-E114A87B7677}"/>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29093824-2358-1F51-426B-5BD7073DB459}"/>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14A78122-B6AB-CFBF-15FE-670820A6143F}"/>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4690B8B7-C9A2-104A-7226-5D3375102662}"/>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6" name="Označba mesta noge 5">
            <a:extLst>
              <a:ext uri="{FF2B5EF4-FFF2-40B4-BE49-F238E27FC236}">
                <a16:creationId xmlns:a16="http://schemas.microsoft.com/office/drawing/2014/main" id="{16CC1E39-3790-B50C-A253-2504895040A2}"/>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06BC6C5-08C9-E569-7437-2551569E13AC}"/>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3055611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4E2BB5-68B7-5B4B-A908-1861C268D704}"/>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43AF16D5-27E5-FB29-5294-A40E16DC7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15E30CFE-CF57-38D7-DE10-61E013B45C55}"/>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2660FC0F-0E02-1B52-5EA7-8EE2509D8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788CED9B-D734-0F0F-9A89-24CA2C722C77}"/>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3932A98E-7C8F-DE82-D08C-AA54AF287E39}"/>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8" name="Označba mesta noge 7">
            <a:extLst>
              <a:ext uri="{FF2B5EF4-FFF2-40B4-BE49-F238E27FC236}">
                <a16:creationId xmlns:a16="http://schemas.microsoft.com/office/drawing/2014/main" id="{F4132E91-7A75-5377-BE00-A22F3B97B90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F1245C83-D5E4-C679-BE56-EE14D7842432}"/>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1125602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BE4E9E-40C5-C4D1-36A6-570807935504}"/>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D0F46C56-A35A-1038-BF37-158D3356F420}"/>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4" name="Označba mesta noge 3">
            <a:extLst>
              <a:ext uri="{FF2B5EF4-FFF2-40B4-BE49-F238E27FC236}">
                <a16:creationId xmlns:a16="http://schemas.microsoft.com/office/drawing/2014/main" id="{F9E1DA8B-5909-D7D8-5971-D1408F934943}"/>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B17E9326-04A9-1EC2-A7B6-DA6D0A8F22C2}"/>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3910363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754918F9-2633-B27C-D297-A1626E3BDE21}"/>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3" name="Označba mesta noge 2">
            <a:extLst>
              <a:ext uri="{FF2B5EF4-FFF2-40B4-BE49-F238E27FC236}">
                <a16:creationId xmlns:a16="http://schemas.microsoft.com/office/drawing/2014/main" id="{CB9A8312-A6DF-4A84-DB1D-E0F4B9A1689B}"/>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92D849C7-EE55-212F-B0E9-372208E49564}"/>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2630411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DEEDED-DF4A-D77A-3E3F-18CF48F4A63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01DFDAD4-F77F-FD4D-5DEC-6DD28769E7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B4A82DE2-837C-B7F2-D1F5-2B9F5EC8B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DAF5BB30-95DE-5EA3-53B4-DF2E13214D9F}"/>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6" name="Označba mesta noge 5">
            <a:extLst>
              <a:ext uri="{FF2B5EF4-FFF2-40B4-BE49-F238E27FC236}">
                <a16:creationId xmlns:a16="http://schemas.microsoft.com/office/drawing/2014/main" id="{FFCEC490-54C5-FDEF-0735-6C60BCB5B5E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A3102810-209C-56BF-E48C-7848F811807A}"/>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87239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13ABAA-7C9C-3100-2D7A-01311C59905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C0DEC8A-FEFC-0363-9E25-27BCB2F39C1D}"/>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C152404-74E9-4660-8555-AC4EFF624D77}"/>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5" name="Označba mesta noge 4">
            <a:extLst>
              <a:ext uri="{FF2B5EF4-FFF2-40B4-BE49-F238E27FC236}">
                <a16:creationId xmlns:a16="http://schemas.microsoft.com/office/drawing/2014/main" id="{49302D4E-2CE8-CAE0-AF5F-272C42D912F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C0742DE-DA5B-E9D6-C7DA-8F661A329E84}"/>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1961605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76C615-554B-7299-DC87-E12D993F2EB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F5936025-75E0-A05C-1973-4977A01D1E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41BEDEF6-DC92-6624-74F7-D34A863EC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B23DCB4-A858-8F75-F551-22F483E3319A}"/>
              </a:ext>
            </a:extLst>
          </p:cNvPr>
          <p:cNvSpPr>
            <a:spLocks noGrp="1"/>
          </p:cNvSpPr>
          <p:nvPr>
            <p:ph type="dt" sz="half" idx="10"/>
          </p:nvPr>
        </p:nvSpPr>
        <p:spPr/>
        <p:txBody>
          <a:bodyPr/>
          <a:lstStyle/>
          <a:p>
            <a:fld id="{BEF26C6C-9C0A-42B5-AB0F-287488D6265F}" type="datetimeFigureOut">
              <a:rPr lang="sl-SI" smtClean="0"/>
              <a:t>7. 04. 2026</a:t>
            </a:fld>
            <a:endParaRPr lang="sl-SI"/>
          </a:p>
        </p:txBody>
      </p:sp>
      <p:sp>
        <p:nvSpPr>
          <p:cNvPr id="6" name="Označba mesta noge 5">
            <a:extLst>
              <a:ext uri="{FF2B5EF4-FFF2-40B4-BE49-F238E27FC236}">
                <a16:creationId xmlns:a16="http://schemas.microsoft.com/office/drawing/2014/main" id="{166C3821-C565-04C2-7212-A23169F0999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1F04954-EBDF-58E3-23D9-DD44BCF4D62B}"/>
              </a:ext>
            </a:extLst>
          </p:cNvPr>
          <p:cNvSpPr>
            <a:spLocks noGrp="1"/>
          </p:cNvSpPr>
          <p:nvPr>
            <p:ph type="sldNum" sz="quarter" idx="12"/>
          </p:nvPr>
        </p:nvSpPr>
        <p:spPr/>
        <p:txBody>
          <a:bodyPr/>
          <a:lstStyle/>
          <a:p>
            <a:fld id="{FBB70401-D12E-498E-AEF6-7D88E22F8EE9}" type="slidenum">
              <a:rPr lang="sl-SI" smtClean="0"/>
              <a:t>‹#›</a:t>
            </a:fld>
            <a:endParaRPr lang="sl-SI"/>
          </a:p>
        </p:txBody>
      </p:sp>
    </p:spTree>
    <p:extLst>
      <p:ext uri="{BB962C8B-B14F-4D97-AF65-F5344CB8AC3E}">
        <p14:creationId xmlns:p14="http://schemas.microsoft.com/office/powerpoint/2010/main" val="92227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004C87-6D88-22BE-09D2-9FB80B1413E8}"/>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CC166455-4555-E271-3F76-22914F8E48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dirty="0"/>
              <a:t>Kliknite za urejanje slogov besedila matrice</a:t>
            </a:r>
          </a:p>
        </p:txBody>
      </p:sp>
      <p:sp>
        <p:nvSpPr>
          <p:cNvPr id="4" name="Označba mesta datuma 3">
            <a:extLst>
              <a:ext uri="{FF2B5EF4-FFF2-40B4-BE49-F238E27FC236}">
                <a16:creationId xmlns:a16="http://schemas.microsoft.com/office/drawing/2014/main" id="{5DC007B5-23BE-9B67-5A03-865021E6F3E0}"/>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5" name="Označba mesta noge 4">
            <a:extLst>
              <a:ext uri="{FF2B5EF4-FFF2-40B4-BE49-F238E27FC236}">
                <a16:creationId xmlns:a16="http://schemas.microsoft.com/office/drawing/2014/main" id="{ABA07097-B31A-822D-8113-7E0916692D9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DA60723-B256-8E38-EE1D-E573D126ADFF}"/>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769438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91A417-31BA-6E23-47EF-19AA66EA27D2}"/>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0F292D8-D4DC-81C4-2A76-587CD29EA218}"/>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88CEDC12-B6E3-2F69-8A60-6CF371A1D466}"/>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DE4BD84D-0092-5FB0-EE75-BDDC40D5668A}"/>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6" name="Označba mesta noge 5">
            <a:extLst>
              <a:ext uri="{FF2B5EF4-FFF2-40B4-BE49-F238E27FC236}">
                <a16:creationId xmlns:a16="http://schemas.microsoft.com/office/drawing/2014/main" id="{7E4F3ACD-085A-BAA5-1BE6-20706CDC9AA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D4AB9FB-0C1A-E660-C17F-FEE319ADC1B8}"/>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212734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26703D-37AF-A55B-99F3-3DE8C1AE3FDF}"/>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9BB8457-6C11-6F73-3E30-706ED1C6E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B1923A89-7317-6B1D-CCC5-3769AE84212E}"/>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9D2CD8BE-8CAB-97D2-6DF5-A04EB63F3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EDCEBB88-29B7-D528-7254-3DC46BEEA829}"/>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069627B-FBAF-A810-F79A-05F9F0E9B4C7}"/>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8" name="Označba mesta noge 7">
            <a:extLst>
              <a:ext uri="{FF2B5EF4-FFF2-40B4-BE49-F238E27FC236}">
                <a16:creationId xmlns:a16="http://schemas.microsoft.com/office/drawing/2014/main" id="{C4024775-086C-E748-D937-F6C75E6E54A0}"/>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46D58AC0-733A-340F-39D0-2EB8316183AA}"/>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39303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266D6A-A3BE-2BC4-8C2E-B198A4C0254D}"/>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31DB2256-C102-541D-2C41-66CC8BBCDAC2}"/>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4" name="Označba mesta noge 3">
            <a:extLst>
              <a:ext uri="{FF2B5EF4-FFF2-40B4-BE49-F238E27FC236}">
                <a16:creationId xmlns:a16="http://schemas.microsoft.com/office/drawing/2014/main" id="{60D749EC-4E56-BD94-32D2-C16A93AF077C}"/>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1431F835-E535-DC48-A008-F688609374C2}"/>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275701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D9FA074-B483-B1E2-9F28-0B480C6A1B3D}"/>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3" name="Označba mesta noge 2">
            <a:extLst>
              <a:ext uri="{FF2B5EF4-FFF2-40B4-BE49-F238E27FC236}">
                <a16:creationId xmlns:a16="http://schemas.microsoft.com/office/drawing/2014/main" id="{95A0EFD0-9424-FEA1-5BCD-5B61857FA845}"/>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7EBE7B39-287F-306E-AE52-4019C72BAF34}"/>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78464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631AFA-F1BF-D8B9-C3BF-C9CEAF9F4894}"/>
              </a:ext>
            </a:extLst>
          </p:cNvPr>
          <p:cNvSpPr>
            <a:spLocks noGrp="1"/>
          </p:cNvSpPr>
          <p:nvPr>
            <p:ph type="title"/>
          </p:nvPr>
        </p:nvSpPr>
        <p:spPr>
          <a:xfrm>
            <a:off x="839788" y="457200"/>
            <a:ext cx="3932237" cy="1600200"/>
          </a:xfrm>
        </p:spPr>
        <p:txBody>
          <a:bodyPr anchor="b"/>
          <a:lstStyle>
            <a:lvl1pPr>
              <a:defRPr sz="3200"/>
            </a:lvl1pPr>
          </a:lstStyle>
          <a:p>
            <a:r>
              <a:rPr lang="sl-SI" dirty="0"/>
              <a:t>Kliknite, če želite urediti slog naslova matrice</a:t>
            </a:r>
          </a:p>
        </p:txBody>
      </p:sp>
      <p:sp>
        <p:nvSpPr>
          <p:cNvPr id="3" name="Označba mesta vsebine 2">
            <a:extLst>
              <a:ext uri="{FF2B5EF4-FFF2-40B4-BE49-F238E27FC236}">
                <a16:creationId xmlns:a16="http://schemas.microsoft.com/office/drawing/2014/main" id="{C12A89FA-6642-90C3-3352-0B2ED7573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1BAD18FF-3000-4879-5B0A-F5AEB0E68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EEAAD22E-7755-CBE9-56DB-108DBF5AA9F0}"/>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6" name="Označba mesta noge 5">
            <a:extLst>
              <a:ext uri="{FF2B5EF4-FFF2-40B4-BE49-F238E27FC236}">
                <a16:creationId xmlns:a16="http://schemas.microsoft.com/office/drawing/2014/main" id="{6DEDAE90-5E70-47CB-5283-4DE478609391}"/>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0F4D9FA2-3D8B-9A6E-7AC7-A1767A72FBFA}"/>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220962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7DDE45-E087-F3AC-B165-DB28DCCD2CEB}"/>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BD3C252E-2DBD-D551-0155-96B23DB2DC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9329175E-322B-6206-E651-126888C08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0F9CB58B-75C8-329D-494C-492C8C3DBF95}"/>
              </a:ext>
            </a:extLst>
          </p:cNvPr>
          <p:cNvSpPr>
            <a:spLocks noGrp="1"/>
          </p:cNvSpPr>
          <p:nvPr>
            <p:ph type="dt" sz="half" idx="10"/>
          </p:nvPr>
        </p:nvSpPr>
        <p:spPr/>
        <p:txBody>
          <a:bodyPr/>
          <a:lstStyle/>
          <a:p>
            <a:fld id="{329C74F4-95DE-4C91-AC62-A0BFB027CC7D}" type="datetimeFigureOut">
              <a:rPr lang="sl-SI" smtClean="0"/>
              <a:t>7. 04. 2026</a:t>
            </a:fld>
            <a:endParaRPr lang="sl-SI"/>
          </a:p>
        </p:txBody>
      </p:sp>
      <p:sp>
        <p:nvSpPr>
          <p:cNvPr id="6" name="Označba mesta noge 5">
            <a:extLst>
              <a:ext uri="{FF2B5EF4-FFF2-40B4-BE49-F238E27FC236}">
                <a16:creationId xmlns:a16="http://schemas.microsoft.com/office/drawing/2014/main" id="{70E002B6-4294-AF9E-A408-6B4DA76AA9D6}"/>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9835ABB8-B97E-6213-BC68-35D0F81C33FA}"/>
              </a:ext>
            </a:extLst>
          </p:cNvPr>
          <p:cNvSpPr>
            <a:spLocks noGrp="1"/>
          </p:cNvSpPr>
          <p:nvPr>
            <p:ph type="sldNum" sz="quarter" idx="12"/>
          </p:nvPr>
        </p:nvSpPr>
        <p:spPr/>
        <p:txBody>
          <a:bodyPr/>
          <a:lstStyle/>
          <a:p>
            <a:fld id="{83208277-9E8A-46B2-AFF5-27BD95A03609}" type="slidenum">
              <a:rPr lang="sl-SI" smtClean="0"/>
              <a:t>‹#›</a:t>
            </a:fld>
            <a:endParaRPr lang="sl-SI"/>
          </a:p>
        </p:txBody>
      </p:sp>
    </p:spTree>
    <p:extLst>
      <p:ext uri="{BB962C8B-B14F-4D97-AF65-F5344CB8AC3E}">
        <p14:creationId xmlns:p14="http://schemas.microsoft.com/office/powerpoint/2010/main" val="411025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sv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7554905-565C-C6C1-52AE-378969A77447}"/>
              </a:ext>
            </a:extLst>
          </p:cNvPr>
          <p:cNvSpPr>
            <a:spLocks noGrp="1"/>
          </p:cNvSpPr>
          <p:nvPr>
            <p:ph type="title"/>
          </p:nvPr>
        </p:nvSpPr>
        <p:spPr>
          <a:xfrm>
            <a:off x="838200" y="365125"/>
            <a:ext cx="8761675" cy="1325563"/>
          </a:xfrm>
          <a:prstGeom prst="rect">
            <a:avLst/>
          </a:prstGeom>
        </p:spPr>
        <p:txBody>
          <a:bodyPr vert="horz" lIns="91440" tIns="45720" rIns="91440" bIns="45720" rtlCol="0" anchor="ctr">
            <a:normAutofit/>
          </a:bodyPr>
          <a:lstStyle/>
          <a:p>
            <a:r>
              <a:rPr lang="sl-SI" dirty="0"/>
              <a:t>Kliknite, če želite urediti slog naslova matrice</a:t>
            </a:r>
          </a:p>
        </p:txBody>
      </p:sp>
      <p:sp>
        <p:nvSpPr>
          <p:cNvPr id="3" name="Označba mesta besedila 2">
            <a:extLst>
              <a:ext uri="{FF2B5EF4-FFF2-40B4-BE49-F238E27FC236}">
                <a16:creationId xmlns:a16="http://schemas.microsoft.com/office/drawing/2014/main" id="{B92CD22A-5FE2-EA1C-AE53-78DB62D4C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datuma 3">
            <a:extLst>
              <a:ext uri="{FF2B5EF4-FFF2-40B4-BE49-F238E27FC236}">
                <a16:creationId xmlns:a16="http://schemas.microsoft.com/office/drawing/2014/main" id="{94EDDDEE-6F8E-5AF4-3E0F-CFCBCAB4A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9C74F4-95DE-4C91-AC62-A0BFB027CC7D}" type="datetimeFigureOut">
              <a:rPr lang="sl-SI" smtClean="0"/>
              <a:t>7. 04. 2026</a:t>
            </a:fld>
            <a:endParaRPr lang="sl-SI"/>
          </a:p>
        </p:txBody>
      </p:sp>
      <p:sp>
        <p:nvSpPr>
          <p:cNvPr id="5" name="Označba mesta noge 4">
            <a:extLst>
              <a:ext uri="{FF2B5EF4-FFF2-40B4-BE49-F238E27FC236}">
                <a16:creationId xmlns:a16="http://schemas.microsoft.com/office/drawing/2014/main" id="{E2FE1B26-B75D-1AF9-DD81-9937C2637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020B4B24-A6CC-5DB9-E30C-365B4539AC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208277-9E8A-46B2-AFF5-27BD95A03609}" type="slidenum">
              <a:rPr lang="sl-SI" smtClean="0"/>
              <a:t>‹#›</a:t>
            </a:fld>
            <a:endParaRPr lang="sl-SI"/>
          </a:p>
        </p:txBody>
      </p:sp>
      <p:pic>
        <p:nvPicPr>
          <p:cNvPr id="8" name="Grafika 7">
            <a:extLst>
              <a:ext uri="{FF2B5EF4-FFF2-40B4-BE49-F238E27FC236}">
                <a16:creationId xmlns:a16="http://schemas.microsoft.com/office/drawing/2014/main" id="{99E23984-7C12-A2D3-71F4-1D861CDCD58C}"/>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8688926" y="1825625"/>
            <a:ext cx="5032375" cy="5032375"/>
          </a:xfrm>
          <a:prstGeom prst="rect">
            <a:avLst/>
          </a:prstGeom>
        </p:spPr>
      </p:pic>
      <p:pic>
        <p:nvPicPr>
          <p:cNvPr id="9" name="Grafika 8">
            <a:extLst>
              <a:ext uri="{FF2B5EF4-FFF2-40B4-BE49-F238E27FC236}">
                <a16:creationId xmlns:a16="http://schemas.microsoft.com/office/drawing/2014/main" id="{DEC4A287-860C-D4D7-C6C5-5C678BE52E2F}"/>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a:xfrm>
            <a:off x="9739800" y="402755"/>
            <a:ext cx="2147400" cy="1243483"/>
          </a:xfrm>
          <a:prstGeom prst="rect">
            <a:avLst/>
          </a:prstGeom>
        </p:spPr>
      </p:pic>
    </p:spTree>
    <p:extLst>
      <p:ext uri="{BB962C8B-B14F-4D97-AF65-F5344CB8AC3E}">
        <p14:creationId xmlns:p14="http://schemas.microsoft.com/office/powerpoint/2010/main" val="729644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1" r:id="rId10"/>
  </p:sldLayoutIdLst>
  <p:txStyles>
    <p:titleStyle>
      <a:lvl1pPr algn="l" defTabSz="914400" rtl="0" eaLnBrk="1" latinLnBrk="0" hangingPunct="1">
        <a:lnSpc>
          <a:spcPct val="90000"/>
        </a:lnSpc>
        <a:spcBef>
          <a:spcPct val="0"/>
        </a:spcBef>
        <a:buNone/>
        <a:defRPr sz="4400" b="1" kern="1200" cap="sm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fika 11">
            <a:extLst>
              <a:ext uri="{FF2B5EF4-FFF2-40B4-BE49-F238E27FC236}">
                <a16:creationId xmlns:a16="http://schemas.microsoft.com/office/drawing/2014/main" id="{37890C58-EF34-82F3-2A06-C8640FAC7B2B}"/>
              </a:ext>
            </a:extLst>
          </p:cNvPr>
          <p:cNvPicPr>
            <a:picLocks noChangeAspect="1"/>
          </p:cNvPicPr>
          <p:nvPr userDrawn="1"/>
        </p:nvPicPr>
        <p:blipFill>
          <a:blip>
            <a:extLst>
              <a:ext uri="{96DAC541-7B7A-43D3-8B79-37D633B846F1}">
                <asvg:svgBlip xmlns:asvg="http://schemas.microsoft.com/office/drawing/2016/SVG/main" r:embed="rId12"/>
              </a:ext>
            </a:extLst>
          </a:blip>
          <a:srcRect b="16285"/>
          <a:stretch>
            <a:fillRect/>
          </a:stretch>
        </p:blipFill>
        <p:spPr>
          <a:xfrm>
            <a:off x="7636846" y="863600"/>
            <a:ext cx="4555154" cy="5994400"/>
          </a:xfrm>
          <a:prstGeom prst="rect">
            <a:avLst/>
          </a:prstGeom>
        </p:spPr>
      </p:pic>
      <p:pic>
        <p:nvPicPr>
          <p:cNvPr id="10" name="Grafika 9">
            <a:extLst>
              <a:ext uri="{FF2B5EF4-FFF2-40B4-BE49-F238E27FC236}">
                <a16:creationId xmlns:a16="http://schemas.microsoft.com/office/drawing/2014/main" id="{D3C36412-EB55-D7A1-C829-9EAF8AFE4167}"/>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13"/>
              </a:ext>
            </a:extLst>
          </a:blip>
          <a:srcRect t="85813" b="3393"/>
          <a:stretch>
            <a:fillRect/>
          </a:stretch>
        </p:blipFill>
        <p:spPr>
          <a:xfrm>
            <a:off x="0" y="5927272"/>
            <a:ext cx="12192000" cy="930728"/>
          </a:xfrm>
          <a:prstGeom prst="rect">
            <a:avLst/>
          </a:prstGeom>
        </p:spPr>
      </p:pic>
      <p:sp>
        <p:nvSpPr>
          <p:cNvPr id="2" name="Označba mesta naslova 1">
            <a:extLst>
              <a:ext uri="{FF2B5EF4-FFF2-40B4-BE49-F238E27FC236}">
                <a16:creationId xmlns:a16="http://schemas.microsoft.com/office/drawing/2014/main" id="{07033B1E-70AA-3F41-753C-11FD74529DCF}"/>
              </a:ext>
            </a:extLst>
          </p:cNvPr>
          <p:cNvSpPr>
            <a:spLocks noGrp="1"/>
          </p:cNvSpPr>
          <p:nvPr>
            <p:ph type="title"/>
          </p:nvPr>
        </p:nvSpPr>
        <p:spPr>
          <a:xfrm>
            <a:off x="3263900" y="365125"/>
            <a:ext cx="8089900" cy="1325563"/>
          </a:xfrm>
          <a:prstGeom prst="rect">
            <a:avLst/>
          </a:prstGeom>
        </p:spPr>
        <p:txBody>
          <a:bodyPr vert="horz" lIns="91440" tIns="45720" rIns="91440" bIns="45720" rtlCol="0" anchor="ctr">
            <a:normAutofit/>
          </a:bodyPr>
          <a:lstStyle/>
          <a:p>
            <a:r>
              <a:rPr lang="sl-SI" dirty="0"/>
              <a:t>Kliknite, če želite urediti slog naslova matrice</a:t>
            </a:r>
          </a:p>
        </p:txBody>
      </p:sp>
      <p:sp>
        <p:nvSpPr>
          <p:cNvPr id="3" name="Označba mesta besedila 2">
            <a:extLst>
              <a:ext uri="{FF2B5EF4-FFF2-40B4-BE49-F238E27FC236}">
                <a16:creationId xmlns:a16="http://schemas.microsoft.com/office/drawing/2014/main" id="{34AD145C-46AB-4695-EEA8-532F23EB5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7B00AA9-C43F-2EC0-5F0A-CD33E9A029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F26C6C-9C0A-42B5-AB0F-287488D6265F}" type="datetimeFigureOut">
              <a:rPr lang="sl-SI" smtClean="0"/>
              <a:t>7. 04. 2026</a:t>
            </a:fld>
            <a:endParaRPr lang="sl-SI"/>
          </a:p>
        </p:txBody>
      </p:sp>
      <p:sp>
        <p:nvSpPr>
          <p:cNvPr id="5" name="Označba mesta noge 4">
            <a:extLst>
              <a:ext uri="{FF2B5EF4-FFF2-40B4-BE49-F238E27FC236}">
                <a16:creationId xmlns:a16="http://schemas.microsoft.com/office/drawing/2014/main" id="{E1100DCD-1EA0-7380-CD54-87A829BF6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AD40247A-16CD-E570-726F-B8EA9D233F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B70401-D12E-498E-AEF6-7D88E22F8EE9}" type="slidenum">
              <a:rPr lang="sl-SI" smtClean="0"/>
              <a:t>‹#›</a:t>
            </a:fld>
            <a:endParaRPr lang="sl-SI"/>
          </a:p>
        </p:txBody>
      </p:sp>
      <p:pic>
        <p:nvPicPr>
          <p:cNvPr id="13" name="Grafika 12">
            <a:extLst>
              <a:ext uri="{FF2B5EF4-FFF2-40B4-BE49-F238E27FC236}">
                <a16:creationId xmlns:a16="http://schemas.microsoft.com/office/drawing/2014/main" id="{99AB339E-4566-43F4-D1FF-5AB00612B288}"/>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597323" y="402755"/>
            <a:ext cx="2147400" cy="1243483"/>
          </a:xfrm>
          <a:prstGeom prst="rect">
            <a:avLst/>
          </a:prstGeom>
        </p:spPr>
      </p:pic>
    </p:spTree>
    <p:extLst>
      <p:ext uri="{BB962C8B-B14F-4D97-AF65-F5344CB8AC3E}">
        <p14:creationId xmlns:p14="http://schemas.microsoft.com/office/powerpoint/2010/main" val="3367422678"/>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wav"/><Relationship Id="rId7"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50.png"/><Relationship Id="rId5" Type="http://schemas.microsoft.com/office/2007/relationships/media" Target="../media/media3.wav"/><Relationship Id="rId10" Type="http://schemas.openxmlformats.org/officeDocument/2006/relationships/image" Target="../media/image49.svg"/><Relationship Id="rId4" Type="http://schemas.openxmlformats.org/officeDocument/2006/relationships/audio" Target="../media/media2.wav"/><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gif"/><Relationship Id="rId12" Type="http://schemas.openxmlformats.org/officeDocument/2006/relationships/image" Target="../media/image23.sv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28" Type="http://schemas.openxmlformats.org/officeDocument/2006/relationships/image" Target="../media/image39.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svg"/><Relationship Id="rId27"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AFB828-22CE-84AE-1FF4-EDC0D22EF082}"/>
              </a:ext>
            </a:extLst>
          </p:cNvPr>
          <p:cNvSpPr>
            <a:spLocks noGrp="1"/>
          </p:cNvSpPr>
          <p:nvPr>
            <p:ph type="ctrTitle"/>
          </p:nvPr>
        </p:nvSpPr>
        <p:spPr/>
        <p:txBody>
          <a:bodyPr>
            <a:normAutofit fontScale="90000"/>
          </a:bodyPr>
          <a:lstStyle/>
          <a:p>
            <a:r>
              <a:rPr lang="sl-SI" dirty="0"/>
              <a:t>Sistem varstva pred naravnimi in drugimi nesrečami</a:t>
            </a:r>
          </a:p>
        </p:txBody>
      </p:sp>
      <p:sp>
        <p:nvSpPr>
          <p:cNvPr id="3" name="Podnaslov 2">
            <a:extLst>
              <a:ext uri="{FF2B5EF4-FFF2-40B4-BE49-F238E27FC236}">
                <a16:creationId xmlns:a16="http://schemas.microsoft.com/office/drawing/2014/main" id="{246C1507-397F-315E-D4FB-121758FBFED3}"/>
              </a:ext>
            </a:extLst>
          </p:cNvPr>
          <p:cNvSpPr>
            <a:spLocks noGrp="1"/>
          </p:cNvSpPr>
          <p:nvPr>
            <p:ph type="subTitle" idx="1"/>
          </p:nvPr>
        </p:nvSpPr>
        <p:spPr/>
        <p:txBody>
          <a:bodyPr/>
          <a:lstStyle/>
          <a:p>
            <a:r>
              <a:rPr lang="sl-SI" dirty="0"/>
              <a:t>Tečaj Mladinec I</a:t>
            </a:r>
          </a:p>
        </p:txBody>
      </p:sp>
    </p:spTree>
    <p:extLst>
      <p:ext uri="{BB962C8B-B14F-4D97-AF65-F5344CB8AC3E}">
        <p14:creationId xmlns:p14="http://schemas.microsoft.com/office/powerpoint/2010/main" val="76333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2DF259-3372-BA57-552F-620A9659BB64}"/>
              </a:ext>
            </a:extLst>
          </p:cNvPr>
          <p:cNvSpPr>
            <a:spLocks noGrp="1"/>
          </p:cNvSpPr>
          <p:nvPr>
            <p:ph type="title"/>
          </p:nvPr>
        </p:nvSpPr>
        <p:spPr/>
        <p:txBody>
          <a:bodyPr>
            <a:normAutofit fontScale="90000"/>
          </a:bodyPr>
          <a:lstStyle/>
          <a:p>
            <a:r>
              <a:rPr lang="sl-SI" dirty="0"/>
              <a:t>Obseg Sistema varstva pred </a:t>
            </a:r>
            <a:br>
              <a:rPr lang="sl-SI" dirty="0"/>
            </a:br>
            <a:r>
              <a:rPr lang="sl-SI" dirty="0"/>
              <a:t>naravnimi in drugimi nesrečami</a:t>
            </a:r>
          </a:p>
        </p:txBody>
      </p:sp>
      <p:sp>
        <p:nvSpPr>
          <p:cNvPr id="3" name="Označba mesta vsebine 2">
            <a:extLst>
              <a:ext uri="{FF2B5EF4-FFF2-40B4-BE49-F238E27FC236}">
                <a16:creationId xmlns:a16="http://schemas.microsoft.com/office/drawing/2014/main" id="{6601271D-08CE-B47A-C050-EAB2C7C5B1E0}"/>
              </a:ext>
            </a:extLst>
          </p:cNvPr>
          <p:cNvSpPr>
            <a:spLocks noGrp="1"/>
          </p:cNvSpPr>
          <p:nvPr>
            <p:ph sz="half" idx="1"/>
          </p:nvPr>
        </p:nvSpPr>
        <p:spPr/>
        <p:txBody>
          <a:bodyPr>
            <a:normAutofit/>
          </a:bodyPr>
          <a:lstStyle/>
          <a:p>
            <a:r>
              <a:rPr lang="sl-SI" dirty="0"/>
              <a:t>programiranje, </a:t>
            </a:r>
          </a:p>
          <a:p>
            <a:r>
              <a:rPr lang="sl-SI" dirty="0"/>
              <a:t>načrtovanje, </a:t>
            </a:r>
          </a:p>
          <a:p>
            <a:r>
              <a:rPr lang="sl-SI" dirty="0"/>
              <a:t>organiziranje, </a:t>
            </a:r>
          </a:p>
          <a:p>
            <a:r>
              <a:rPr lang="sl-SI" dirty="0"/>
              <a:t>izvajanje, </a:t>
            </a:r>
          </a:p>
          <a:p>
            <a:r>
              <a:rPr lang="sl-SI" dirty="0"/>
              <a:t>nadzor, </a:t>
            </a:r>
          </a:p>
          <a:p>
            <a:r>
              <a:rPr lang="sl-SI" dirty="0"/>
              <a:t>financiranje ukrepov ter dejavnosti za varstvo pred naravnimi in drugimi nesrečami.</a:t>
            </a:r>
          </a:p>
        </p:txBody>
      </p:sp>
      <p:pic>
        <p:nvPicPr>
          <p:cNvPr id="6" name="Označba mesta vsebine 4">
            <a:extLst>
              <a:ext uri="{FF2B5EF4-FFF2-40B4-BE49-F238E27FC236}">
                <a16:creationId xmlns:a16="http://schemas.microsoft.com/office/drawing/2014/main" id="{349A44F5-923B-3056-9F55-019B57752E1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167" t="27415" r="22229" b="12121"/>
          <a:stretch>
            <a:fillRect/>
          </a:stretch>
        </p:blipFill>
        <p:spPr bwMode="auto">
          <a:xfrm>
            <a:off x="6172200" y="2288747"/>
            <a:ext cx="5181600" cy="342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438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00D4A0C9-3AEB-9BC8-4BA8-4AC380FA80CE}"/>
              </a:ext>
            </a:extLst>
          </p:cNvPr>
          <p:cNvSpPr>
            <a:spLocks noGrp="1"/>
          </p:cNvSpPr>
          <p:nvPr>
            <p:ph type="title"/>
          </p:nvPr>
        </p:nvSpPr>
        <p:spPr/>
        <p:txBody>
          <a:bodyPr>
            <a:normAutofit fontScale="90000"/>
          </a:bodyPr>
          <a:lstStyle/>
          <a:p>
            <a:r>
              <a:rPr lang="sl-SI" dirty="0"/>
              <a:t>Načela varstva pred naravnimi in drugimi nesrečami</a:t>
            </a:r>
          </a:p>
        </p:txBody>
      </p:sp>
      <p:sp>
        <p:nvSpPr>
          <p:cNvPr id="6" name="Označba mesta vsebine 5">
            <a:extLst>
              <a:ext uri="{FF2B5EF4-FFF2-40B4-BE49-F238E27FC236}">
                <a16:creationId xmlns:a16="http://schemas.microsoft.com/office/drawing/2014/main" id="{F53E83DF-E8C4-0A28-4A54-11ADEAEE71D2}"/>
              </a:ext>
            </a:extLst>
          </p:cNvPr>
          <p:cNvSpPr>
            <a:spLocks noGrp="1"/>
          </p:cNvSpPr>
          <p:nvPr>
            <p:ph idx="1"/>
          </p:nvPr>
        </p:nvSpPr>
        <p:spPr>
          <a:xfrm>
            <a:off x="838200" y="1825624"/>
            <a:ext cx="10515600" cy="4923967"/>
          </a:xfrm>
        </p:spPr>
        <p:txBody>
          <a:bodyPr>
            <a:normAutofit fontScale="70000" lnSpcReduction="20000"/>
          </a:bodyPr>
          <a:lstStyle/>
          <a:p>
            <a:r>
              <a:rPr lang="sl-SI" b="1" dirty="0"/>
              <a:t>Načelo pravice do varstva </a:t>
            </a:r>
          </a:p>
          <a:p>
            <a:pPr lvl="1"/>
            <a:r>
              <a:rPr lang="sl-SI" dirty="0"/>
              <a:t>Vsakdo ima pravico do VNDN. Zaščita ter reševanje človeških življenj ima prednost pred vsemi drugimi zaščitnimi in reševalnimi aktivnostmi</a:t>
            </a:r>
          </a:p>
          <a:p>
            <a:r>
              <a:rPr lang="sl-SI" b="1" dirty="0"/>
              <a:t>Načelo pomoči </a:t>
            </a:r>
          </a:p>
          <a:p>
            <a:pPr lvl="1"/>
            <a:r>
              <a:rPr lang="sl-SI" dirty="0"/>
              <a:t>Vsakdo je dolžan pomagati po svojih močeh in sposobnostih.</a:t>
            </a:r>
          </a:p>
          <a:p>
            <a:r>
              <a:rPr lang="sl-SI" b="1" dirty="0"/>
              <a:t>Načelo javnosti</a:t>
            </a:r>
          </a:p>
          <a:p>
            <a:pPr lvl="1"/>
            <a:r>
              <a:rPr lang="sl-SI" dirty="0"/>
              <a:t>Podatki o nevarnostih so javni. Državna in lokalna skupnost morata zagotoviti, da so podatki javni.</a:t>
            </a:r>
          </a:p>
          <a:p>
            <a:r>
              <a:rPr lang="sl-SI" b="1" dirty="0"/>
              <a:t>Načelo preventive </a:t>
            </a:r>
          </a:p>
          <a:p>
            <a:pPr lvl="1"/>
            <a:r>
              <a:rPr lang="sl-SI" dirty="0"/>
              <a:t>Državna in lokalna skupnost pri zagotavljanju varstva pred naravnimi in drugimi nesrečami, v skladu s svojimi pristojnostmi, prednostno organizirata izvajanje preventivnih ukrepov.</a:t>
            </a:r>
          </a:p>
          <a:p>
            <a:r>
              <a:rPr lang="sl-SI" b="1" dirty="0"/>
              <a:t>Načelo odgovornosti </a:t>
            </a:r>
          </a:p>
          <a:p>
            <a:pPr lvl="1"/>
            <a:r>
              <a:rPr lang="sl-SI" dirty="0"/>
              <a:t>Vsaka fizična in pravna oseba je odgovorna za izvajanje ukrepov VNDN.</a:t>
            </a:r>
          </a:p>
          <a:p>
            <a:r>
              <a:rPr lang="sl-SI" b="1" dirty="0"/>
              <a:t>Načelo postopnosti pri uporabi sil in sredstev</a:t>
            </a:r>
          </a:p>
          <a:p>
            <a:pPr lvl="1"/>
            <a:r>
              <a:rPr lang="sl-SI" dirty="0"/>
              <a:t>Lokalna skupnost uporabi za ZRP ob naravni ali drugi nesreči najprej svoje sile in sredstva.</a:t>
            </a:r>
          </a:p>
          <a:p>
            <a:pPr lvl="1"/>
            <a:r>
              <a:rPr lang="sl-SI" dirty="0"/>
              <a:t>V primerih, ko zaradi velikega obsega nesreče oziroma ogroženosti, sile in sredstva lokalne skupnosti niso zadostna ali niso zagotovljena med sosednjimi lokalnimi skupnostmi, država zagotavlja uporabo sil in sredstev iz širšega območja.</a:t>
            </a:r>
          </a:p>
          <a:p>
            <a:pPr lvl="1"/>
            <a:r>
              <a:rPr lang="sl-SI" dirty="0"/>
              <a:t>Vojsko in obrambna sredstva je mogoče uporabiti, če razpoložljive sile in sredstva ne zadoščajo za nujno reševanje ter pomoč in če vojska ni nujno potrebna pri opravljanju obrambnih nalog.</a:t>
            </a:r>
          </a:p>
        </p:txBody>
      </p:sp>
    </p:spTree>
    <p:extLst>
      <p:ext uri="{BB962C8B-B14F-4D97-AF65-F5344CB8AC3E}">
        <p14:creationId xmlns:p14="http://schemas.microsoft.com/office/powerpoint/2010/main" val="146688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9BBE5B-3D02-4FDB-CC1F-42CF452F69CB}"/>
              </a:ext>
            </a:extLst>
          </p:cNvPr>
          <p:cNvSpPr>
            <a:spLocks noGrp="1"/>
          </p:cNvSpPr>
          <p:nvPr>
            <p:ph type="title"/>
          </p:nvPr>
        </p:nvSpPr>
        <p:spPr/>
        <p:txBody>
          <a:bodyPr/>
          <a:lstStyle/>
          <a:p>
            <a:r>
              <a:rPr lang="sl-SI" dirty="0"/>
              <a:t>Naravne in druge nesreče</a:t>
            </a:r>
          </a:p>
        </p:txBody>
      </p:sp>
      <p:sp>
        <p:nvSpPr>
          <p:cNvPr id="3" name="Označba mesta besedila 2">
            <a:extLst>
              <a:ext uri="{FF2B5EF4-FFF2-40B4-BE49-F238E27FC236}">
                <a16:creationId xmlns:a16="http://schemas.microsoft.com/office/drawing/2014/main" id="{718ABAD8-324C-3151-395F-B36D31D050D2}"/>
              </a:ext>
            </a:extLst>
          </p:cNvPr>
          <p:cNvSpPr>
            <a:spLocks noGrp="1"/>
          </p:cNvSpPr>
          <p:nvPr>
            <p:ph type="body" sz="quarter" idx="13"/>
          </p:nvPr>
        </p:nvSpPr>
        <p:spPr/>
        <p:txBody>
          <a:bodyPr/>
          <a:lstStyle/>
          <a:p>
            <a:r>
              <a:rPr lang="sl-SI" dirty="0"/>
              <a:t>03</a:t>
            </a:r>
          </a:p>
        </p:txBody>
      </p:sp>
    </p:spTree>
    <p:extLst>
      <p:ext uri="{BB962C8B-B14F-4D97-AF65-F5344CB8AC3E}">
        <p14:creationId xmlns:p14="http://schemas.microsoft.com/office/powerpoint/2010/main" val="2731625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A1704D6E-A88A-ABB9-02F2-8031A29B1AD2}"/>
              </a:ext>
            </a:extLst>
          </p:cNvPr>
          <p:cNvSpPr>
            <a:spLocks noGrp="1"/>
          </p:cNvSpPr>
          <p:nvPr>
            <p:ph type="title"/>
          </p:nvPr>
        </p:nvSpPr>
        <p:spPr/>
        <p:txBody>
          <a:bodyPr/>
          <a:lstStyle/>
          <a:p>
            <a:r>
              <a:rPr lang="sl-SI" dirty="0"/>
              <a:t>Naravne nesreče</a:t>
            </a:r>
          </a:p>
        </p:txBody>
      </p:sp>
      <p:sp>
        <p:nvSpPr>
          <p:cNvPr id="3" name="Označba mesta vsebine 2">
            <a:extLst>
              <a:ext uri="{FF2B5EF4-FFF2-40B4-BE49-F238E27FC236}">
                <a16:creationId xmlns:a16="http://schemas.microsoft.com/office/drawing/2014/main" id="{E0EF37EC-BF24-71C2-D19D-FED1ECA954D0}"/>
              </a:ext>
            </a:extLst>
          </p:cNvPr>
          <p:cNvSpPr>
            <a:spLocks noGrp="1"/>
          </p:cNvSpPr>
          <p:nvPr>
            <p:ph sz="half" idx="1"/>
          </p:nvPr>
        </p:nvSpPr>
        <p:spPr/>
        <p:txBody>
          <a:bodyPr>
            <a:normAutofit lnSpcReduction="10000"/>
          </a:bodyPr>
          <a:lstStyle/>
          <a:p>
            <a:r>
              <a:rPr lang="sl-SI" dirty="0"/>
              <a:t>Potres</a:t>
            </a:r>
          </a:p>
          <a:p>
            <a:r>
              <a:rPr lang="sl-SI" dirty="0"/>
              <a:t>Poplava</a:t>
            </a:r>
          </a:p>
          <a:p>
            <a:r>
              <a:rPr lang="sl-SI" dirty="0"/>
              <a:t>Zemeljski plaz</a:t>
            </a:r>
          </a:p>
          <a:p>
            <a:r>
              <a:rPr lang="sl-SI" dirty="0"/>
              <a:t>Snežni plaz</a:t>
            </a:r>
          </a:p>
          <a:p>
            <a:r>
              <a:rPr lang="sl-SI" dirty="0"/>
              <a:t>Visok sneg</a:t>
            </a:r>
          </a:p>
          <a:p>
            <a:r>
              <a:rPr lang="sl-SI" dirty="0"/>
              <a:t>Močan veter</a:t>
            </a:r>
          </a:p>
          <a:p>
            <a:r>
              <a:rPr lang="sl-SI" dirty="0"/>
              <a:t>Toča</a:t>
            </a:r>
          </a:p>
          <a:p>
            <a:r>
              <a:rPr lang="sl-SI" dirty="0"/>
              <a:t>Žled</a:t>
            </a:r>
          </a:p>
          <a:p>
            <a:r>
              <a:rPr lang="sl-SI" dirty="0"/>
              <a:t>Pozeba</a:t>
            </a:r>
          </a:p>
        </p:txBody>
      </p:sp>
      <p:sp>
        <p:nvSpPr>
          <p:cNvPr id="6" name="Označba mesta vsebine 5">
            <a:extLst>
              <a:ext uri="{FF2B5EF4-FFF2-40B4-BE49-F238E27FC236}">
                <a16:creationId xmlns:a16="http://schemas.microsoft.com/office/drawing/2014/main" id="{F710207F-D72C-8949-3E1A-3AF67E9672CC}"/>
              </a:ext>
            </a:extLst>
          </p:cNvPr>
          <p:cNvSpPr>
            <a:spLocks noGrp="1"/>
          </p:cNvSpPr>
          <p:nvPr>
            <p:ph sz="half" idx="2"/>
          </p:nvPr>
        </p:nvSpPr>
        <p:spPr/>
        <p:txBody>
          <a:bodyPr>
            <a:normAutofit lnSpcReduction="10000"/>
          </a:bodyPr>
          <a:lstStyle/>
          <a:p>
            <a:r>
              <a:rPr lang="sl-SI" dirty="0"/>
              <a:t>Suša</a:t>
            </a:r>
          </a:p>
          <a:p>
            <a:r>
              <a:rPr lang="sl-SI" dirty="0"/>
              <a:t>Požar v naravnem okolju</a:t>
            </a:r>
          </a:p>
          <a:p>
            <a:r>
              <a:rPr lang="sl-SI" dirty="0"/>
              <a:t>Množični pojav človeške, živalske ali rastlinske bolezni</a:t>
            </a:r>
          </a:p>
          <a:p>
            <a:r>
              <a:rPr lang="sl-SI" dirty="0"/>
              <a:t>Druge nesreče, ki jih povzročijo naravne sile</a:t>
            </a:r>
          </a:p>
          <a:p>
            <a:r>
              <a:rPr lang="sl-SI" dirty="0"/>
              <a:t>Neugodne vremenske razmere za kmetijstvo, rastlinski škodljivci</a:t>
            </a:r>
          </a:p>
        </p:txBody>
      </p:sp>
    </p:spTree>
    <p:extLst>
      <p:ext uri="{BB962C8B-B14F-4D97-AF65-F5344CB8AC3E}">
        <p14:creationId xmlns:p14="http://schemas.microsoft.com/office/powerpoint/2010/main" val="3181744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FBF7B5-27A0-CDDF-B0E3-94FF734D0954}"/>
              </a:ext>
            </a:extLst>
          </p:cNvPr>
          <p:cNvSpPr>
            <a:spLocks noGrp="1"/>
          </p:cNvSpPr>
          <p:nvPr>
            <p:ph type="title"/>
          </p:nvPr>
        </p:nvSpPr>
        <p:spPr/>
        <p:txBody>
          <a:bodyPr/>
          <a:lstStyle/>
          <a:p>
            <a:r>
              <a:rPr lang="sl-SI" dirty="0"/>
              <a:t>Druge nesreče</a:t>
            </a:r>
          </a:p>
        </p:txBody>
      </p:sp>
      <p:sp>
        <p:nvSpPr>
          <p:cNvPr id="3" name="Označba mesta vsebine 2">
            <a:extLst>
              <a:ext uri="{FF2B5EF4-FFF2-40B4-BE49-F238E27FC236}">
                <a16:creationId xmlns:a16="http://schemas.microsoft.com/office/drawing/2014/main" id="{F4439DAE-36EF-6ED2-2B10-DF5B12C8F07B}"/>
              </a:ext>
            </a:extLst>
          </p:cNvPr>
          <p:cNvSpPr>
            <a:spLocks noGrp="1"/>
          </p:cNvSpPr>
          <p:nvPr>
            <p:ph sz="half" idx="1"/>
          </p:nvPr>
        </p:nvSpPr>
        <p:spPr/>
        <p:txBody>
          <a:bodyPr>
            <a:normAutofit fontScale="92500"/>
          </a:bodyPr>
          <a:lstStyle/>
          <a:p>
            <a:r>
              <a:rPr lang="sl-SI" dirty="0"/>
              <a:t>Nesreče v cestnem, železniškem in zračnem prometu</a:t>
            </a:r>
          </a:p>
          <a:p>
            <a:r>
              <a:rPr lang="sl-SI" dirty="0"/>
              <a:t>Požar</a:t>
            </a:r>
          </a:p>
          <a:p>
            <a:r>
              <a:rPr lang="sl-SI" dirty="0"/>
              <a:t>Rudniška nesreča</a:t>
            </a:r>
          </a:p>
          <a:p>
            <a:r>
              <a:rPr lang="sl-SI" dirty="0"/>
              <a:t>Porušitev jezu</a:t>
            </a:r>
          </a:p>
          <a:p>
            <a:r>
              <a:rPr lang="sl-SI" dirty="0"/>
              <a:t>Nesreče, ki jih povzročijo aktivnosti na morju</a:t>
            </a:r>
          </a:p>
          <a:p>
            <a:r>
              <a:rPr lang="sl-SI" dirty="0"/>
              <a:t>Jedrska nesreča</a:t>
            </a:r>
          </a:p>
        </p:txBody>
      </p:sp>
      <p:sp>
        <p:nvSpPr>
          <p:cNvPr id="4" name="Označba mesta vsebine 3">
            <a:extLst>
              <a:ext uri="{FF2B5EF4-FFF2-40B4-BE49-F238E27FC236}">
                <a16:creationId xmlns:a16="http://schemas.microsoft.com/office/drawing/2014/main" id="{9EC2EF04-5B3C-4640-B0F4-A733754A9CEC}"/>
              </a:ext>
            </a:extLst>
          </p:cNvPr>
          <p:cNvSpPr>
            <a:spLocks noGrp="1"/>
          </p:cNvSpPr>
          <p:nvPr>
            <p:ph sz="half" idx="2"/>
          </p:nvPr>
        </p:nvSpPr>
        <p:spPr/>
        <p:txBody>
          <a:bodyPr>
            <a:normAutofit fontScale="92500"/>
          </a:bodyPr>
          <a:lstStyle/>
          <a:p>
            <a:r>
              <a:rPr lang="sl-SI" dirty="0"/>
              <a:t>Druge ekološke ter industrijske nesreče, ki jih povzroči človek s svojo dejavnostjo in ravnanjem</a:t>
            </a:r>
          </a:p>
          <a:p>
            <a:r>
              <a:rPr lang="sl-SI" dirty="0"/>
              <a:t>Vojna</a:t>
            </a:r>
          </a:p>
          <a:p>
            <a:r>
              <a:rPr lang="sl-SI" dirty="0"/>
              <a:t>Izredno stanje</a:t>
            </a:r>
          </a:p>
          <a:p>
            <a:r>
              <a:rPr lang="sl-SI" dirty="0"/>
              <a:t>Uporaba orožij ali sredstev za množično uničevanje</a:t>
            </a:r>
          </a:p>
          <a:p>
            <a:r>
              <a:rPr lang="sl-SI" dirty="0"/>
              <a:t>Teroristični napadi</a:t>
            </a:r>
          </a:p>
          <a:p>
            <a:r>
              <a:rPr lang="sl-SI" dirty="0"/>
              <a:t>Druge oblike množičnega nasilja</a:t>
            </a:r>
          </a:p>
        </p:txBody>
      </p:sp>
    </p:spTree>
    <p:extLst>
      <p:ext uri="{BB962C8B-B14F-4D97-AF65-F5344CB8AC3E}">
        <p14:creationId xmlns:p14="http://schemas.microsoft.com/office/powerpoint/2010/main" val="354254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FCE639-0259-ECCD-12DA-E2CA23CDC53F}"/>
              </a:ext>
            </a:extLst>
          </p:cNvPr>
          <p:cNvSpPr>
            <a:spLocks noGrp="1"/>
          </p:cNvSpPr>
          <p:nvPr>
            <p:ph type="title"/>
          </p:nvPr>
        </p:nvSpPr>
        <p:spPr/>
        <p:txBody>
          <a:bodyPr/>
          <a:lstStyle/>
          <a:p>
            <a:r>
              <a:rPr lang="sl-SI" dirty="0"/>
              <a:t>Osnovni pojmi</a:t>
            </a:r>
          </a:p>
        </p:txBody>
      </p:sp>
      <p:sp>
        <p:nvSpPr>
          <p:cNvPr id="5" name="Označba mesta vsebine 4">
            <a:extLst>
              <a:ext uri="{FF2B5EF4-FFF2-40B4-BE49-F238E27FC236}">
                <a16:creationId xmlns:a16="http://schemas.microsoft.com/office/drawing/2014/main" id="{57173585-B9A0-E77F-1ADB-1516F46B6C9A}"/>
              </a:ext>
            </a:extLst>
          </p:cNvPr>
          <p:cNvSpPr>
            <a:spLocks noGrp="1"/>
          </p:cNvSpPr>
          <p:nvPr>
            <p:ph idx="1"/>
          </p:nvPr>
        </p:nvSpPr>
        <p:spPr/>
        <p:txBody>
          <a:bodyPr/>
          <a:lstStyle/>
          <a:p>
            <a:r>
              <a:rPr lang="sl-SI" dirty="0"/>
              <a:t>Nevarnost nesreče je verjetnost, da se bo zgodila nesreča in prizadela oziroma ogrozila življenje ali zdravje ljudi in živali ter povzročila uničenje ali škodo na premoženju, kulturni dediščini in okolju.</a:t>
            </a:r>
          </a:p>
          <a:p>
            <a:r>
              <a:rPr lang="sl-SI" dirty="0"/>
              <a:t>Ogroženost je resnična ali občutena izpostavljenost ljudi, živali, premoženja, kulturne dediščine in okolja nevarnostim naravnih in drugih nesreč.</a:t>
            </a:r>
          </a:p>
          <a:p>
            <a:r>
              <a:rPr lang="sl-SI" dirty="0"/>
              <a:t>Stopnja ogroženosti je pričakovan obseg škode in drugih posledic naravne ali druge nesreče.</a:t>
            </a:r>
          </a:p>
        </p:txBody>
      </p:sp>
    </p:spTree>
    <p:extLst>
      <p:ext uri="{BB962C8B-B14F-4D97-AF65-F5344CB8AC3E}">
        <p14:creationId xmlns:p14="http://schemas.microsoft.com/office/powerpoint/2010/main" val="31575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CD3E25B-0E5B-08ED-8706-A531CA060646}"/>
              </a:ext>
            </a:extLst>
          </p:cNvPr>
          <p:cNvSpPr>
            <a:spLocks noGrp="1"/>
          </p:cNvSpPr>
          <p:nvPr>
            <p:ph type="title"/>
          </p:nvPr>
        </p:nvSpPr>
        <p:spPr/>
        <p:txBody>
          <a:bodyPr/>
          <a:lstStyle/>
          <a:p>
            <a:r>
              <a:rPr lang="sl-SI" dirty="0"/>
              <a:t>Potresna nevarnost</a:t>
            </a:r>
          </a:p>
        </p:txBody>
      </p:sp>
      <p:pic>
        <p:nvPicPr>
          <p:cNvPr id="5" name="Označba mesta vsebine 4">
            <a:extLst>
              <a:ext uri="{FF2B5EF4-FFF2-40B4-BE49-F238E27FC236}">
                <a16:creationId xmlns:a16="http://schemas.microsoft.com/office/drawing/2014/main" id="{3CD88298-89F7-0707-8B24-108010F7F5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6802" y="1670525"/>
            <a:ext cx="7798395" cy="5187475"/>
          </a:xfrm>
          <a:prstGeom prst="rect">
            <a:avLst/>
          </a:prstGeom>
        </p:spPr>
      </p:pic>
    </p:spTree>
    <p:extLst>
      <p:ext uri="{BB962C8B-B14F-4D97-AF65-F5344CB8AC3E}">
        <p14:creationId xmlns:p14="http://schemas.microsoft.com/office/powerpoint/2010/main" val="3746598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90C4D2-507C-305D-A7F3-3CB6AF1F6ABA}"/>
              </a:ext>
            </a:extLst>
          </p:cNvPr>
          <p:cNvSpPr>
            <a:spLocks noGrp="1"/>
          </p:cNvSpPr>
          <p:nvPr>
            <p:ph type="title"/>
          </p:nvPr>
        </p:nvSpPr>
        <p:spPr/>
        <p:txBody>
          <a:bodyPr/>
          <a:lstStyle/>
          <a:p>
            <a:r>
              <a:rPr lang="sl-SI" dirty="0"/>
              <a:t>Poplavna nevarnost</a:t>
            </a:r>
          </a:p>
        </p:txBody>
      </p:sp>
      <p:sp>
        <p:nvSpPr>
          <p:cNvPr id="9" name="Označba mesta vsebine 8">
            <a:extLst>
              <a:ext uri="{FF2B5EF4-FFF2-40B4-BE49-F238E27FC236}">
                <a16:creationId xmlns:a16="http://schemas.microsoft.com/office/drawing/2014/main" id="{BA3353FC-FD34-08ED-36EA-5C5580E843D4}"/>
              </a:ext>
            </a:extLst>
          </p:cNvPr>
          <p:cNvSpPr>
            <a:spLocks noGrp="1"/>
          </p:cNvSpPr>
          <p:nvPr>
            <p:ph idx="1"/>
          </p:nvPr>
        </p:nvSpPr>
        <p:spPr/>
        <p:txBody>
          <a:bodyPr/>
          <a:lstStyle/>
          <a:p>
            <a:endParaRPr lang="sl-SI"/>
          </a:p>
        </p:txBody>
      </p:sp>
      <p:pic>
        <p:nvPicPr>
          <p:cNvPr id="10" name="Označba mesta vsebine 4">
            <a:extLst>
              <a:ext uri="{FF2B5EF4-FFF2-40B4-BE49-F238E27FC236}">
                <a16:creationId xmlns:a16="http://schemas.microsoft.com/office/drawing/2014/main" id="{DC98034A-A470-28D9-1E23-A8B04B87BC3A}"/>
              </a:ext>
            </a:extLst>
          </p:cNvPr>
          <p:cNvPicPr>
            <a:picLocks noChangeAspect="1"/>
          </p:cNvPicPr>
          <p:nvPr/>
        </p:nvPicPr>
        <p:blipFill>
          <a:blip r:embed="rId2"/>
          <a:srcRect t="27553"/>
          <a:stretch>
            <a:fillRect/>
          </a:stretch>
        </p:blipFill>
        <p:spPr>
          <a:xfrm>
            <a:off x="2707157" y="1850950"/>
            <a:ext cx="9184193" cy="5007050"/>
          </a:xfrm>
          <a:prstGeom prst="rect">
            <a:avLst/>
          </a:prstGeom>
        </p:spPr>
      </p:pic>
      <p:pic>
        <p:nvPicPr>
          <p:cNvPr id="11" name="Slika 10">
            <a:extLst>
              <a:ext uri="{FF2B5EF4-FFF2-40B4-BE49-F238E27FC236}">
                <a16:creationId xmlns:a16="http://schemas.microsoft.com/office/drawing/2014/main" id="{1F4EFBFD-A87E-20A0-CB32-6F4A6AB14FEE}"/>
              </a:ext>
            </a:extLst>
          </p:cNvPr>
          <p:cNvPicPr>
            <a:picLocks noChangeAspect="1"/>
          </p:cNvPicPr>
          <p:nvPr/>
        </p:nvPicPr>
        <p:blipFill>
          <a:blip r:embed="rId3"/>
          <a:srcRect r="8515"/>
          <a:stretch>
            <a:fillRect/>
          </a:stretch>
        </p:blipFill>
        <p:spPr>
          <a:xfrm>
            <a:off x="180071" y="1850951"/>
            <a:ext cx="2452598" cy="1917182"/>
          </a:xfrm>
          <a:prstGeom prst="rect">
            <a:avLst/>
          </a:prstGeom>
        </p:spPr>
      </p:pic>
    </p:spTree>
    <p:extLst>
      <p:ext uri="{BB962C8B-B14F-4D97-AF65-F5344CB8AC3E}">
        <p14:creationId xmlns:p14="http://schemas.microsoft.com/office/powerpoint/2010/main" val="26301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6B9657-5D39-674D-EAFF-CAB35E3EC1C6}"/>
              </a:ext>
            </a:extLst>
          </p:cNvPr>
          <p:cNvSpPr>
            <a:spLocks noGrp="1"/>
          </p:cNvSpPr>
          <p:nvPr>
            <p:ph type="title"/>
          </p:nvPr>
        </p:nvSpPr>
        <p:spPr/>
        <p:txBody>
          <a:bodyPr/>
          <a:lstStyle/>
          <a:p>
            <a:r>
              <a:rPr lang="sl-SI" dirty="0"/>
              <a:t>Nevarnost plazov</a:t>
            </a:r>
          </a:p>
        </p:txBody>
      </p:sp>
      <p:pic>
        <p:nvPicPr>
          <p:cNvPr id="5" name="Označba mesta vsebine 4">
            <a:extLst>
              <a:ext uri="{FF2B5EF4-FFF2-40B4-BE49-F238E27FC236}">
                <a16:creationId xmlns:a16="http://schemas.microsoft.com/office/drawing/2014/main" id="{1897812F-8968-0716-989C-9D6CEE35D7CB}"/>
              </a:ext>
            </a:extLst>
          </p:cNvPr>
          <p:cNvPicPr>
            <a:picLocks noGrp="1" noChangeAspect="1"/>
          </p:cNvPicPr>
          <p:nvPr>
            <p:ph idx="1"/>
          </p:nvPr>
        </p:nvPicPr>
        <p:blipFill>
          <a:blip r:embed="rId2"/>
          <a:srcRect l="2988" t="11388"/>
          <a:stretch>
            <a:fillRect/>
          </a:stretch>
        </p:blipFill>
        <p:spPr>
          <a:xfrm>
            <a:off x="3103218" y="1755132"/>
            <a:ext cx="8141084" cy="5102868"/>
          </a:xfrm>
          <a:prstGeom prst="rect">
            <a:avLst/>
          </a:prstGeom>
        </p:spPr>
      </p:pic>
      <p:pic>
        <p:nvPicPr>
          <p:cNvPr id="11" name="Slika 10">
            <a:extLst>
              <a:ext uri="{FF2B5EF4-FFF2-40B4-BE49-F238E27FC236}">
                <a16:creationId xmlns:a16="http://schemas.microsoft.com/office/drawing/2014/main" id="{68C848A5-2C8D-C88F-A7F5-41E35A346D79}"/>
              </a:ext>
            </a:extLst>
          </p:cNvPr>
          <p:cNvPicPr>
            <a:picLocks noChangeAspect="1"/>
          </p:cNvPicPr>
          <p:nvPr/>
        </p:nvPicPr>
        <p:blipFill>
          <a:blip r:embed="rId3"/>
          <a:stretch>
            <a:fillRect/>
          </a:stretch>
        </p:blipFill>
        <p:spPr>
          <a:xfrm>
            <a:off x="226137" y="1755132"/>
            <a:ext cx="2617547" cy="2120132"/>
          </a:xfrm>
          <a:prstGeom prst="rect">
            <a:avLst/>
          </a:prstGeom>
        </p:spPr>
      </p:pic>
    </p:spTree>
    <p:extLst>
      <p:ext uri="{BB962C8B-B14F-4D97-AF65-F5344CB8AC3E}">
        <p14:creationId xmlns:p14="http://schemas.microsoft.com/office/powerpoint/2010/main" val="198655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BFE21-DBFE-F952-F786-950E2A21251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44E1762-B1FB-09A8-D92B-4EB20E5A0700}"/>
              </a:ext>
            </a:extLst>
          </p:cNvPr>
          <p:cNvSpPr>
            <a:spLocks noGrp="1"/>
          </p:cNvSpPr>
          <p:nvPr>
            <p:ph type="title"/>
          </p:nvPr>
        </p:nvSpPr>
        <p:spPr/>
        <p:txBody>
          <a:bodyPr/>
          <a:lstStyle/>
          <a:p>
            <a:r>
              <a:rPr lang="sl-SI" dirty="0"/>
              <a:t>Sistem javnega alarmiranja</a:t>
            </a:r>
          </a:p>
        </p:txBody>
      </p:sp>
      <p:sp>
        <p:nvSpPr>
          <p:cNvPr id="3" name="Označba mesta besedila 2">
            <a:extLst>
              <a:ext uri="{FF2B5EF4-FFF2-40B4-BE49-F238E27FC236}">
                <a16:creationId xmlns:a16="http://schemas.microsoft.com/office/drawing/2014/main" id="{005B02FD-E76F-3407-B3F0-331893E7CAF7}"/>
              </a:ext>
            </a:extLst>
          </p:cNvPr>
          <p:cNvSpPr>
            <a:spLocks noGrp="1"/>
          </p:cNvSpPr>
          <p:nvPr>
            <p:ph type="body" sz="quarter" idx="13"/>
          </p:nvPr>
        </p:nvSpPr>
        <p:spPr/>
        <p:txBody>
          <a:bodyPr/>
          <a:lstStyle/>
          <a:p>
            <a:r>
              <a:rPr lang="sl-SI" dirty="0"/>
              <a:t>04</a:t>
            </a:r>
          </a:p>
        </p:txBody>
      </p:sp>
    </p:spTree>
    <p:extLst>
      <p:ext uri="{BB962C8B-B14F-4D97-AF65-F5344CB8AC3E}">
        <p14:creationId xmlns:p14="http://schemas.microsoft.com/office/powerpoint/2010/main" val="2705730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0D95A2-DA02-A93D-8A2F-4A84E64E1D56}"/>
              </a:ext>
            </a:extLst>
          </p:cNvPr>
          <p:cNvSpPr>
            <a:spLocks noGrp="1"/>
          </p:cNvSpPr>
          <p:nvPr>
            <p:ph type="title"/>
          </p:nvPr>
        </p:nvSpPr>
        <p:spPr/>
        <p:txBody>
          <a:bodyPr/>
          <a:lstStyle/>
          <a:p>
            <a:r>
              <a:rPr lang="sl-SI" dirty="0"/>
              <a:t>Varstvo pred naravnimi in drugimi nesrečami</a:t>
            </a:r>
          </a:p>
        </p:txBody>
      </p:sp>
      <p:sp>
        <p:nvSpPr>
          <p:cNvPr id="3" name="Označba mesta besedila 2">
            <a:extLst>
              <a:ext uri="{FF2B5EF4-FFF2-40B4-BE49-F238E27FC236}">
                <a16:creationId xmlns:a16="http://schemas.microsoft.com/office/drawing/2014/main" id="{29BC13C7-C295-B3C2-9F25-256A37CAFB04}"/>
              </a:ext>
            </a:extLst>
          </p:cNvPr>
          <p:cNvSpPr>
            <a:spLocks noGrp="1"/>
          </p:cNvSpPr>
          <p:nvPr>
            <p:ph type="body" sz="quarter" idx="13"/>
          </p:nvPr>
        </p:nvSpPr>
        <p:spPr/>
        <p:txBody>
          <a:bodyPr/>
          <a:lstStyle/>
          <a:p>
            <a:r>
              <a:rPr lang="sl-SI" dirty="0"/>
              <a:t>01</a:t>
            </a:r>
          </a:p>
        </p:txBody>
      </p:sp>
    </p:spTree>
    <p:extLst>
      <p:ext uri="{BB962C8B-B14F-4D97-AF65-F5344CB8AC3E}">
        <p14:creationId xmlns:p14="http://schemas.microsoft.com/office/powerpoint/2010/main" val="1596391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EC15D-3F03-A9F6-8BE7-3B71970EC9BD}"/>
            </a:ext>
          </a:extLst>
        </p:cNvPr>
        <p:cNvGrpSpPr/>
        <p:nvPr/>
      </p:nvGrpSpPr>
      <p:grpSpPr>
        <a:xfrm>
          <a:off x="0" y="0"/>
          <a:ext cx="0" cy="0"/>
          <a:chOff x="0" y="0"/>
          <a:chExt cx="0" cy="0"/>
        </a:xfrm>
      </p:grpSpPr>
      <p:sp>
        <p:nvSpPr>
          <p:cNvPr id="4" name="Naslov 3">
            <a:extLst>
              <a:ext uri="{FF2B5EF4-FFF2-40B4-BE49-F238E27FC236}">
                <a16:creationId xmlns:a16="http://schemas.microsoft.com/office/drawing/2014/main" id="{26F2DB6D-22F8-F203-12ED-A6093EFFEAF6}"/>
              </a:ext>
            </a:extLst>
          </p:cNvPr>
          <p:cNvSpPr>
            <a:spLocks noGrp="1"/>
          </p:cNvSpPr>
          <p:nvPr>
            <p:ph type="title"/>
          </p:nvPr>
        </p:nvSpPr>
        <p:spPr/>
        <p:txBody>
          <a:bodyPr/>
          <a:lstStyle/>
          <a:p>
            <a:r>
              <a:rPr lang="sl-SI" dirty="0"/>
              <a:t>Sistem javnega alarmiranja</a:t>
            </a:r>
          </a:p>
        </p:txBody>
      </p:sp>
      <p:sp>
        <p:nvSpPr>
          <p:cNvPr id="5" name="Označba mesta vsebine 4">
            <a:extLst>
              <a:ext uri="{FF2B5EF4-FFF2-40B4-BE49-F238E27FC236}">
                <a16:creationId xmlns:a16="http://schemas.microsoft.com/office/drawing/2014/main" id="{B4387CCA-FC55-F603-FD74-263EE5E750B7}"/>
              </a:ext>
            </a:extLst>
          </p:cNvPr>
          <p:cNvSpPr>
            <a:spLocks noGrp="1"/>
          </p:cNvSpPr>
          <p:nvPr>
            <p:ph idx="1"/>
          </p:nvPr>
        </p:nvSpPr>
        <p:spPr>
          <a:xfrm>
            <a:off x="838200" y="1825625"/>
            <a:ext cx="7169727" cy="4351338"/>
          </a:xfrm>
        </p:spPr>
        <p:txBody>
          <a:bodyPr>
            <a:normAutofit lnSpcReduction="10000"/>
          </a:bodyPr>
          <a:lstStyle/>
          <a:p>
            <a:pPr marL="0" indent="0">
              <a:buNone/>
            </a:pPr>
            <a:r>
              <a:rPr lang="sl-SI" dirty="0"/>
              <a:t>Kadar prebivalcev na nevarnost ni mogoče opozoriti na drugačen način.</a:t>
            </a:r>
          </a:p>
          <a:p>
            <a:pPr marL="0" indent="0">
              <a:buNone/>
            </a:pPr>
            <a:endParaRPr lang="sl-SI" dirty="0"/>
          </a:p>
          <a:p>
            <a:pPr marL="0" indent="0">
              <a:buNone/>
            </a:pPr>
            <a:r>
              <a:rPr lang="sl-SI" b="1" dirty="0"/>
              <a:t>ALARMNI ZNAKI</a:t>
            </a:r>
          </a:p>
          <a:p>
            <a:pPr marL="514350" indent="-514350">
              <a:buFont typeface="+mj-lt"/>
              <a:buAutoNum type="arabicPeriod"/>
            </a:pPr>
            <a:r>
              <a:rPr lang="sl-SI" b="1" dirty="0"/>
              <a:t>Opozorilo na nevarnost: </a:t>
            </a:r>
            <a:br>
              <a:rPr lang="sl-SI" b="1" dirty="0"/>
            </a:br>
            <a:r>
              <a:rPr lang="sl-SI" dirty="0"/>
              <a:t>enoličen zvok sirene, ki traja dve minuti </a:t>
            </a:r>
          </a:p>
          <a:p>
            <a:pPr marL="514350" indent="-514350">
              <a:buFont typeface="+mj-lt"/>
              <a:buAutoNum type="arabicPeriod"/>
            </a:pPr>
            <a:r>
              <a:rPr lang="sl-SI" b="1" dirty="0"/>
              <a:t>Neposredna nevarnost: </a:t>
            </a:r>
            <a:br>
              <a:rPr lang="sl-SI" b="1" dirty="0"/>
            </a:br>
            <a:r>
              <a:rPr lang="sl-SI" dirty="0"/>
              <a:t>zavijajoč zvok sirene, ki traja 1 minuto</a:t>
            </a:r>
          </a:p>
          <a:p>
            <a:pPr marL="514350" indent="-514350">
              <a:buFont typeface="+mj-lt"/>
              <a:buAutoNum type="arabicPeriod"/>
            </a:pPr>
            <a:r>
              <a:rPr lang="sl-SI" b="1" dirty="0"/>
              <a:t>Konec nevarnosti: </a:t>
            </a:r>
            <a:br>
              <a:rPr lang="sl-SI" b="1" dirty="0"/>
            </a:br>
            <a:r>
              <a:rPr lang="sl-SI" dirty="0"/>
              <a:t>enoličen zvok sirene, ki traja 30 sekund</a:t>
            </a:r>
          </a:p>
          <a:p>
            <a:pPr marL="0" indent="0">
              <a:buNone/>
            </a:pPr>
            <a:endParaRPr lang="sl-SI" dirty="0"/>
          </a:p>
        </p:txBody>
      </p:sp>
      <p:pic>
        <p:nvPicPr>
          <p:cNvPr id="3" name="Grafika 2">
            <a:extLst>
              <a:ext uri="{FF2B5EF4-FFF2-40B4-BE49-F238E27FC236}">
                <a16:creationId xmlns:a16="http://schemas.microsoft.com/office/drawing/2014/main" id="{15CD7459-25BC-8CBC-A715-5ECC840FBCE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00893" y="3673173"/>
            <a:ext cx="3945376" cy="1317600"/>
          </a:xfrm>
          <a:prstGeom prst="rect">
            <a:avLst/>
          </a:prstGeom>
        </p:spPr>
      </p:pic>
      <p:pic>
        <p:nvPicPr>
          <p:cNvPr id="7" name="Grafika 6">
            <a:extLst>
              <a:ext uri="{FF2B5EF4-FFF2-40B4-BE49-F238E27FC236}">
                <a16:creationId xmlns:a16="http://schemas.microsoft.com/office/drawing/2014/main" id="{54674371-BEBE-3CE2-92F8-501A638FF4D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00893" y="5234946"/>
            <a:ext cx="3945376" cy="1317600"/>
          </a:xfrm>
          <a:prstGeom prst="rect">
            <a:avLst/>
          </a:prstGeom>
        </p:spPr>
      </p:pic>
      <p:pic>
        <p:nvPicPr>
          <p:cNvPr id="9" name="Grafika 8">
            <a:extLst>
              <a:ext uri="{FF2B5EF4-FFF2-40B4-BE49-F238E27FC236}">
                <a16:creationId xmlns:a16="http://schemas.microsoft.com/office/drawing/2014/main" id="{6DF3AE6D-5483-6BC4-4E0F-FBF1A9C5061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797985" y="2110430"/>
            <a:ext cx="3948284" cy="1318570"/>
          </a:xfrm>
          <a:prstGeom prst="rect">
            <a:avLst/>
          </a:prstGeom>
        </p:spPr>
      </p:pic>
      <p:pic>
        <p:nvPicPr>
          <p:cNvPr id="2" name="opozorilo_na_nevarnost">
            <a:hlinkClick r:id="" action="ppaction://media"/>
            <a:extLst>
              <a:ext uri="{FF2B5EF4-FFF2-40B4-BE49-F238E27FC236}">
                <a16:creationId xmlns:a16="http://schemas.microsoft.com/office/drawing/2014/main" id="{B1AA4C4D-EABF-39C0-BD74-00B1FEE45E46}"/>
              </a:ext>
            </a:extLst>
          </p:cNvPr>
          <p:cNvPicPr>
            <a:picLocks noChangeAspect="1"/>
          </p:cNvPicPr>
          <p:nvPr>
            <a:audioFile r:link="rId2"/>
            <p:extLst>
              <p:ext uri="{DAA4B4D4-6D71-4841-9C94-3DE7FCFB9230}">
                <p14:media xmlns:p14="http://schemas.microsoft.com/office/powerpoint/2010/main" r:embed="rId1">
                  <p14:fade out="250"/>
                </p14:media>
              </p:ext>
            </p:extLst>
          </p:nvPr>
        </p:nvPicPr>
        <p:blipFill>
          <a:blip r:embed="rId11"/>
          <a:stretch>
            <a:fillRect/>
          </a:stretch>
        </p:blipFill>
        <p:spPr>
          <a:xfrm>
            <a:off x="8007927" y="2981627"/>
            <a:ext cx="447373" cy="447373"/>
          </a:xfrm>
          <a:prstGeom prst="rect">
            <a:avLst/>
          </a:prstGeom>
        </p:spPr>
      </p:pic>
      <p:pic>
        <p:nvPicPr>
          <p:cNvPr id="6" name="neposredna_nevarnost">
            <a:hlinkClick r:id="" action="ppaction://media"/>
            <a:extLst>
              <a:ext uri="{FF2B5EF4-FFF2-40B4-BE49-F238E27FC236}">
                <a16:creationId xmlns:a16="http://schemas.microsoft.com/office/drawing/2014/main" id="{42DA98B9-859A-6167-6956-2D2F4D689CFF}"/>
              </a:ext>
            </a:extLst>
          </p:cNvPr>
          <p:cNvPicPr>
            <a:picLocks noChangeAspect="1"/>
          </p:cNvPicPr>
          <p:nvPr>
            <a:audioFile r:link="rId4"/>
            <p:extLst>
              <p:ext uri="{DAA4B4D4-6D71-4841-9C94-3DE7FCFB9230}">
                <p14:media xmlns:p14="http://schemas.microsoft.com/office/powerpoint/2010/main" r:embed="rId3">
                  <p14:fade out="250"/>
                </p14:media>
              </p:ext>
            </p:extLst>
          </p:nvPr>
        </p:nvPicPr>
        <p:blipFill>
          <a:blip r:embed="rId11"/>
          <a:stretch>
            <a:fillRect/>
          </a:stretch>
        </p:blipFill>
        <p:spPr>
          <a:xfrm>
            <a:off x="8048900" y="4584373"/>
            <a:ext cx="406400" cy="406400"/>
          </a:xfrm>
          <a:prstGeom prst="rect">
            <a:avLst/>
          </a:prstGeom>
        </p:spPr>
      </p:pic>
      <p:pic>
        <p:nvPicPr>
          <p:cNvPr id="8" name="konec_nevarnosti">
            <a:hlinkClick r:id="" action="ppaction://media"/>
            <a:extLst>
              <a:ext uri="{FF2B5EF4-FFF2-40B4-BE49-F238E27FC236}">
                <a16:creationId xmlns:a16="http://schemas.microsoft.com/office/drawing/2014/main" id="{645F4AF9-8528-622F-C8C1-016974E1AD88}"/>
              </a:ext>
            </a:extLst>
          </p:cNvPr>
          <p:cNvPicPr>
            <a:picLocks noChangeAspect="1"/>
          </p:cNvPicPr>
          <p:nvPr>
            <a:audioFile r:link="rId6"/>
            <p:extLst>
              <p:ext uri="{DAA4B4D4-6D71-4841-9C94-3DE7FCFB9230}">
                <p14:media xmlns:p14="http://schemas.microsoft.com/office/powerpoint/2010/main" r:embed="rId5">
                  <p14:fade out="250"/>
                </p14:media>
              </p:ext>
            </p:extLst>
          </p:nvPr>
        </p:nvPicPr>
        <p:blipFill>
          <a:blip r:embed="rId11"/>
          <a:stretch>
            <a:fillRect/>
          </a:stretch>
        </p:blipFill>
        <p:spPr>
          <a:xfrm>
            <a:off x="8048900" y="6146146"/>
            <a:ext cx="406400" cy="406400"/>
          </a:xfrm>
          <a:prstGeom prst="rect">
            <a:avLst/>
          </a:prstGeom>
        </p:spPr>
      </p:pic>
    </p:spTree>
    <p:extLst>
      <p:ext uri="{BB962C8B-B14F-4D97-AF65-F5344CB8AC3E}">
        <p14:creationId xmlns:p14="http://schemas.microsoft.com/office/powerpoint/2010/main" val="4090543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00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00"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8302BD-E28B-FFAD-F2A0-A0FFB5385FB0}"/>
              </a:ext>
            </a:extLst>
          </p:cNvPr>
          <p:cNvSpPr>
            <a:spLocks noGrp="1"/>
          </p:cNvSpPr>
          <p:nvPr>
            <p:ph type="title"/>
          </p:nvPr>
        </p:nvSpPr>
        <p:spPr/>
        <p:txBody>
          <a:bodyPr/>
          <a:lstStyle/>
          <a:p>
            <a:r>
              <a:rPr lang="sl-SI" dirty="0"/>
              <a:t>SI-ALARM</a:t>
            </a:r>
          </a:p>
        </p:txBody>
      </p:sp>
      <p:sp>
        <p:nvSpPr>
          <p:cNvPr id="3" name="Označba mesta vsebine 2">
            <a:extLst>
              <a:ext uri="{FF2B5EF4-FFF2-40B4-BE49-F238E27FC236}">
                <a16:creationId xmlns:a16="http://schemas.microsoft.com/office/drawing/2014/main" id="{E409F7A9-8A73-8CA6-AE16-48DD2595045F}"/>
              </a:ext>
            </a:extLst>
          </p:cNvPr>
          <p:cNvSpPr>
            <a:spLocks noGrp="1"/>
          </p:cNvSpPr>
          <p:nvPr>
            <p:ph idx="1"/>
          </p:nvPr>
        </p:nvSpPr>
        <p:spPr>
          <a:xfrm>
            <a:off x="838200" y="1825625"/>
            <a:ext cx="8143875" cy="3908425"/>
          </a:xfrm>
        </p:spPr>
        <p:txBody>
          <a:bodyPr>
            <a:normAutofit lnSpcReduction="10000"/>
          </a:bodyPr>
          <a:lstStyle/>
          <a:p>
            <a:r>
              <a:rPr lang="sl-SI" dirty="0"/>
              <a:t>Sistem javnega obveščanja in alarmiranja prebivalstva s pošiljanjem opozorilnih obvestil</a:t>
            </a:r>
          </a:p>
          <a:p>
            <a:r>
              <a:rPr lang="sl-SI" dirty="0"/>
              <a:t>Omogoča hitro pošiljanje nujnih sporočil na mobilne telefone uporabnikov na določenem geografskem območju</a:t>
            </a:r>
          </a:p>
          <a:p>
            <a:r>
              <a:rPr lang="sl-SI" dirty="0"/>
              <a:t>Nivoji posameznih sporočil, ki jih bo uporabnik prejel v potisnem sporočilu, so odvisni od stopnje nevarnosti, ki bo v danem trenutku pretila uporabnikom oziroma prebivalcem na določenem geografskem območju. </a:t>
            </a:r>
          </a:p>
        </p:txBody>
      </p:sp>
      <p:pic>
        <p:nvPicPr>
          <p:cNvPr id="5" name="PWAS_SI-mala">
            <a:hlinkClick r:id="" action="ppaction://media"/>
            <a:extLst>
              <a:ext uri="{FF2B5EF4-FFF2-40B4-BE49-F238E27FC236}">
                <a16:creationId xmlns:a16="http://schemas.microsoft.com/office/drawing/2014/main" id="{6BEB6BE1-ACE9-9A56-1973-3F760FF666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39772" y="1825625"/>
            <a:ext cx="2209981" cy="4790326"/>
          </a:xfrm>
          <a:prstGeom prst="rect">
            <a:avLst/>
          </a:prstGeom>
        </p:spPr>
      </p:pic>
      <p:pic>
        <p:nvPicPr>
          <p:cNvPr id="7" name="Slika 6">
            <a:extLst>
              <a:ext uri="{FF2B5EF4-FFF2-40B4-BE49-F238E27FC236}">
                <a16:creationId xmlns:a16="http://schemas.microsoft.com/office/drawing/2014/main" id="{97A81480-04D4-E495-40B3-241804A91F99}"/>
              </a:ext>
            </a:extLst>
          </p:cNvPr>
          <p:cNvPicPr>
            <a:picLocks noChangeAspect="1"/>
          </p:cNvPicPr>
          <p:nvPr/>
        </p:nvPicPr>
        <p:blipFill>
          <a:blip r:embed="rId5">
            <a:extLst>
              <a:ext uri="{28A0092B-C50C-407E-A947-70E740481C1C}">
                <a14:useLocalDpi xmlns:a14="http://schemas.microsoft.com/office/drawing/2010/main" val="0"/>
              </a:ext>
            </a:extLst>
          </a:blip>
          <a:srcRect r="50438"/>
          <a:stretch>
            <a:fillRect/>
          </a:stretch>
        </p:blipFill>
        <p:spPr>
          <a:xfrm>
            <a:off x="7317363" y="5351948"/>
            <a:ext cx="1664712" cy="1140927"/>
          </a:xfrm>
          <a:prstGeom prst="rect">
            <a:avLst/>
          </a:prstGeom>
        </p:spPr>
      </p:pic>
    </p:spTree>
    <p:extLst>
      <p:ext uri="{BB962C8B-B14F-4D97-AF65-F5344CB8AC3E}">
        <p14:creationId xmlns:p14="http://schemas.microsoft.com/office/powerpoint/2010/main" val="23173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9B8269-1264-71A2-0AB0-77BC8D13119D}"/>
              </a:ext>
            </a:extLst>
          </p:cNvPr>
          <p:cNvSpPr>
            <a:spLocks noGrp="1"/>
          </p:cNvSpPr>
          <p:nvPr>
            <p:ph type="title"/>
          </p:nvPr>
        </p:nvSpPr>
        <p:spPr/>
        <p:txBody>
          <a:bodyPr/>
          <a:lstStyle/>
          <a:p>
            <a:r>
              <a:rPr lang="sl-SI" dirty="0"/>
              <a:t>SI-ALARM sporočila – primer za potres</a:t>
            </a:r>
          </a:p>
        </p:txBody>
      </p:sp>
      <p:graphicFrame>
        <p:nvGraphicFramePr>
          <p:cNvPr id="4" name="Označba mesta vsebine 3">
            <a:extLst>
              <a:ext uri="{FF2B5EF4-FFF2-40B4-BE49-F238E27FC236}">
                <a16:creationId xmlns:a16="http://schemas.microsoft.com/office/drawing/2014/main" id="{043C4CBD-AD8E-2112-04B7-DD5E1C02659E}"/>
              </a:ext>
            </a:extLst>
          </p:cNvPr>
          <p:cNvGraphicFramePr>
            <a:graphicFrameLocks noGrp="1"/>
          </p:cNvGraphicFramePr>
          <p:nvPr>
            <p:ph idx="1"/>
            <p:extLst>
              <p:ext uri="{D42A27DB-BD31-4B8C-83A1-F6EECF244321}">
                <p14:modId xmlns:p14="http://schemas.microsoft.com/office/powerpoint/2010/main" val="2031471325"/>
              </p:ext>
            </p:extLst>
          </p:nvPr>
        </p:nvGraphicFramePr>
        <p:xfrm>
          <a:off x="1028699" y="2038351"/>
          <a:ext cx="10163176" cy="4390208"/>
        </p:xfrm>
        <a:graphic>
          <a:graphicData uri="http://schemas.openxmlformats.org/drawingml/2006/table">
            <a:tbl>
              <a:tblPr firstRow="1" bandRow="1">
                <a:tableStyleId>{5C22544A-7EE6-4342-B048-85BDC9FD1C3A}</a:tableStyleId>
              </a:tblPr>
              <a:tblGrid>
                <a:gridCol w="2540794">
                  <a:extLst>
                    <a:ext uri="{9D8B030D-6E8A-4147-A177-3AD203B41FA5}">
                      <a16:colId xmlns:a16="http://schemas.microsoft.com/office/drawing/2014/main" val="1677097038"/>
                    </a:ext>
                  </a:extLst>
                </a:gridCol>
                <a:gridCol w="2540794">
                  <a:extLst>
                    <a:ext uri="{9D8B030D-6E8A-4147-A177-3AD203B41FA5}">
                      <a16:colId xmlns:a16="http://schemas.microsoft.com/office/drawing/2014/main" val="3721035246"/>
                    </a:ext>
                  </a:extLst>
                </a:gridCol>
                <a:gridCol w="2540794">
                  <a:extLst>
                    <a:ext uri="{9D8B030D-6E8A-4147-A177-3AD203B41FA5}">
                      <a16:colId xmlns:a16="http://schemas.microsoft.com/office/drawing/2014/main" val="132555648"/>
                    </a:ext>
                  </a:extLst>
                </a:gridCol>
                <a:gridCol w="2540794">
                  <a:extLst>
                    <a:ext uri="{9D8B030D-6E8A-4147-A177-3AD203B41FA5}">
                      <a16:colId xmlns:a16="http://schemas.microsoft.com/office/drawing/2014/main" val="676983581"/>
                    </a:ext>
                  </a:extLst>
                </a:gridCol>
              </a:tblGrid>
              <a:tr h="397328">
                <a:tc>
                  <a:txBody>
                    <a:bodyPr/>
                    <a:lstStyle/>
                    <a:p>
                      <a:r>
                        <a:rPr lang="sl-SI" sz="2000" dirty="0"/>
                        <a:t>Nivo 1</a:t>
                      </a:r>
                    </a:p>
                  </a:txBody>
                  <a:tcPr/>
                </a:tc>
                <a:tc>
                  <a:txBody>
                    <a:bodyPr/>
                    <a:lstStyle/>
                    <a:p>
                      <a:r>
                        <a:rPr lang="sl-SI" sz="2000" dirty="0"/>
                        <a:t>Nivo 2</a:t>
                      </a:r>
                    </a:p>
                  </a:txBody>
                  <a:tcPr/>
                </a:tc>
                <a:tc>
                  <a:txBody>
                    <a:bodyPr/>
                    <a:lstStyle/>
                    <a:p>
                      <a:r>
                        <a:rPr lang="sl-SI" sz="2000" dirty="0"/>
                        <a:t>Nivo 3</a:t>
                      </a:r>
                    </a:p>
                  </a:txBody>
                  <a:tcPr/>
                </a:tc>
                <a:tc>
                  <a:txBody>
                    <a:bodyPr/>
                    <a:lstStyle/>
                    <a:p>
                      <a:r>
                        <a:rPr lang="sl-SI" sz="2000" dirty="0"/>
                        <a:t>Nivo 4</a:t>
                      </a:r>
                    </a:p>
                  </a:txBody>
                  <a:tcPr/>
                </a:tc>
                <a:extLst>
                  <a:ext uri="{0D108BD9-81ED-4DB2-BD59-A6C34878D82A}">
                    <a16:rowId xmlns:a16="http://schemas.microsoft.com/office/drawing/2014/main" val="3134829226"/>
                  </a:ext>
                </a:extLst>
              </a:tr>
              <a:tr h="3755571">
                <a:tc>
                  <a:txBody>
                    <a:bodyPr/>
                    <a:lstStyle/>
                    <a:p>
                      <a:pPr algn="l" fontAlgn="base">
                        <a:buNone/>
                      </a:pPr>
                      <a:r>
                        <a:rPr lang="sl-SI" sz="1600" dirty="0">
                          <a:effectLst/>
                        </a:rPr>
                        <a:t>Uničujoč potres – NEVARNO OBMOČJE! Zabeležen je bil močan potres (magnituda &gt; 6,0). Velike poškodbe na objektih, nevarnost zrušitev in požarov. Ne vstopajte v stavbe. Reševalne službe so aktivirane. Če ste poškodovani ali ujeti, pokličite na številko 112 in upoštevajte navodila pristojnih služb ter spremljajte uradne spletne strani in medije.</a:t>
                      </a:r>
                    </a:p>
                  </a:txBody>
                  <a:tcPr/>
                </a:tc>
                <a:tc>
                  <a:txBody>
                    <a:bodyPr/>
                    <a:lstStyle/>
                    <a:p>
                      <a:pPr algn="l" fontAlgn="base">
                        <a:buNone/>
                      </a:pPr>
                      <a:r>
                        <a:rPr lang="sl-SI" sz="1600" dirty="0">
                          <a:effectLst/>
                        </a:rPr>
                        <a:t>Močan potres – ostanite zunaj ali v varnih prostorih! Zaradi potresa (magnituda 5,5) obstaja nevarnost poškodb objektov. Če ste na varnem, ostanite tam. Če je mogoče, se zadržujte zunaj, stran od stavb, daljnovodov in dreves. Upoštevajte navodila pristojnih služb in spremljajte uradne spletne strani ter medije.</a:t>
                      </a:r>
                    </a:p>
                  </a:txBody>
                  <a:tcPr/>
                </a:tc>
                <a:tc>
                  <a:txBody>
                    <a:bodyPr/>
                    <a:lstStyle/>
                    <a:p>
                      <a:pPr algn="l" fontAlgn="base">
                        <a:buNone/>
                      </a:pPr>
                      <a:r>
                        <a:rPr lang="sl-SI" sz="1600" dirty="0">
                          <a:effectLst/>
                        </a:rPr>
                        <a:t>Potresni sunek – preverite varnost vašega doma: Zabeležen je bil močnejši potres (magnituda 4,5). Priporočamo, da preverite, ali so v vašem domu poškodbe (počen omet, plinovodi ipd.). Možni so popotresni sunki.</a:t>
                      </a:r>
                    </a:p>
                  </a:txBody>
                  <a:tcPr/>
                </a:tc>
                <a:tc>
                  <a:txBody>
                    <a:bodyPr/>
                    <a:lstStyle/>
                    <a:p>
                      <a:pPr algn="l" fontAlgn="base">
                        <a:buNone/>
                      </a:pPr>
                      <a:r>
                        <a:rPr lang="sl-SI" sz="1600" dirty="0">
                          <a:effectLst/>
                        </a:rPr>
                        <a:t>Zabeležen blag potres – ni nevarnosti: Ob 14.12 je bil zabeležen blag potres (magnituda 2,8) z epicentrom v bližini. Ni poročil o škodi. Ni potrebe po ukrepanju.</a:t>
                      </a:r>
                    </a:p>
                  </a:txBody>
                  <a:tcPr/>
                </a:tc>
                <a:extLst>
                  <a:ext uri="{0D108BD9-81ED-4DB2-BD59-A6C34878D82A}">
                    <a16:rowId xmlns:a16="http://schemas.microsoft.com/office/drawing/2014/main" val="673411140"/>
                  </a:ext>
                </a:extLst>
              </a:tr>
            </a:tbl>
          </a:graphicData>
        </a:graphic>
      </p:graphicFrame>
      <p:pic>
        <p:nvPicPr>
          <p:cNvPr id="6" name="Slika 5">
            <a:extLst>
              <a:ext uri="{FF2B5EF4-FFF2-40B4-BE49-F238E27FC236}">
                <a16:creationId xmlns:a16="http://schemas.microsoft.com/office/drawing/2014/main" id="{18B89514-1B0B-4D60-7725-C170BE8041AE}"/>
              </a:ext>
            </a:extLst>
          </p:cNvPr>
          <p:cNvPicPr>
            <a:picLocks noChangeAspect="1"/>
          </p:cNvPicPr>
          <p:nvPr/>
        </p:nvPicPr>
        <p:blipFill>
          <a:blip r:embed="rId2">
            <a:extLst>
              <a:ext uri="{28A0092B-C50C-407E-A947-70E740481C1C}">
                <a14:useLocalDpi xmlns:a14="http://schemas.microsoft.com/office/drawing/2010/main" val="0"/>
              </a:ext>
            </a:extLst>
          </a:blip>
          <a:srcRect r="50438"/>
          <a:stretch>
            <a:fillRect/>
          </a:stretch>
        </p:blipFill>
        <p:spPr>
          <a:xfrm>
            <a:off x="9677400" y="5131835"/>
            <a:ext cx="2152650" cy="1475340"/>
          </a:xfrm>
          <a:prstGeom prst="rect">
            <a:avLst/>
          </a:prstGeom>
        </p:spPr>
      </p:pic>
    </p:spTree>
    <p:extLst>
      <p:ext uri="{BB962C8B-B14F-4D97-AF65-F5344CB8AC3E}">
        <p14:creationId xmlns:p14="http://schemas.microsoft.com/office/powerpoint/2010/main" val="357111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09193-BF51-5BF1-29E4-A93577D0F3D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813BF0F-C0EB-BD83-134A-9A02D4101737}"/>
              </a:ext>
            </a:extLst>
          </p:cNvPr>
          <p:cNvSpPr>
            <a:spLocks noGrp="1"/>
          </p:cNvSpPr>
          <p:nvPr>
            <p:ph type="title"/>
          </p:nvPr>
        </p:nvSpPr>
        <p:spPr/>
        <p:txBody>
          <a:bodyPr>
            <a:normAutofit/>
          </a:bodyPr>
          <a:lstStyle/>
          <a:p>
            <a:r>
              <a:rPr lang="sl-SI" dirty="0"/>
              <a:t>SI-ALARM sporočila – primer za požar</a:t>
            </a:r>
          </a:p>
        </p:txBody>
      </p:sp>
      <p:graphicFrame>
        <p:nvGraphicFramePr>
          <p:cNvPr id="4" name="Označba mesta vsebine 3">
            <a:extLst>
              <a:ext uri="{FF2B5EF4-FFF2-40B4-BE49-F238E27FC236}">
                <a16:creationId xmlns:a16="http://schemas.microsoft.com/office/drawing/2014/main" id="{7C8871D8-ECD7-6C9E-2C68-C6E7B17C3A89}"/>
              </a:ext>
            </a:extLst>
          </p:cNvPr>
          <p:cNvGraphicFramePr>
            <a:graphicFrameLocks noGrp="1"/>
          </p:cNvGraphicFramePr>
          <p:nvPr>
            <p:ph idx="1"/>
            <p:extLst>
              <p:ext uri="{D42A27DB-BD31-4B8C-83A1-F6EECF244321}">
                <p14:modId xmlns:p14="http://schemas.microsoft.com/office/powerpoint/2010/main" val="2307221044"/>
              </p:ext>
            </p:extLst>
          </p:nvPr>
        </p:nvGraphicFramePr>
        <p:xfrm>
          <a:off x="1028699" y="2038351"/>
          <a:ext cx="10163176" cy="4152899"/>
        </p:xfrm>
        <a:graphic>
          <a:graphicData uri="http://schemas.openxmlformats.org/drawingml/2006/table">
            <a:tbl>
              <a:tblPr firstRow="1" bandRow="1">
                <a:tableStyleId>{5C22544A-7EE6-4342-B048-85BDC9FD1C3A}</a:tableStyleId>
              </a:tblPr>
              <a:tblGrid>
                <a:gridCol w="2540794">
                  <a:extLst>
                    <a:ext uri="{9D8B030D-6E8A-4147-A177-3AD203B41FA5}">
                      <a16:colId xmlns:a16="http://schemas.microsoft.com/office/drawing/2014/main" val="1677097038"/>
                    </a:ext>
                  </a:extLst>
                </a:gridCol>
                <a:gridCol w="2540794">
                  <a:extLst>
                    <a:ext uri="{9D8B030D-6E8A-4147-A177-3AD203B41FA5}">
                      <a16:colId xmlns:a16="http://schemas.microsoft.com/office/drawing/2014/main" val="3721035246"/>
                    </a:ext>
                  </a:extLst>
                </a:gridCol>
                <a:gridCol w="2540794">
                  <a:extLst>
                    <a:ext uri="{9D8B030D-6E8A-4147-A177-3AD203B41FA5}">
                      <a16:colId xmlns:a16="http://schemas.microsoft.com/office/drawing/2014/main" val="132555648"/>
                    </a:ext>
                  </a:extLst>
                </a:gridCol>
                <a:gridCol w="2540794">
                  <a:extLst>
                    <a:ext uri="{9D8B030D-6E8A-4147-A177-3AD203B41FA5}">
                      <a16:colId xmlns:a16="http://schemas.microsoft.com/office/drawing/2014/main" val="676983581"/>
                    </a:ext>
                  </a:extLst>
                </a:gridCol>
              </a:tblGrid>
              <a:tr h="397328">
                <a:tc>
                  <a:txBody>
                    <a:bodyPr/>
                    <a:lstStyle/>
                    <a:p>
                      <a:r>
                        <a:rPr lang="sl-SI" sz="2000" dirty="0"/>
                        <a:t>Nivo 1</a:t>
                      </a:r>
                    </a:p>
                  </a:txBody>
                  <a:tcPr/>
                </a:tc>
                <a:tc>
                  <a:txBody>
                    <a:bodyPr/>
                    <a:lstStyle/>
                    <a:p>
                      <a:r>
                        <a:rPr lang="sl-SI" sz="2000" dirty="0"/>
                        <a:t>Nivo 2</a:t>
                      </a:r>
                    </a:p>
                  </a:txBody>
                  <a:tcPr/>
                </a:tc>
                <a:tc>
                  <a:txBody>
                    <a:bodyPr/>
                    <a:lstStyle/>
                    <a:p>
                      <a:r>
                        <a:rPr lang="sl-SI" sz="2000" dirty="0"/>
                        <a:t>Nivo 3</a:t>
                      </a:r>
                    </a:p>
                  </a:txBody>
                  <a:tcPr/>
                </a:tc>
                <a:tc>
                  <a:txBody>
                    <a:bodyPr/>
                    <a:lstStyle/>
                    <a:p>
                      <a:r>
                        <a:rPr lang="sl-SI" sz="2000" dirty="0"/>
                        <a:t>Nivo 4</a:t>
                      </a:r>
                    </a:p>
                  </a:txBody>
                  <a:tcPr/>
                </a:tc>
                <a:extLst>
                  <a:ext uri="{0D108BD9-81ED-4DB2-BD59-A6C34878D82A}">
                    <a16:rowId xmlns:a16="http://schemas.microsoft.com/office/drawing/2014/main" val="3134829226"/>
                  </a:ext>
                </a:extLst>
              </a:tr>
              <a:tr h="3755571">
                <a:tc>
                  <a:txBody>
                    <a:bodyPr/>
                    <a:lstStyle/>
                    <a:p>
                      <a:pPr algn="l" fontAlgn="base">
                        <a:buNone/>
                      </a:pPr>
                      <a:r>
                        <a:rPr lang="sl-SI">
                          <a:effectLst/>
                        </a:rPr>
                        <a:t>TAKOJŠNJA EVAKUACIJA! Nevarna snov se širi iz požarišča v industrijski coni. Po navodilih civilne zaščite nemudoma zapustite območje proti označenim evakuacijskim točkam. Reševalne službe so aktivirane.</a:t>
                      </a:r>
                    </a:p>
                  </a:txBody>
                  <a:tcPr/>
                </a:tc>
                <a:tc>
                  <a:txBody>
                    <a:bodyPr/>
                    <a:lstStyle/>
                    <a:p>
                      <a:pPr algn="l" fontAlgn="base">
                        <a:buNone/>
                      </a:pPr>
                      <a:r>
                        <a:rPr lang="sl-SI">
                          <a:effectLst/>
                        </a:rPr>
                        <a:t>Možen izpust nevarnih snovi – ne zapuščajte stavb! Zaradi požara v bližnjem objektu obstaja nevarnost širjenja nevarnih snovi. Ostanite v zaprtih prostorih, ne uporabljajte klimatskih naprav in sledite uradnim navodilom.</a:t>
                      </a:r>
                    </a:p>
                  </a:txBody>
                  <a:tcPr/>
                </a:tc>
                <a:tc>
                  <a:txBody>
                    <a:bodyPr/>
                    <a:lstStyle/>
                    <a:p>
                      <a:pPr algn="l" fontAlgn="base">
                        <a:buNone/>
                      </a:pPr>
                      <a:r>
                        <a:rPr lang="sl-SI">
                          <a:effectLst/>
                        </a:rPr>
                        <a:t>Požar v industrijski coni – zaprite okna in ostanite v zaprtih prostorih: Zaradi požara v bližnjem objektu obstaja nevarnost širjenja nevarnih snovi. Ostanite v zaprtih prostorih, ne uporabljajte klimatskih naprav in sledite uradnim navodilom.</a:t>
                      </a:r>
                    </a:p>
                  </a:txBody>
                  <a:tcPr/>
                </a:tc>
                <a:tc>
                  <a:txBody>
                    <a:bodyPr/>
                    <a:lstStyle/>
                    <a:p>
                      <a:pPr algn="l" fontAlgn="base">
                        <a:buNone/>
                      </a:pPr>
                      <a:r>
                        <a:rPr lang="sl-SI" dirty="0">
                          <a:effectLst/>
                        </a:rPr>
                        <a:t>Dogodek v industrijski coni – ni nevarnosti za okolico: V objektu z nevarnimi snovmi je prišlo do manjšega incidenta brez vpliva na okolje. Situacijo spremljajo pristojne službe. Ni potrebe po ukrepanju.</a:t>
                      </a:r>
                    </a:p>
                  </a:txBody>
                  <a:tcPr/>
                </a:tc>
                <a:extLst>
                  <a:ext uri="{0D108BD9-81ED-4DB2-BD59-A6C34878D82A}">
                    <a16:rowId xmlns:a16="http://schemas.microsoft.com/office/drawing/2014/main" val="673411140"/>
                  </a:ext>
                </a:extLst>
              </a:tr>
            </a:tbl>
          </a:graphicData>
        </a:graphic>
      </p:graphicFrame>
      <p:pic>
        <p:nvPicPr>
          <p:cNvPr id="5" name="Slika 4">
            <a:extLst>
              <a:ext uri="{FF2B5EF4-FFF2-40B4-BE49-F238E27FC236}">
                <a16:creationId xmlns:a16="http://schemas.microsoft.com/office/drawing/2014/main" id="{719DD739-4815-3AFD-1595-D8440DA481C3}"/>
              </a:ext>
            </a:extLst>
          </p:cNvPr>
          <p:cNvPicPr>
            <a:picLocks noChangeAspect="1"/>
          </p:cNvPicPr>
          <p:nvPr/>
        </p:nvPicPr>
        <p:blipFill>
          <a:blip r:embed="rId2">
            <a:extLst>
              <a:ext uri="{28A0092B-C50C-407E-A947-70E740481C1C}">
                <a14:useLocalDpi xmlns:a14="http://schemas.microsoft.com/office/drawing/2010/main" val="0"/>
              </a:ext>
            </a:extLst>
          </a:blip>
          <a:srcRect r="50438"/>
          <a:stretch>
            <a:fillRect/>
          </a:stretch>
        </p:blipFill>
        <p:spPr>
          <a:xfrm>
            <a:off x="9677400" y="5131835"/>
            <a:ext cx="2152650" cy="1475340"/>
          </a:xfrm>
          <a:prstGeom prst="rect">
            <a:avLst/>
          </a:prstGeom>
        </p:spPr>
      </p:pic>
    </p:spTree>
    <p:extLst>
      <p:ext uri="{BB962C8B-B14F-4D97-AF65-F5344CB8AC3E}">
        <p14:creationId xmlns:p14="http://schemas.microsoft.com/office/powerpoint/2010/main" val="291079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E18BA7DD-9623-62A8-54AD-2CCC8490C642}"/>
              </a:ext>
            </a:extLst>
          </p:cNvPr>
          <p:cNvSpPr>
            <a:spLocks noGrp="1"/>
          </p:cNvSpPr>
          <p:nvPr>
            <p:ph type="title"/>
          </p:nvPr>
        </p:nvSpPr>
        <p:spPr/>
        <p:txBody>
          <a:bodyPr/>
          <a:lstStyle/>
          <a:p>
            <a:r>
              <a:rPr lang="sl-SI" dirty="0"/>
              <a:t>Sistem nacionalne varnosti</a:t>
            </a:r>
          </a:p>
        </p:txBody>
      </p:sp>
      <p:pic>
        <p:nvPicPr>
          <p:cNvPr id="11" name="Označba mesta vsebine 10">
            <a:extLst>
              <a:ext uri="{FF2B5EF4-FFF2-40B4-BE49-F238E27FC236}">
                <a16:creationId xmlns:a16="http://schemas.microsoft.com/office/drawing/2014/main" id="{04998512-872D-ECA8-E878-13D189A93760}"/>
              </a:ext>
            </a:extLst>
          </p:cNvPr>
          <p:cNvPicPr>
            <a:picLocks noGrp="1" noChangeAspect="1"/>
          </p:cNvPicPr>
          <p:nvPr>
            <p:ph idx="1"/>
          </p:nvPr>
        </p:nvPicPr>
        <p:blipFill>
          <a:blip>
            <a:extLst>
              <a:ext uri="{96DAC541-7B7A-43D3-8B79-37D633B846F1}">
                <asvg:svgBlip xmlns:asvg="http://schemas.microsoft.com/office/drawing/2016/SVG/main" r:embed="rId2"/>
              </a:ext>
            </a:extLst>
          </a:blip>
          <a:stretch>
            <a:fillRect/>
          </a:stretch>
        </p:blipFill>
        <p:spPr>
          <a:xfrm>
            <a:off x="1859503" y="1027906"/>
            <a:ext cx="8472994" cy="5997511"/>
          </a:xfrm>
          <a:prstGeom prst="rect">
            <a:avLst/>
          </a:prstGeom>
        </p:spPr>
      </p:pic>
    </p:spTree>
    <p:extLst>
      <p:ext uri="{BB962C8B-B14F-4D97-AF65-F5344CB8AC3E}">
        <p14:creationId xmlns:p14="http://schemas.microsoft.com/office/powerpoint/2010/main" val="1985923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340204-9429-186C-29A9-9A611CF3F80D}"/>
              </a:ext>
            </a:extLst>
          </p:cNvPr>
          <p:cNvSpPr>
            <a:spLocks noGrp="1"/>
          </p:cNvSpPr>
          <p:nvPr>
            <p:ph type="title"/>
          </p:nvPr>
        </p:nvSpPr>
        <p:spPr/>
        <p:txBody>
          <a:bodyPr>
            <a:normAutofit fontScale="90000"/>
          </a:bodyPr>
          <a:lstStyle/>
          <a:p>
            <a:r>
              <a:rPr lang="sl-SI" dirty="0"/>
              <a:t>Sistem varstva pred </a:t>
            </a:r>
            <a:br>
              <a:rPr lang="sl-SI" dirty="0"/>
            </a:br>
            <a:r>
              <a:rPr lang="sl-SI" dirty="0"/>
              <a:t>naravnimi in drugimi nesrečami</a:t>
            </a:r>
          </a:p>
        </p:txBody>
      </p:sp>
      <p:sp>
        <p:nvSpPr>
          <p:cNvPr id="22" name="Označba mesta vsebine 21">
            <a:extLst>
              <a:ext uri="{FF2B5EF4-FFF2-40B4-BE49-F238E27FC236}">
                <a16:creationId xmlns:a16="http://schemas.microsoft.com/office/drawing/2014/main" id="{2A03A93F-95E7-E29F-08BD-5F70ADB1CF05}"/>
              </a:ext>
            </a:extLst>
          </p:cNvPr>
          <p:cNvSpPr>
            <a:spLocks noGrp="1"/>
          </p:cNvSpPr>
          <p:nvPr>
            <p:ph idx="1"/>
          </p:nvPr>
        </p:nvSpPr>
        <p:spPr>
          <a:xfrm>
            <a:off x="7048500" y="1771650"/>
            <a:ext cx="5019675" cy="4867275"/>
          </a:xfrm>
        </p:spPr>
        <p:txBody>
          <a:bodyPr>
            <a:noAutofit/>
          </a:bodyPr>
          <a:lstStyle/>
          <a:p>
            <a:pPr marL="0" indent="0">
              <a:lnSpc>
                <a:spcPct val="160000"/>
              </a:lnSpc>
              <a:buNone/>
            </a:pPr>
            <a:r>
              <a:rPr lang="sl-SI" sz="1800" b="1" dirty="0"/>
              <a:t>Naloge Sistema VNDN:</a:t>
            </a:r>
          </a:p>
          <a:p>
            <a:r>
              <a:rPr lang="sl-SI" sz="1800" dirty="0"/>
              <a:t>Razvoj preventivnih dejavnosti</a:t>
            </a:r>
          </a:p>
          <a:p>
            <a:r>
              <a:rPr lang="sl-SI" sz="1800" dirty="0"/>
              <a:t>Odkrivanje, spremljanje ter preučevanje naravnih in drugih nesreč</a:t>
            </a:r>
          </a:p>
          <a:p>
            <a:r>
              <a:rPr lang="sl-SI" sz="1800" dirty="0"/>
              <a:t>Preprečevanje nesreč</a:t>
            </a:r>
          </a:p>
          <a:p>
            <a:r>
              <a:rPr lang="sl-SI" sz="1800" dirty="0"/>
              <a:t>Obveščanje, opozarjanje in alarmiranje</a:t>
            </a:r>
          </a:p>
          <a:p>
            <a:r>
              <a:rPr lang="sl-SI" sz="1800" dirty="0"/>
              <a:t>Organiziranje CZ</a:t>
            </a:r>
          </a:p>
          <a:p>
            <a:r>
              <a:rPr lang="sl-SI" sz="1800" dirty="0"/>
              <a:t>Mobilizacija ter aktiviranje sil za ZRP</a:t>
            </a:r>
          </a:p>
          <a:p>
            <a:r>
              <a:rPr lang="sl-SI" sz="1800" dirty="0"/>
              <a:t>Odrejanje in izvajanje zaščitnih ukrepov</a:t>
            </a:r>
          </a:p>
          <a:p>
            <a:r>
              <a:rPr lang="sl-SI" sz="1800" dirty="0"/>
              <a:t>Reševanje in pomoč</a:t>
            </a:r>
          </a:p>
          <a:p>
            <a:r>
              <a:rPr lang="sl-SI" sz="1800" dirty="0"/>
              <a:t>Odpravljanje posledic nesreč</a:t>
            </a:r>
          </a:p>
          <a:p>
            <a:r>
              <a:rPr lang="sl-SI" sz="1800" dirty="0"/>
              <a:t>Ocenjevanje škode</a:t>
            </a:r>
          </a:p>
          <a:p>
            <a:r>
              <a:rPr lang="sl-SI" sz="1800" dirty="0"/>
              <a:t>Mednarodno sodelovanje</a:t>
            </a:r>
          </a:p>
        </p:txBody>
      </p:sp>
      <p:pic>
        <p:nvPicPr>
          <p:cNvPr id="21" name="Grafika 20">
            <a:extLst>
              <a:ext uri="{FF2B5EF4-FFF2-40B4-BE49-F238E27FC236}">
                <a16:creationId xmlns:a16="http://schemas.microsoft.com/office/drawing/2014/main" id="{F3A466AB-570C-34EA-C649-B9D9CB7B033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4246" y="1375865"/>
            <a:ext cx="8020800" cy="5672635"/>
          </a:xfrm>
          <a:prstGeom prst="rect">
            <a:avLst/>
          </a:prstGeom>
        </p:spPr>
      </p:pic>
      <p:pic>
        <p:nvPicPr>
          <p:cNvPr id="25" name="Grafika 24">
            <a:extLst>
              <a:ext uri="{FF2B5EF4-FFF2-40B4-BE49-F238E27FC236}">
                <a16:creationId xmlns:a16="http://schemas.microsoft.com/office/drawing/2014/main" id="{BDC674AE-5FA8-6386-8B6D-2D0917FBCA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4246" y="1375865"/>
            <a:ext cx="8020800" cy="5672635"/>
          </a:xfrm>
          <a:prstGeom prst="rect">
            <a:avLst/>
          </a:prstGeom>
        </p:spPr>
      </p:pic>
      <p:pic>
        <p:nvPicPr>
          <p:cNvPr id="27" name="Grafika 26">
            <a:extLst>
              <a:ext uri="{FF2B5EF4-FFF2-40B4-BE49-F238E27FC236}">
                <a16:creationId xmlns:a16="http://schemas.microsoft.com/office/drawing/2014/main" id="{92165AB4-18A6-1152-A8B6-2FB07B7DFC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4246" y="1375865"/>
            <a:ext cx="8020800" cy="5672635"/>
          </a:xfrm>
          <a:prstGeom prst="rect">
            <a:avLst/>
          </a:prstGeom>
        </p:spPr>
      </p:pic>
      <p:pic>
        <p:nvPicPr>
          <p:cNvPr id="29" name="Grafika 28">
            <a:extLst>
              <a:ext uri="{FF2B5EF4-FFF2-40B4-BE49-F238E27FC236}">
                <a16:creationId xmlns:a16="http://schemas.microsoft.com/office/drawing/2014/main" id="{8332F005-E1D2-5CCC-D786-7F564046C7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4246" y="1375865"/>
            <a:ext cx="8020800" cy="5672635"/>
          </a:xfrm>
          <a:prstGeom prst="rect">
            <a:avLst/>
          </a:prstGeom>
        </p:spPr>
      </p:pic>
      <p:pic>
        <p:nvPicPr>
          <p:cNvPr id="31" name="Grafika 30">
            <a:extLst>
              <a:ext uri="{FF2B5EF4-FFF2-40B4-BE49-F238E27FC236}">
                <a16:creationId xmlns:a16="http://schemas.microsoft.com/office/drawing/2014/main" id="{6ED62851-A214-3BB9-07FC-267BD523217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4246" y="1375865"/>
            <a:ext cx="8020800" cy="5672635"/>
          </a:xfrm>
          <a:prstGeom prst="rect">
            <a:avLst/>
          </a:prstGeom>
        </p:spPr>
      </p:pic>
      <p:pic>
        <p:nvPicPr>
          <p:cNvPr id="33" name="Grafika 32">
            <a:extLst>
              <a:ext uri="{FF2B5EF4-FFF2-40B4-BE49-F238E27FC236}">
                <a16:creationId xmlns:a16="http://schemas.microsoft.com/office/drawing/2014/main" id="{6475C2D3-A29B-FADE-6CEF-42D8BD62D08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4246" y="1375865"/>
            <a:ext cx="8020800" cy="5672635"/>
          </a:xfrm>
          <a:prstGeom prst="rect">
            <a:avLst/>
          </a:prstGeom>
        </p:spPr>
      </p:pic>
      <p:pic>
        <p:nvPicPr>
          <p:cNvPr id="35" name="Grafika 34">
            <a:extLst>
              <a:ext uri="{FF2B5EF4-FFF2-40B4-BE49-F238E27FC236}">
                <a16:creationId xmlns:a16="http://schemas.microsoft.com/office/drawing/2014/main" id="{1B833F8B-DE02-728D-AA71-592DD80EA86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4246" y="1375865"/>
            <a:ext cx="8020800" cy="5672635"/>
          </a:xfrm>
          <a:prstGeom prst="rect">
            <a:avLst/>
          </a:prstGeom>
        </p:spPr>
      </p:pic>
      <p:pic>
        <p:nvPicPr>
          <p:cNvPr id="37" name="Grafika 36">
            <a:extLst>
              <a:ext uri="{FF2B5EF4-FFF2-40B4-BE49-F238E27FC236}">
                <a16:creationId xmlns:a16="http://schemas.microsoft.com/office/drawing/2014/main" id="{0238F643-C699-CB8E-5967-020823B8202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54246" y="1375865"/>
            <a:ext cx="8020800" cy="5672635"/>
          </a:xfrm>
          <a:prstGeom prst="rect">
            <a:avLst/>
          </a:prstGeom>
        </p:spPr>
      </p:pic>
    </p:spTree>
    <p:extLst>
      <p:ext uri="{BB962C8B-B14F-4D97-AF65-F5344CB8AC3E}">
        <p14:creationId xmlns:p14="http://schemas.microsoft.com/office/powerpoint/2010/main" val="62686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2">
                                            <p:txEl>
                                              <p:pRg st="1" end="1"/>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22">
                                            <p:txEl>
                                              <p:pRg st="3" end="3"/>
                                            </p:txEl>
                                          </p:spTgt>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22">
                                            <p:txEl>
                                              <p:pRg st="4" end="4"/>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22">
                                            <p:txEl>
                                              <p:pRg st="5" end="5"/>
                                            </p:txEl>
                                          </p:spTgt>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22">
                                            <p:txEl>
                                              <p:pRg st="6" end="6"/>
                                            </p:txEl>
                                          </p:spTgt>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22">
                                            <p:txEl>
                                              <p:pRg st="7" end="7"/>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22">
                                            <p:txEl>
                                              <p:pRg st="8" end="8"/>
                                            </p:txEl>
                                          </p:spTgt>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22">
                                            <p:txEl>
                                              <p:pRg st="9" end="9"/>
                                            </p:txEl>
                                          </p:spTgt>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22">
                                            <p:txEl>
                                              <p:pRg st="10" end="10"/>
                                            </p:txEl>
                                          </p:spTgt>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Pravokotnik 1101">
            <a:extLst>
              <a:ext uri="{FF2B5EF4-FFF2-40B4-BE49-F238E27FC236}">
                <a16:creationId xmlns:a16="http://schemas.microsoft.com/office/drawing/2014/main" id="{DF3F48AD-1B36-BD97-81A0-21F445DB0523}"/>
              </a:ext>
            </a:extLst>
          </p:cNvPr>
          <p:cNvSpPr>
            <a:spLocks/>
          </p:cNvSpPr>
          <p:nvPr/>
        </p:nvSpPr>
        <p:spPr>
          <a:xfrm rot="16200000">
            <a:off x="7175438" y="2220824"/>
            <a:ext cx="4657722" cy="4386006"/>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gn="ctr"/>
            <a:r>
              <a:rPr lang="sl-SI" dirty="0"/>
              <a:t>DOLŽNOSTNE SILE (CIVILNA ZAŠČITA)</a:t>
            </a:r>
          </a:p>
        </p:txBody>
      </p:sp>
      <p:sp>
        <p:nvSpPr>
          <p:cNvPr id="1101" name="Pravokotnik 1100">
            <a:extLst>
              <a:ext uri="{FF2B5EF4-FFF2-40B4-BE49-F238E27FC236}">
                <a16:creationId xmlns:a16="http://schemas.microsoft.com/office/drawing/2014/main" id="{5C3A4E05-080D-A3D5-88A5-77B0C450E53C}"/>
              </a:ext>
            </a:extLst>
          </p:cNvPr>
          <p:cNvSpPr/>
          <p:nvPr/>
        </p:nvSpPr>
        <p:spPr>
          <a:xfrm rot="16200000">
            <a:off x="3533992" y="3056726"/>
            <a:ext cx="4657722" cy="27142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sl-SI" dirty="0"/>
              <a:t>POKLICNE SILE</a:t>
            </a:r>
          </a:p>
        </p:txBody>
      </p:sp>
      <p:sp>
        <p:nvSpPr>
          <p:cNvPr id="1100" name="Pravokotnik 1099">
            <a:extLst>
              <a:ext uri="{FF2B5EF4-FFF2-40B4-BE49-F238E27FC236}">
                <a16:creationId xmlns:a16="http://schemas.microsoft.com/office/drawing/2014/main" id="{5BF2E5E8-8EFF-D3C5-C86E-790FA600C9AA}"/>
              </a:ext>
            </a:extLst>
          </p:cNvPr>
          <p:cNvSpPr/>
          <p:nvPr/>
        </p:nvSpPr>
        <p:spPr>
          <a:xfrm rot="16200000">
            <a:off x="74615" y="2437241"/>
            <a:ext cx="4657724" cy="3953167"/>
          </a:xfrm>
          <a:prstGeom prst="rect">
            <a:avLst/>
          </a:prstGeom>
          <a:solidFill>
            <a:srgbClr val="B748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sl-SI" dirty="0"/>
              <a:t>PROSTOVOLJNE SILE</a:t>
            </a:r>
          </a:p>
        </p:txBody>
      </p:sp>
      <p:sp>
        <p:nvSpPr>
          <p:cNvPr id="2" name="Naslov 1">
            <a:extLst>
              <a:ext uri="{FF2B5EF4-FFF2-40B4-BE49-F238E27FC236}">
                <a16:creationId xmlns:a16="http://schemas.microsoft.com/office/drawing/2014/main" id="{DF6B6B14-2481-00F4-288D-1F09FE53FCEB}"/>
              </a:ext>
            </a:extLst>
          </p:cNvPr>
          <p:cNvSpPr>
            <a:spLocks noGrp="1"/>
          </p:cNvSpPr>
          <p:nvPr>
            <p:ph type="title"/>
          </p:nvPr>
        </p:nvSpPr>
        <p:spPr/>
        <p:txBody>
          <a:bodyPr/>
          <a:lstStyle/>
          <a:p>
            <a:r>
              <a:rPr lang="sl-SI" dirty="0"/>
              <a:t>S kom gasilci sodelujemo?</a:t>
            </a:r>
          </a:p>
        </p:txBody>
      </p:sp>
      <p:grpSp>
        <p:nvGrpSpPr>
          <p:cNvPr id="14" name="Skupina 13">
            <a:extLst>
              <a:ext uri="{FF2B5EF4-FFF2-40B4-BE49-F238E27FC236}">
                <a16:creationId xmlns:a16="http://schemas.microsoft.com/office/drawing/2014/main" id="{EC4731DA-E323-B3A7-A0D5-084D499C7A9E}"/>
              </a:ext>
            </a:extLst>
          </p:cNvPr>
          <p:cNvGrpSpPr/>
          <p:nvPr/>
        </p:nvGrpSpPr>
        <p:grpSpPr>
          <a:xfrm>
            <a:off x="828063" y="2134674"/>
            <a:ext cx="1672241" cy="571009"/>
            <a:chOff x="4980214" y="3886200"/>
            <a:chExt cx="2008415" cy="685800"/>
          </a:xfrm>
        </p:grpSpPr>
        <p:sp>
          <p:nvSpPr>
            <p:cNvPr id="7" name="Pravokotnik 6">
              <a:extLst>
                <a:ext uri="{FF2B5EF4-FFF2-40B4-BE49-F238E27FC236}">
                  <a16:creationId xmlns:a16="http://schemas.microsoft.com/office/drawing/2014/main" id="{9C124215-B9C6-DB2A-7705-CE06A90C6A57}"/>
                </a:ext>
              </a:extLst>
            </p:cNvPr>
            <p:cNvSpPr/>
            <p:nvPr/>
          </p:nvSpPr>
          <p:spPr>
            <a:xfrm>
              <a:off x="4980214" y="3886200"/>
              <a:ext cx="2008415" cy="685800"/>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pic>
          <p:nvPicPr>
            <p:cNvPr id="5" name="Grafika 4">
              <a:extLst>
                <a:ext uri="{FF2B5EF4-FFF2-40B4-BE49-F238E27FC236}">
                  <a16:creationId xmlns:a16="http://schemas.microsoft.com/office/drawing/2014/main" id="{5527D223-7AD5-C63D-8601-CE748C02B7D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64306" y="3942850"/>
              <a:ext cx="770648" cy="582559"/>
            </a:xfrm>
            <a:prstGeom prst="rect">
              <a:avLst/>
            </a:prstGeom>
          </p:spPr>
        </p:pic>
        <p:sp>
          <p:nvSpPr>
            <p:cNvPr id="6" name="PoljeZBesedilom 5">
              <a:extLst>
                <a:ext uri="{FF2B5EF4-FFF2-40B4-BE49-F238E27FC236}">
                  <a16:creationId xmlns:a16="http://schemas.microsoft.com/office/drawing/2014/main" id="{90A30999-EAA1-45A0-ED04-DFF80FE49FB2}"/>
                </a:ext>
              </a:extLst>
            </p:cNvPr>
            <p:cNvSpPr txBox="1"/>
            <p:nvPr/>
          </p:nvSpPr>
          <p:spPr>
            <a:xfrm>
              <a:off x="4980214" y="3973633"/>
              <a:ext cx="1322615" cy="481943"/>
            </a:xfrm>
            <a:prstGeom prst="rect">
              <a:avLst/>
            </a:prstGeom>
            <a:noFill/>
          </p:spPr>
          <p:txBody>
            <a:bodyPr wrap="square" rtlCol="0">
              <a:spAutoFit/>
            </a:bodyPr>
            <a:lstStyle/>
            <a:p>
              <a:pPr algn="ctr"/>
              <a:r>
                <a:rPr lang="sl-SI" sz="1100" dirty="0"/>
                <a:t>GASILSKA SLUŽBA</a:t>
              </a:r>
            </a:p>
          </p:txBody>
        </p:sp>
      </p:grpSp>
      <p:grpSp>
        <p:nvGrpSpPr>
          <p:cNvPr id="13" name="Skupina 12">
            <a:extLst>
              <a:ext uri="{FF2B5EF4-FFF2-40B4-BE49-F238E27FC236}">
                <a16:creationId xmlns:a16="http://schemas.microsoft.com/office/drawing/2014/main" id="{AEB00F81-98AC-8099-C7E6-58089D3E7186}"/>
              </a:ext>
            </a:extLst>
          </p:cNvPr>
          <p:cNvGrpSpPr/>
          <p:nvPr/>
        </p:nvGrpSpPr>
        <p:grpSpPr>
          <a:xfrm>
            <a:off x="4942151" y="2135575"/>
            <a:ext cx="1661060" cy="627414"/>
            <a:chOff x="4422636" y="2851704"/>
            <a:chExt cx="2008416" cy="758616"/>
          </a:xfrm>
        </p:grpSpPr>
        <p:sp>
          <p:nvSpPr>
            <p:cNvPr id="8" name="Pravokotnik 7">
              <a:extLst>
                <a:ext uri="{FF2B5EF4-FFF2-40B4-BE49-F238E27FC236}">
                  <a16:creationId xmlns:a16="http://schemas.microsoft.com/office/drawing/2014/main" id="{0C75D4E4-FD13-C524-B1E2-B2B3A8843854}"/>
                </a:ext>
              </a:extLst>
            </p:cNvPr>
            <p:cNvSpPr/>
            <p:nvPr/>
          </p:nvSpPr>
          <p:spPr>
            <a:xfrm>
              <a:off x="4422637" y="2858357"/>
              <a:ext cx="2008415" cy="745313"/>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10" name="PoljeZBesedilom 9">
              <a:extLst>
                <a:ext uri="{FF2B5EF4-FFF2-40B4-BE49-F238E27FC236}">
                  <a16:creationId xmlns:a16="http://schemas.microsoft.com/office/drawing/2014/main" id="{11D66FCD-9C22-FB7F-4A83-CA8358FD3E3B}"/>
                </a:ext>
              </a:extLst>
            </p:cNvPr>
            <p:cNvSpPr txBox="1"/>
            <p:nvPr/>
          </p:nvSpPr>
          <p:spPr>
            <a:xfrm>
              <a:off x="4422636" y="2851704"/>
              <a:ext cx="1326756" cy="745874"/>
            </a:xfrm>
            <a:prstGeom prst="rect">
              <a:avLst/>
            </a:prstGeom>
            <a:noFill/>
          </p:spPr>
          <p:txBody>
            <a:bodyPr wrap="square" rtlCol="0">
              <a:spAutoFit/>
            </a:bodyPr>
            <a:lstStyle/>
            <a:p>
              <a:pPr algn="ctr"/>
              <a:r>
                <a:rPr lang="sl-SI" sz="1100" dirty="0"/>
                <a:t>NUJNA MEDICINSKA POMOČ</a:t>
              </a:r>
            </a:p>
          </p:txBody>
        </p:sp>
        <p:pic>
          <p:nvPicPr>
            <p:cNvPr id="12" name="Slika 11" descr="Slika, ki vsebuje besede simbol, logotip, pisava, emblem&#10;&#10;Vsebina, ustvarjena z UI, morda ni pravilna.">
              <a:extLst>
                <a:ext uri="{FF2B5EF4-FFF2-40B4-BE49-F238E27FC236}">
                  <a16:creationId xmlns:a16="http://schemas.microsoft.com/office/drawing/2014/main" id="{AFD9EC57-DC18-4BB1-4477-E8465A5EB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393" y="2865007"/>
              <a:ext cx="601219" cy="745313"/>
            </a:xfrm>
            <a:prstGeom prst="rect">
              <a:avLst/>
            </a:prstGeom>
          </p:spPr>
        </p:pic>
      </p:grpSp>
      <p:grpSp>
        <p:nvGrpSpPr>
          <p:cNvPr id="26" name="Skupina 25">
            <a:extLst>
              <a:ext uri="{FF2B5EF4-FFF2-40B4-BE49-F238E27FC236}">
                <a16:creationId xmlns:a16="http://schemas.microsoft.com/office/drawing/2014/main" id="{66838584-5291-699B-72F6-6A754A3DDED6}"/>
              </a:ext>
            </a:extLst>
          </p:cNvPr>
          <p:cNvGrpSpPr/>
          <p:nvPr/>
        </p:nvGrpSpPr>
        <p:grpSpPr>
          <a:xfrm>
            <a:off x="4921468" y="2812901"/>
            <a:ext cx="1289531" cy="629340"/>
            <a:chOff x="4871855" y="4874078"/>
            <a:chExt cx="1559195" cy="760946"/>
          </a:xfrm>
        </p:grpSpPr>
        <p:sp>
          <p:nvSpPr>
            <p:cNvPr id="16" name="Pravokotnik 15">
              <a:extLst>
                <a:ext uri="{FF2B5EF4-FFF2-40B4-BE49-F238E27FC236}">
                  <a16:creationId xmlns:a16="http://schemas.microsoft.com/office/drawing/2014/main" id="{A672B972-AE59-2A50-C364-A4305BB38C2F}"/>
                </a:ext>
              </a:extLst>
            </p:cNvPr>
            <p:cNvSpPr/>
            <p:nvPr/>
          </p:nvSpPr>
          <p:spPr>
            <a:xfrm>
              <a:off x="4893545" y="4874078"/>
              <a:ext cx="1537505" cy="760946"/>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18" name="PoljeZBesedilom 17">
              <a:extLst>
                <a:ext uri="{FF2B5EF4-FFF2-40B4-BE49-F238E27FC236}">
                  <a16:creationId xmlns:a16="http://schemas.microsoft.com/office/drawing/2014/main" id="{105CE88B-AF15-B255-11CD-432B9AA6D8C6}"/>
                </a:ext>
              </a:extLst>
            </p:cNvPr>
            <p:cNvSpPr txBox="1"/>
            <p:nvPr/>
          </p:nvSpPr>
          <p:spPr>
            <a:xfrm>
              <a:off x="4871855" y="4897518"/>
              <a:ext cx="1177245" cy="671278"/>
            </a:xfrm>
            <a:prstGeom prst="rect">
              <a:avLst/>
            </a:prstGeom>
            <a:noFill/>
          </p:spPr>
          <p:txBody>
            <a:bodyPr wrap="square" rtlCol="0">
              <a:spAutoFit/>
            </a:bodyPr>
            <a:lstStyle/>
            <a:p>
              <a:pPr algn="ctr"/>
              <a:r>
                <a:rPr lang="sl-SI" sz="1100" dirty="0"/>
                <a:t>POKLICNE GASILSKE ENOTE</a:t>
              </a:r>
            </a:p>
          </p:txBody>
        </p:sp>
        <p:pic>
          <p:nvPicPr>
            <p:cNvPr id="20" name="Grafika 19">
              <a:extLst>
                <a:ext uri="{FF2B5EF4-FFF2-40B4-BE49-F238E27FC236}">
                  <a16:creationId xmlns:a16="http://schemas.microsoft.com/office/drawing/2014/main" id="{88EEF3B4-39F4-3FE2-F813-8CE62C6765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64723" y="4961473"/>
              <a:ext cx="416487" cy="568785"/>
            </a:xfrm>
            <a:prstGeom prst="rect">
              <a:avLst/>
            </a:prstGeom>
          </p:spPr>
        </p:pic>
      </p:grpSp>
      <p:grpSp>
        <p:nvGrpSpPr>
          <p:cNvPr id="31" name="Skupina 30">
            <a:extLst>
              <a:ext uri="{FF2B5EF4-FFF2-40B4-BE49-F238E27FC236}">
                <a16:creationId xmlns:a16="http://schemas.microsoft.com/office/drawing/2014/main" id="{A2F21532-286F-981A-B6F4-1C960C5B3BC4}"/>
              </a:ext>
            </a:extLst>
          </p:cNvPr>
          <p:cNvGrpSpPr/>
          <p:nvPr/>
        </p:nvGrpSpPr>
        <p:grpSpPr>
          <a:xfrm>
            <a:off x="2541757" y="4757811"/>
            <a:ext cx="1588095" cy="620559"/>
            <a:chOff x="2524499" y="4803929"/>
            <a:chExt cx="1907353" cy="745312"/>
          </a:xfrm>
        </p:grpSpPr>
        <p:sp>
          <p:nvSpPr>
            <p:cNvPr id="24" name="Pravokotnik 23">
              <a:extLst>
                <a:ext uri="{FF2B5EF4-FFF2-40B4-BE49-F238E27FC236}">
                  <a16:creationId xmlns:a16="http://schemas.microsoft.com/office/drawing/2014/main" id="{94DCE588-AC58-8B4F-D9E0-00BC0FAD733F}"/>
                </a:ext>
              </a:extLst>
            </p:cNvPr>
            <p:cNvSpPr/>
            <p:nvPr/>
          </p:nvSpPr>
          <p:spPr>
            <a:xfrm>
              <a:off x="2533714" y="4803929"/>
              <a:ext cx="1898138" cy="745312"/>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25" name="PoljeZBesedilom 24">
              <a:extLst>
                <a:ext uri="{FF2B5EF4-FFF2-40B4-BE49-F238E27FC236}">
                  <a16:creationId xmlns:a16="http://schemas.microsoft.com/office/drawing/2014/main" id="{22D5B064-8B22-A952-0DCD-24F1B67655CB}"/>
                </a:ext>
              </a:extLst>
            </p:cNvPr>
            <p:cNvSpPr txBox="1"/>
            <p:nvPr/>
          </p:nvSpPr>
          <p:spPr>
            <a:xfrm>
              <a:off x="2524499" y="4849974"/>
              <a:ext cx="1266007" cy="671278"/>
            </a:xfrm>
            <a:prstGeom prst="rect">
              <a:avLst/>
            </a:prstGeom>
            <a:noFill/>
          </p:spPr>
          <p:txBody>
            <a:bodyPr wrap="square" rtlCol="0">
              <a:spAutoFit/>
            </a:bodyPr>
            <a:lstStyle/>
            <a:p>
              <a:pPr algn="ctr"/>
              <a:r>
                <a:rPr lang="sl-SI" sz="1100" dirty="0"/>
                <a:t>GORSKA REŠEVALNA SLUŽBA</a:t>
              </a:r>
            </a:p>
          </p:txBody>
        </p:sp>
        <p:pic>
          <p:nvPicPr>
            <p:cNvPr id="30" name="Slika 29" descr="Slika, ki vsebuje besede emblem, simbol, logotip, blagovna znamka&#10;&#10;Vsebina, ustvarjena z UI, morda ni pravilna.">
              <a:extLst>
                <a:ext uri="{FF2B5EF4-FFF2-40B4-BE49-F238E27FC236}">
                  <a16:creationId xmlns:a16="http://schemas.microsoft.com/office/drawing/2014/main" id="{E13CF0D1-2265-7408-E6B5-1E7C70BF5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429" y="4863339"/>
              <a:ext cx="632131" cy="632131"/>
            </a:xfrm>
            <a:prstGeom prst="rect">
              <a:avLst/>
            </a:prstGeom>
          </p:spPr>
        </p:pic>
      </p:grpSp>
      <p:grpSp>
        <p:nvGrpSpPr>
          <p:cNvPr id="38" name="Skupina 37">
            <a:extLst>
              <a:ext uri="{FF2B5EF4-FFF2-40B4-BE49-F238E27FC236}">
                <a16:creationId xmlns:a16="http://schemas.microsoft.com/office/drawing/2014/main" id="{AA8A1512-A89A-BCBD-8BAC-1AFC6FC09839}"/>
              </a:ext>
            </a:extLst>
          </p:cNvPr>
          <p:cNvGrpSpPr/>
          <p:nvPr/>
        </p:nvGrpSpPr>
        <p:grpSpPr>
          <a:xfrm>
            <a:off x="828063" y="3417409"/>
            <a:ext cx="1644420" cy="633577"/>
            <a:chOff x="7824780" y="5752603"/>
            <a:chExt cx="1975002" cy="760946"/>
          </a:xfrm>
        </p:grpSpPr>
        <p:sp>
          <p:nvSpPr>
            <p:cNvPr id="33" name="Pravokotnik 32">
              <a:extLst>
                <a:ext uri="{FF2B5EF4-FFF2-40B4-BE49-F238E27FC236}">
                  <a16:creationId xmlns:a16="http://schemas.microsoft.com/office/drawing/2014/main" id="{0029E69B-E05C-4AA7-DD51-D9FE6F606CA0}"/>
                </a:ext>
              </a:extLst>
            </p:cNvPr>
            <p:cNvSpPr/>
            <p:nvPr/>
          </p:nvSpPr>
          <p:spPr>
            <a:xfrm>
              <a:off x="7824780" y="5752603"/>
              <a:ext cx="1975002" cy="760946"/>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34" name="PoljeZBesedilom 33">
              <a:extLst>
                <a:ext uri="{FF2B5EF4-FFF2-40B4-BE49-F238E27FC236}">
                  <a16:creationId xmlns:a16="http://schemas.microsoft.com/office/drawing/2014/main" id="{7F3BC5F1-30CD-DC32-F1BB-8AACDD508180}"/>
                </a:ext>
              </a:extLst>
            </p:cNvPr>
            <p:cNvSpPr txBox="1"/>
            <p:nvPr/>
          </p:nvSpPr>
          <p:spPr>
            <a:xfrm>
              <a:off x="7824780" y="5763744"/>
              <a:ext cx="1266007" cy="671278"/>
            </a:xfrm>
            <a:prstGeom prst="rect">
              <a:avLst/>
            </a:prstGeom>
            <a:noFill/>
          </p:spPr>
          <p:txBody>
            <a:bodyPr wrap="square" rtlCol="0">
              <a:spAutoFit/>
            </a:bodyPr>
            <a:lstStyle/>
            <a:p>
              <a:pPr algn="ctr"/>
              <a:r>
                <a:rPr lang="sl-SI" sz="1100" dirty="0"/>
                <a:t>JAMARSKA REŠEVALNA SLUŽBA</a:t>
              </a:r>
            </a:p>
          </p:txBody>
        </p:sp>
        <p:pic>
          <p:nvPicPr>
            <p:cNvPr id="36" name="Picture 2">
              <a:extLst>
                <a:ext uri="{FF2B5EF4-FFF2-40B4-BE49-F238E27FC236}">
                  <a16:creationId xmlns:a16="http://schemas.microsoft.com/office/drawing/2014/main" id="{66EFC21E-26A3-D8F0-4F49-537EDED4A8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0787" y="5806670"/>
              <a:ext cx="652812" cy="652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Skupina 44">
            <a:extLst>
              <a:ext uri="{FF2B5EF4-FFF2-40B4-BE49-F238E27FC236}">
                <a16:creationId xmlns:a16="http://schemas.microsoft.com/office/drawing/2014/main" id="{294F81B7-A240-29B9-064D-7151B0197384}"/>
              </a:ext>
            </a:extLst>
          </p:cNvPr>
          <p:cNvGrpSpPr/>
          <p:nvPr/>
        </p:nvGrpSpPr>
        <p:grpSpPr>
          <a:xfrm>
            <a:off x="824803" y="4762712"/>
            <a:ext cx="1672241" cy="620560"/>
            <a:chOff x="6374420" y="2685201"/>
            <a:chExt cx="2008415" cy="745313"/>
          </a:xfrm>
        </p:grpSpPr>
        <p:sp>
          <p:nvSpPr>
            <p:cNvPr id="40" name="Pravokotnik 39">
              <a:extLst>
                <a:ext uri="{FF2B5EF4-FFF2-40B4-BE49-F238E27FC236}">
                  <a16:creationId xmlns:a16="http://schemas.microsoft.com/office/drawing/2014/main" id="{36F757A5-DB15-9B5F-5888-D46D9AE3271D}"/>
                </a:ext>
              </a:extLst>
            </p:cNvPr>
            <p:cNvSpPr/>
            <p:nvPr/>
          </p:nvSpPr>
          <p:spPr>
            <a:xfrm>
              <a:off x="6374420" y="2685201"/>
              <a:ext cx="2008415" cy="745313"/>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41" name="PoljeZBesedilom 40">
              <a:extLst>
                <a:ext uri="{FF2B5EF4-FFF2-40B4-BE49-F238E27FC236}">
                  <a16:creationId xmlns:a16="http://schemas.microsoft.com/office/drawing/2014/main" id="{CE1B1762-BF46-D98C-34EE-5AD8DF50C079}"/>
                </a:ext>
              </a:extLst>
            </p:cNvPr>
            <p:cNvSpPr txBox="1"/>
            <p:nvPr/>
          </p:nvSpPr>
          <p:spPr>
            <a:xfrm>
              <a:off x="6374420" y="2691852"/>
              <a:ext cx="1338999" cy="671278"/>
            </a:xfrm>
            <a:prstGeom prst="rect">
              <a:avLst/>
            </a:prstGeom>
            <a:noFill/>
          </p:spPr>
          <p:txBody>
            <a:bodyPr wrap="square" rtlCol="0">
              <a:spAutoFit/>
            </a:bodyPr>
            <a:lstStyle/>
            <a:p>
              <a:pPr algn="ctr"/>
              <a:r>
                <a:rPr lang="sl-SI" sz="1100" dirty="0"/>
                <a:t>PODVODNA REŠEVALNA SLUŽBA</a:t>
              </a:r>
            </a:p>
          </p:txBody>
        </p:sp>
        <p:pic>
          <p:nvPicPr>
            <p:cNvPr id="44" name="Slika 43" descr="Slika, ki vsebuje besede emblem, logotip, simbol, blagovna znamka&#10;&#10;Vsebina, ustvarjena z UI, morda ni pravilna.">
              <a:extLst>
                <a:ext uri="{FF2B5EF4-FFF2-40B4-BE49-F238E27FC236}">
                  <a16:creationId xmlns:a16="http://schemas.microsoft.com/office/drawing/2014/main" id="{3326716C-B612-B1E9-DF6E-E6FFB3BC4D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1176" y="2736893"/>
              <a:ext cx="636285" cy="641927"/>
            </a:xfrm>
            <a:prstGeom prst="rect">
              <a:avLst/>
            </a:prstGeom>
          </p:spPr>
        </p:pic>
      </p:grpSp>
      <p:grpSp>
        <p:nvGrpSpPr>
          <p:cNvPr id="54" name="Skupina 53">
            <a:extLst>
              <a:ext uri="{FF2B5EF4-FFF2-40B4-BE49-F238E27FC236}">
                <a16:creationId xmlns:a16="http://schemas.microsoft.com/office/drawing/2014/main" id="{F285BD5C-48B1-9B30-6AB3-4319E3DA60C8}"/>
              </a:ext>
            </a:extLst>
          </p:cNvPr>
          <p:cNvGrpSpPr/>
          <p:nvPr/>
        </p:nvGrpSpPr>
        <p:grpSpPr>
          <a:xfrm>
            <a:off x="828063" y="2751266"/>
            <a:ext cx="2266079" cy="620560"/>
            <a:chOff x="8001784" y="3812721"/>
            <a:chExt cx="2721633" cy="745313"/>
          </a:xfrm>
        </p:grpSpPr>
        <p:sp>
          <p:nvSpPr>
            <p:cNvPr id="47" name="Pravokotnik 46">
              <a:extLst>
                <a:ext uri="{FF2B5EF4-FFF2-40B4-BE49-F238E27FC236}">
                  <a16:creationId xmlns:a16="http://schemas.microsoft.com/office/drawing/2014/main" id="{F9AFBF89-8927-A212-A1BA-ACD8731461C9}"/>
                </a:ext>
              </a:extLst>
            </p:cNvPr>
            <p:cNvSpPr/>
            <p:nvPr/>
          </p:nvSpPr>
          <p:spPr>
            <a:xfrm>
              <a:off x="8001784" y="3812721"/>
              <a:ext cx="2721633" cy="745313"/>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48" name="PoljeZBesedilom 47">
              <a:extLst>
                <a:ext uri="{FF2B5EF4-FFF2-40B4-BE49-F238E27FC236}">
                  <a16:creationId xmlns:a16="http://schemas.microsoft.com/office/drawing/2014/main" id="{A6C1F377-9457-CED6-4C43-8D4F81C986DE}"/>
                </a:ext>
              </a:extLst>
            </p:cNvPr>
            <p:cNvSpPr txBox="1"/>
            <p:nvPr/>
          </p:nvSpPr>
          <p:spPr>
            <a:xfrm>
              <a:off x="8001784" y="3861349"/>
              <a:ext cx="1330910" cy="671278"/>
            </a:xfrm>
            <a:prstGeom prst="rect">
              <a:avLst/>
            </a:prstGeom>
            <a:noFill/>
          </p:spPr>
          <p:txBody>
            <a:bodyPr wrap="square" rtlCol="0">
              <a:spAutoFit/>
            </a:bodyPr>
            <a:lstStyle/>
            <a:p>
              <a:pPr algn="ctr"/>
              <a:r>
                <a:rPr lang="sl-SI" sz="1100" dirty="0"/>
                <a:t>ENOTE REŠEVALNIH PSOV</a:t>
              </a:r>
            </a:p>
          </p:txBody>
        </p:sp>
        <p:pic>
          <p:nvPicPr>
            <p:cNvPr id="51" name="Slika 50" descr="Slika, ki vsebuje besede simbol, logotip, pisava, emblem&#10;&#10;Vsebina, ustvarjena z UI, morda ni pravilna.">
              <a:extLst>
                <a:ext uri="{FF2B5EF4-FFF2-40B4-BE49-F238E27FC236}">
                  <a16:creationId xmlns:a16="http://schemas.microsoft.com/office/drawing/2014/main" id="{7D77C937-FF15-4AEE-6C85-3D3C694A46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74378" y="3871327"/>
              <a:ext cx="650993" cy="650993"/>
            </a:xfrm>
            <a:prstGeom prst="rect">
              <a:avLst/>
            </a:prstGeom>
          </p:spPr>
        </p:pic>
        <p:pic>
          <p:nvPicPr>
            <p:cNvPr id="53" name="Slika 52" descr="Slika, ki vsebuje besede konj, simbol&#10;&#10;Vsebina, ustvarjena z UI, morda ni pravilna.">
              <a:extLst>
                <a:ext uri="{FF2B5EF4-FFF2-40B4-BE49-F238E27FC236}">
                  <a16:creationId xmlns:a16="http://schemas.microsoft.com/office/drawing/2014/main" id="{7AF39989-77BD-0F7D-6B7D-A5FE05A38E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98898" y="3861348"/>
              <a:ext cx="650993" cy="650993"/>
            </a:xfrm>
            <a:prstGeom prst="rect">
              <a:avLst/>
            </a:prstGeom>
          </p:spPr>
        </p:pic>
      </p:grpSp>
      <p:grpSp>
        <p:nvGrpSpPr>
          <p:cNvPr id="1024" name="Skupina 1023">
            <a:extLst>
              <a:ext uri="{FF2B5EF4-FFF2-40B4-BE49-F238E27FC236}">
                <a16:creationId xmlns:a16="http://schemas.microsoft.com/office/drawing/2014/main" id="{F3A65B88-8ED2-9625-D8BE-1A0BDC03C6C9}"/>
              </a:ext>
            </a:extLst>
          </p:cNvPr>
          <p:cNvGrpSpPr/>
          <p:nvPr/>
        </p:nvGrpSpPr>
        <p:grpSpPr>
          <a:xfrm>
            <a:off x="824804" y="6094995"/>
            <a:ext cx="2944134" cy="571009"/>
            <a:chOff x="1381573" y="3812721"/>
            <a:chExt cx="3535998" cy="685800"/>
          </a:xfrm>
        </p:grpSpPr>
        <p:sp>
          <p:nvSpPr>
            <p:cNvPr id="56" name="Pravokotnik 55">
              <a:extLst>
                <a:ext uri="{FF2B5EF4-FFF2-40B4-BE49-F238E27FC236}">
                  <a16:creationId xmlns:a16="http://schemas.microsoft.com/office/drawing/2014/main" id="{11EE5644-4117-6FFD-9E7F-4F3A060933AD}"/>
                </a:ext>
              </a:extLst>
            </p:cNvPr>
            <p:cNvSpPr/>
            <p:nvPr/>
          </p:nvSpPr>
          <p:spPr>
            <a:xfrm>
              <a:off x="1381573" y="3812721"/>
              <a:ext cx="3535998" cy="685800"/>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57" name="PoljeZBesedilom 56">
              <a:extLst>
                <a:ext uri="{FF2B5EF4-FFF2-40B4-BE49-F238E27FC236}">
                  <a16:creationId xmlns:a16="http://schemas.microsoft.com/office/drawing/2014/main" id="{FF75FD07-AA19-44D6-65B8-D4BA8755872A}"/>
                </a:ext>
              </a:extLst>
            </p:cNvPr>
            <p:cNvSpPr txBox="1"/>
            <p:nvPr/>
          </p:nvSpPr>
          <p:spPr>
            <a:xfrm>
              <a:off x="1421281" y="3894011"/>
              <a:ext cx="2306528" cy="481943"/>
            </a:xfrm>
            <a:prstGeom prst="rect">
              <a:avLst/>
            </a:prstGeom>
            <a:noFill/>
          </p:spPr>
          <p:txBody>
            <a:bodyPr wrap="square" rtlCol="0">
              <a:spAutoFit/>
            </a:bodyPr>
            <a:lstStyle/>
            <a:p>
              <a:pPr algn="ctr"/>
              <a:r>
                <a:rPr lang="sl-SI" sz="1100" dirty="0"/>
                <a:t>ENOTE ZA POSTAVITEV ZAČASNIH PREBIVALIŠČ</a:t>
              </a:r>
            </a:p>
          </p:txBody>
        </p:sp>
        <p:pic>
          <p:nvPicPr>
            <p:cNvPr id="61" name="Slika 60">
              <a:extLst>
                <a:ext uri="{FF2B5EF4-FFF2-40B4-BE49-F238E27FC236}">
                  <a16:creationId xmlns:a16="http://schemas.microsoft.com/office/drawing/2014/main" id="{D63030D9-3A1F-CEDB-139D-6049A8B56E55}"/>
                </a:ext>
              </a:extLst>
            </p:cNvPr>
            <p:cNvPicPr>
              <a:picLocks noChangeAspect="1"/>
            </p:cNvPicPr>
            <p:nvPr/>
          </p:nvPicPr>
          <p:blipFill>
            <a:blip r:embed="rId11"/>
            <a:stretch>
              <a:fillRect/>
            </a:stretch>
          </p:blipFill>
          <p:spPr>
            <a:xfrm>
              <a:off x="4292933" y="3857795"/>
              <a:ext cx="595653" cy="595653"/>
            </a:xfrm>
            <a:prstGeom prst="rect">
              <a:avLst/>
            </a:prstGeom>
          </p:spPr>
        </p:pic>
        <p:pic>
          <p:nvPicPr>
            <p:cNvPr id="63" name="Grafika 62">
              <a:extLst>
                <a:ext uri="{FF2B5EF4-FFF2-40B4-BE49-F238E27FC236}">
                  <a16:creationId xmlns:a16="http://schemas.microsoft.com/office/drawing/2014/main" id="{ECE20D65-C114-6E44-C92B-8A26D0630C3A}"/>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723653" y="3891346"/>
              <a:ext cx="556664" cy="528550"/>
            </a:xfrm>
            <a:prstGeom prst="rect">
              <a:avLst/>
            </a:prstGeom>
          </p:spPr>
        </p:pic>
      </p:grpSp>
      <p:grpSp>
        <p:nvGrpSpPr>
          <p:cNvPr id="1035" name="Skupina 1034">
            <a:extLst>
              <a:ext uri="{FF2B5EF4-FFF2-40B4-BE49-F238E27FC236}">
                <a16:creationId xmlns:a16="http://schemas.microsoft.com/office/drawing/2014/main" id="{7C835C9F-A7C0-5ADC-6759-E0A1BD575631}"/>
              </a:ext>
            </a:extLst>
          </p:cNvPr>
          <p:cNvGrpSpPr/>
          <p:nvPr/>
        </p:nvGrpSpPr>
        <p:grpSpPr>
          <a:xfrm>
            <a:off x="824803" y="4096569"/>
            <a:ext cx="1925669" cy="620560"/>
            <a:chOff x="1320800" y="2554386"/>
            <a:chExt cx="2312791" cy="745313"/>
          </a:xfrm>
        </p:grpSpPr>
        <p:sp>
          <p:nvSpPr>
            <p:cNvPr id="1032" name="Pravokotnik 1031">
              <a:extLst>
                <a:ext uri="{FF2B5EF4-FFF2-40B4-BE49-F238E27FC236}">
                  <a16:creationId xmlns:a16="http://schemas.microsoft.com/office/drawing/2014/main" id="{850E6EDD-C6B4-B701-83B8-B21AA0864AFB}"/>
                </a:ext>
              </a:extLst>
            </p:cNvPr>
            <p:cNvSpPr/>
            <p:nvPr/>
          </p:nvSpPr>
          <p:spPr>
            <a:xfrm>
              <a:off x="1320800" y="2554386"/>
              <a:ext cx="2312791" cy="745313"/>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1033" name="PoljeZBesedilom 1032">
              <a:extLst>
                <a:ext uri="{FF2B5EF4-FFF2-40B4-BE49-F238E27FC236}">
                  <a16:creationId xmlns:a16="http://schemas.microsoft.com/office/drawing/2014/main" id="{BBCE607A-1319-8B0E-93CA-A49C99E4740F}"/>
                </a:ext>
              </a:extLst>
            </p:cNvPr>
            <p:cNvSpPr txBox="1"/>
            <p:nvPr/>
          </p:nvSpPr>
          <p:spPr>
            <a:xfrm>
              <a:off x="1320800" y="2557710"/>
              <a:ext cx="1646262" cy="671278"/>
            </a:xfrm>
            <a:prstGeom prst="rect">
              <a:avLst/>
            </a:prstGeom>
            <a:noFill/>
          </p:spPr>
          <p:txBody>
            <a:bodyPr wrap="square" rtlCol="0">
              <a:spAutoFit/>
            </a:bodyPr>
            <a:lstStyle/>
            <a:p>
              <a:pPr algn="ctr"/>
              <a:r>
                <a:rPr lang="en-US" sz="1100" dirty="0"/>
                <a:t>ENOTE </a:t>
              </a:r>
              <a:r>
                <a:rPr lang="sl-SI" sz="1100" dirty="0"/>
                <a:t>ZA ZAGOTAVLJANJE ZVEZ</a:t>
              </a:r>
            </a:p>
          </p:txBody>
        </p:sp>
        <p:pic>
          <p:nvPicPr>
            <p:cNvPr id="1030" name="Grafika 1029">
              <a:extLst>
                <a:ext uri="{FF2B5EF4-FFF2-40B4-BE49-F238E27FC236}">
                  <a16:creationId xmlns:a16="http://schemas.microsoft.com/office/drawing/2014/main" id="{65D7610D-C73F-ADC5-CB77-77C43C2B305F}"/>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981909" y="2611405"/>
              <a:ext cx="565342" cy="631275"/>
            </a:xfrm>
            <a:prstGeom prst="rect">
              <a:avLst/>
            </a:prstGeom>
          </p:spPr>
        </p:pic>
      </p:grpSp>
      <p:grpSp>
        <p:nvGrpSpPr>
          <p:cNvPr id="1042" name="Skupina 1041">
            <a:extLst>
              <a:ext uri="{FF2B5EF4-FFF2-40B4-BE49-F238E27FC236}">
                <a16:creationId xmlns:a16="http://schemas.microsoft.com/office/drawing/2014/main" id="{CA237B0D-9736-750E-1D76-3C82F165E93B}"/>
              </a:ext>
            </a:extLst>
          </p:cNvPr>
          <p:cNvGrpSpPr/>
          <p:nvPr/>
        </p:nvGrpSpPr>
        <p:grpSpPr>
          <a:xfrm>
            <a:off x="824804" y="5428855"/>
            <a:ext cx="2035596" cy="620560"/>
            <a:chOff x="2441220" y="5998165"/>
            <a:chExt cx="2444816" cy="745313"/>
          </a:xfrm>
        </p:grpSpPr>
        <p:sp>
          <p:nvSpPr>
            <p:cNvPr id="1037" name="Pravokotnik 1036">
              <a:extLst>
                <a:ext uri="{FF2B5EF4-FFF2-40B4-BE49-F238E27FC236}">
                  <a16:creationId xmlns:a16="http://schemas.microsoft.com/office/drawing/2014/main" id="{AC56AF46-26E4-9F4B-6250-8A5511F69BDE}"/>
                </a:ext>
              </a:extLst>
            </p:cNvPr>
            <p:cNvSpPr/>
            <p:nvPr/>
          </p:nvSpPr>
          <p:spPr>
            <a:xfrm>
              <a:off x="2441220" y="5998165"/>
              <a:ext cx="2444816" cy="745313"/>
            </a:xfrm>
            <a:prstGeom prst="rect">
              <a:avLst/>
            </a:prstGeom>
            <a:solidFill>
              <a:schemeClr val="accent2">
                <a:lumMod val="20000"/>
                <a:lumOff val="80000"/>
              </a:schemeClr>
            </a:solidFill>
            <a:ln>
              <a:solidFill>
                <a:srgbClr val="B74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1038" name="PoljeZBesedilom 1037">
              <a:extLst>
                <a:ext uri="{FF2B5EF4-FFF2-40B4-BE49-F238E27FC236}">
                  <a16:creationId xmlns:a16="http://schemas.microsoft.com/office/drawing/2014/main" id="{B02BE925-6A85-03A5-3F12-8657A07ACE68}"/>
                </a:ext>
              </a:extLst>
            </p:cNvPr>
            <p:cNvSpPr txBox="1"/>
            <p:nvPr/>
          </p:nvSpPr>
          <p:spPr>
            <a:xfrm>
              <a:off x="2441220" y="6001489"/>
              <a:ext cx="1685913" cy="671278"/>
            </a:xfrm>
            <a:prstGeom prst="rect">
              <a:avLst/>
            </a:prstGeom>
            <a:noFill/>
          </p:spPr>
          <p:txBody>
            <a:bodyPr wrap="square" rtlCol="0">
              <a:spAutoFit/>
            </a:bodyPr>
            <a:lstStyle/>
            <a:p>
              <a:pPr algn="ctr"/>
              <a:r>
                <a:rPr lang="sl-SI" sz="1100" dirty="0"/>
                <a:t>STACIONARIJ IN POIZVEDOVALNA SLUŽBA</a:t>
              </a:r>
            </a:p>
          </p:txBody>
        </p:sp>
        <p:pic>
          <p:nvPicPr>
            <p:cNvPr id="1041" name="Slika 1040" descr="Slika, ki vsebuje besede simbol, besedilo, logotip, pisava&#10;&#10;Vsebina, ustvarjena z UI, morda ni pravilna.">
              <a:extLst>
                <a:ext uri="{FF2B5EF4-FFF2-40B4-BE49-F238E27FC236}">
                  <a16:creationId xmlns:a16="http://schemas.microsoft.com/office/drawing/2014/main" id="{A88DF465-7ABE-C370-973A-2855A3E9F3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7133" y="6027921"/>
              <a:ext cx="685800" cy="685800"/>
            </a:xfrm>
            <a:prstGeom prst="rect">
              <a:avLst/>
            </a:prstGeom>
          </p:spPr>
        </p:pic>
      </p:grpSp>
      <p:grpSp>
        <p:nvGrpSpPr>
          <p:cNvPr id="1052" name="Skupina 1051">
            <a:extLst>
              <a:ext uri="{FF2B5EF4-FFF2-40B4-BE49-F238E27FC236}">
                <a16:creationId xmlns:a16="http://schemas.microsoft.com/office/drawing/2014/main" id="{60FC3D11-2235-B8CD-72E3-085BE98C2769}"/>
              </a:ext>
            </a:extLst>
          </p:cNvPr>
          <p:cNvGrpSpPr/>
          <p:nvPr/>
        </p:nvGrpSpPr>
        <p:grpSpPr>
          <a:xfrm>
            <a:off x="4932584" y="3505446"/>
            <a:ext cx="2182218" cy="606750"/>
            <a:chOff x="1874142" y="3900154"/>
            <a:chExt cx="2638557" cy="733633"/>
          </a:xfrm>
        </p:grpSpPr>
        <p:sp>
          <p:nvSpPr>
            <p:cNvPr id="1044" name="Pravokotnik 1043">
              <a:extLst>
                <a:ext uri="{FF2B5EF4-FFF2-40B4-BE49-F238E27FC236}">
                  <a16:creationId xmlns:a16="http://schemas.microsoft.com/office/drawing/2014/main" id="{F5F7860F-F01C-E125-BBB8-039BE69A1410}"/>
                </a:ext>
              </a:extLst>
            </p:cNvPr>
            <p:cNvSpPr/>
            <p:nvPr/>
          </p:nvSpPr>
          <p:spPr>
            <a:xfrm>
              <a:off x="1875499" y="3900154"/>
              <a:ext cx="2637200" cy="685800"/>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1045" name="PoljeZBesedilom 1044">
              <a:extLst>
                <a:ext uri="{FF2B5EF4-FFF2-40B4-BE49-F238E27FC236}">
                  <a16:creationId xmlns:a16="http://schemas.microsoft.com/office/drawing/2014/main" id="{ED265EF9-0CE8-5AC1-C887-3277408720F4}"/>
                </a:ext>
              </a:extLst>
            </p:cNvPr>
            <p:cNvSpPr txBox="1"/>
            <p:nvPr/>
          </p:nvSpPr>
          <p:spPr>
            <a:xfrm>
              <a:off x="1874142" y="3908117"/>
              <a:ext cx="1939543" cy="725670"/>
            </a:xfrm>
            <a:prstGeom prst="rect">
              <a:avLst/>
            </a:prstGeom>
            <a:noFill/>
          </p:spPr>
          <p:txBody>
            <a:bodyPr wrap="square" rtlCol="0">
              <a:spAutoFit/>
            </a:bodyPr>
            <a:lstStyle/>
            <a:p>
              <a:pPr algn="ctr"/>
              <a:r>
                <a:rPr lang="sl-SI" sz="1100" dirty="0"/>
                <a:t>MOBILNA ENOTA ZA METEOROLOGIJO </a:t>
              </a:r>
              <a:br>
                <a:rPr lang="sl-SI" sz="1100" dirty="0"/>
              </a:br>
              <a:r>
                <a:rPr lang="sl-SI" sz="1100" dirty="0"/>
                <a:t>IN HIDROLOGIJO</a:t>
              </a:r>
            </a:p>
          </p:txBody>
        </p:sp>
        <p:pic>
          <p:nvPicPr>
            <p:cNvPr id="1051" name="Grafika 1050">
              <a:extLst>
                <a:ext uri="{FF2B5EF4-FFF2-40B4-BE49-F238E27FC236}">
                  <a16:creationId xmlns:a16="http://schemas.microsoft.com/office/drawing/2014/main" id="{EA6E52B8-E7EE-1430-2416-CF8E7904C0ED}"/>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3687901" y="4131631"/>
              <a:ext cx="748422" cy="247379"/>
            </a:xfrm>
            <a:prstGeom prst="rect">
              <a:avLst/>
            </a:prstGeom>
          </p:spPr>
        </p:pic>
      </p:grpSp>
      <p:grpSp>
        <p:nvGrpSpPr>
          <p:cNvPr id="1059" name="Skupina 1058">
            <a:extLst>
              <a:ext uri="{FF2B5EF4-FFF2-40B4-BE49-F238E27FC236}">
                <a16:creationId xmlns:a16="http://schemas.microsoft.com/office/drawing/2014/main" id="{EEBC5696-552A-8C94-535F-A91A963D075E}"/>
              </a:ext>
            </a:extLst>
          </p:cNvPr>
          <p:cNvGrpSpPr/>
          <p:nvPr/>
        </p:nvGrpSpPr>
        <p:grpSpPr>
          <a:xfrm>
            <a:off x="4924462" y="4167309"/>
            <a:ext cx="1941291" cy="568554"/>
            <a:chOff x="7244734" y="6004554"/>
            <a:chExt cx="2347247" cy="687448"/>
          </a:xfrm>
        </p:grpSpPr>
        <p:sp>
          <p:nvSpPr>
            <p:cNvPr id="1056" name="Pravokotnik 1055">
              <a:extLst>
                <a:ext uri="{FF2B5EF4-FFF2-40B4-BE49-F238E27FC236}">
                  <a16:creationId xmlns:a16="http://schemas.microsoft.com/office/drawing/2014/main" id="{9FC21E10-690E-9D5B-E8DB-41528CBB0D1C}"/>
                </a:ext>
              </a:extLst>
            </p:cNvPr>
            <p:cNvSpPr/>
            <p:nvPr/>
          </p:nvSpPr>
          <p:spPr>
            <a:xfrm>
              <a:off x="7244734" y="6006202"/>
              <a:ext cx="2347247" cy="685800"/>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1057" name="PoljeZBesedilom 1056">
              <a:extLst>
                <a:ext uri="{FF2B5EF4-FFF2-40B4-BE49-F238E27FC236}">
                  <a16:creationId xmlns:a16="http://schemas.microsoft.com/office/drawing/2014/main" id="{58BA5576-0FE4-8D73-93F8-B693B3FBA178}"/>
                </a:ext>
              </a:extLst>
            </p:cNvPr>
            <p:cNvSpPr txBox="1"/>
            <p:nvPr/>
          </p:nvSpPr>
          <p:spPr>
            <a:xfrm>
              <a:off x="7282774" y="6004554"/>
              <a:ext cx="1678492" cy="671277"/>
            </a:xfrm>
            <a:prstGeom prst="rect">
              <a:avLst/>
            </a:prstGeom>
            <a:noFill/>
          </p:spPr>
          <p:txBody>
            <a:bodyPr wrap="square" rtlCol="0">
              <a:spAutoFit/>
            </a:bodyPr>
            <a:lstStyle/>
            <a:p>
              <a:pPr algn="ctr"/>
              <a:r>
                <a:rPr lang="sl-SI" sz="1100" dirty="0"/>
                <a:t>MOBILNA EKIPA Z EKOLOŠKIM LABORATORIJEM</a:t>
              </a:r>
            </a:p>
          </p:txBody>
        </p:sp>
        <p:pic>
          <p:nvPicPr>
            <p:cNvPr id="1054" name="Grafika 1053">
              <a:extLst>
                <a:ext uri="{FF2B5EF4-FFF2-40B4-BE49-F238E27FC236}">
                  <a16:creationId xmlns:a16="http://schemas.microsoft.com/office/drawing/2014/main" id="{5AF63E5E-B268-13BA-2566-FA2DAFE05940}"/>
                </a:ext>
              </a:extLst>
            </p:cNvPr>
            <p:cNvPicPr>
              <a:picLocks noChangeAspect="1"/>
            </p:cNvPicPr>
            <p:nvPr/>
          </p:nvPicPr>
          <p:blipFill>
            <a:blip>
              <a:extLst>
                <a:ext uri="{96DAC541-7B7A-43D3-8B79-37D633B846F1}">
                  <asvg:svgBlip xmlns:asvg="http://schemas.microsoft.com/office/drawing/2016/SVG/main" r:embed="rId16"/>
                </a:ext>
              </a:extLst>
            </a:blip>
            <a:srcRect r="77307"/>
            <a:stretch>
              <a:fillRect/>
            </a:stretch>
          </p:blipFill>
          <p:spPr>
            <a:xfrm>
              <a:off x="8999305" y="6095933"/>
              <a:ext cx="541080" cy="506338"/>
            </a:xfrm>
            <a:prstGeom prst="rect">
              <a:avLst/>
            </a:prstGeom>
          </p:spPr>
        </p:pic>
      </p:grpSp>
      <p:grpSp>
        <p:nvGrpSpPr>
          <p:cNvPr id="1066" name="Skupina 1065">
            <a:extLst>
              <a:ext uri="{FF2B5EF4-FFF2-40B4-BE49-F238E27FC236}">
                <a16:creationId xmlns:a16="http://schemas.microsoft.com/office/drawing/2014/main" id="{B3E4DD0E-1BF3-3FF1-6DE6-1D5106BDC876}"/>
              </a:ext>
            </a:extLst>
          </p:cNvPr>
          <p:cNvGrpSpPr/>
          <p:nvPr/>
        </p:nvGrpSpPr>
        <p:grpSpPr>
          <a:xfrm>
            <a:off x="4924462" y="4802945"/>
            <a:ext cx="1941291" cy="570921"/>
            <a:chOff x="8940988" y="6027921"/>
            <a:chExt cx="2347247" cy="690309"/>
          </a:xfrm>
        </p:grpSpPr>
        <p:sp>
          <p:nvSpPr>
            <p:cNvPr id="1061" name="Pravokotnik 1060">
              <a:extLst>
                <a:ext uri="{FF2B5EF4-FFF2-40B4-BE49-F238E27FC236}">
                  <a16:creationId xmlns:a16="http://schemas.microsoft.com/office/drawing/2014/main" id="{48990E27-3F06-C651-6963-162BE3265DE2}"/>
                </a:ext>
              </a:extLst>
            </p:cNvPr>
            <p:cNvSpPr/>
            <p:nvPr/>
          </p:nvSpPr>
          <p:spPr>
            <a:xfrm>
              <a:off x="8940988" y="6027921"/>
              <a:ext cx="2347247" cy="685800"/>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1062" name="PoljeZBesedilom 1061">
              <a:extLst>
                <a:ext uri="{FF2B5EF4-FFF2-40B4-BE49-F238E27FC236}">
                  <a16:creationId xmlns:a16="http://schemas.microsoft.com/office/drawing/2014/main" id="{D225547B-3F2C-3EF0-B838-17CB5D50F662}"/>
                </a:ext>
              </a:extLst>
            </p:cNvPr>
            <p:cNvSpPr txBox="1"/>
            <p:nvPr/>
          </p:nvSpPr>
          <p:spPr>
            <a:xfrm>
              <a:off x="8959058" y="6046953"/>
              <a:ext cx="1693340" cy="671277"/>
            </a:xfrm>
            <a:prstGeom prst="rect">
              <a:avLst/>
            </a:prstGeom>
            <a:noFill/>
          </p:spPr>
          <p:txBody>
            <a:bodyPr wrap="square" rtlCol="0">
              <a:spAutoFit/>
            </a:bodyPr>
            <a:lstStyle/>
            <a:p>
              <a:pPr algn="ctr"/>
              <a:r>
                <a:rPr lang="sl-SI" sz="1100" dirty="0"/>
                <a:t>EKOLOŠKI LABORATORIJ</a:t>
              </a:r>
              <a:r>
                <a:rPr lang="en-US" sz="1100" dirty="0"/>
                <a:t> </a:t>
              </a:r>
              <a:r>
                <a:rPr lang="sl-SI" sz="1100" dirty="0"/>
                <a:t>Z MOBILNO ENOTO</a:t>
              </a:r>
            </a:p>
          </p:txBody>
        </p:sp>
        <p:pic>
          <p:nvPicPr>
            <p:cNvPr id="1065" name="Grafika 1064">
              <a:extLst>
                <a:ext uri="{FF2B5EF4-FFF2-40B4-BE49-F238E27FC236}">
                  <a16:creationId xmlns:a16="http://schemas.microsoft.com/office/drawing/2014/main" id="{6DBF188B-62CF-99B1-9203-B89ED92304E7}"/>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10785203" y="6125336"/>
              <a:ext cx="413388" cy="531125"/>
            </a:xfrm>
            <a:prstGeom prst="rect">
              <a:avLst/>
            </a:prstGeom>
          </p:spPr>
        </p:pic>
      </p:grpSp>
      <p:grpSp>
        <p:nvGrpSpPr>
          <p:cNvPr id="1113" name="Skupina 1112">
            <a:extLst>
              <a:ext uri="{FF2B5EF4-FFF2-40B4-BE49-F238E27FC236}">
                <a16:creationId xmlns:a16="http://schemas.microsoft.com/office/drawing/2014/main" id="{C4558369-1F93-8065-8AF7-485AEEF708DD}"/>
              </a:ext>
            </a:extLst>
          </p:cNvPr>
          <p:cNvGrpSpPr/>
          <p:nvPr/>
        </p:nvGrpSpPr>
        <p:grpSpPr>
          <a:xfrm>
            <a:off x="7719425" y="2328910"/>
            <a:ext cx="1857096" cy="653087"/>
            <a:chOff x="7719425" y="2328910"/>
            <a:chExt cx="1857096" cy="653087"/>
          </a:xfrm>
        </p:grpSpPr>
        <p:sp>
          <p:nvSpPr>
            <p:cNvPr id="1108" name="Pravokotnik 1107">
              <a:extLst>
                <a:ext uri="{FF2B5EF4-FFF2-40B4-BE49-F238E27FC236}">
                  <a16:creationId xmlns:a16="http://schemas.microsoft.com/office/drawing/2014/main" id="{D899D8E4-8CE7-145A-C71A-1222A4E6A173}"/>
                </a:ext>
              </a:extLst>
            </p:cNvPr>
            <p:cNvSpPr/>
            <p:nvPr/>
          </p:nvSpPr>
          <p:spPr>
            <a:xfrm>
              <a:off x="7782273" y="2328910"/>
              <a:ext cx="1794248"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78" name="Grafika 1077">
              <a:extLst>
                <a:ext uri="{FF2B5EF4-FFF2-40B4-BE49-F238E27FC236}">
                  <a16:creationId xmlns:a16="http://schemas.microsoft.com/office/drawing/2014/main" id="{06C842B0-8E6A-CC41-9A9B-A441C65FC6EF}"/>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8951795" y="2385588"/>
              <a:ext cx="537526" cy="537526"/>
            </a:xfrm>
            <a:prstGeom prst="rect">
              <a:avLst/>
            </a:prstGeom>
          </p:spPr>
        </p:pic>
        <p:sp>
          <p:nvSpPr>
            <p:cNvPr id="1089" name="PoljeZBesedilom 1088">
              <a:extLst>
                <a:ext uri="{FF2B5EF4-FFF2-40B4-BE49-F238E27FC236}">
                  <a16:creationId xmlns:a16="http://schemas.microsoft.com/office/drawing/2014/main" id="{B54440D8-617E-FAB4-A4A6-D7CD8919C80E}"/>
                </a:ext>
              </a:extLst>
            </p:cNvPr>
            <p:cNvSpPr txBox="1"/>
            <p:nvPr/>
          </p:nvSpPr>
          <p:spPr>
            <a:xfrm>
              <a:off x="7719425" y="2423519"/>
              <a:ext cx="1305563" cy="461665"/>
            </a:xfrm>
            <a:prstGeom prst="rect">
              <a:avLst/>
            </a:prstGeom>
            <a:noFill/>
          </p:spPr>
          <p:txBody>
            <a:bodyPr wrap="square" rtlCol="0">
              <a:spAutoFit/>
            </a:bodyPr>
            <a:lstStyle/>
            <a:p>
              <a:pPr algn="ctr"/>
              <a:r>
                <a:rPr lang="sl-SI" sz="1200" dirty="0"/>
                <a:t>ENOTE ZA PRVO POMOČ</a:t>
              </a:r>
            </a:p>
          </p:txBody>
        </p:sp>
      </p:grpSp>
      <p:grpSp>
        <p:nvGrpSpPr>
          <p:cNvPr id="1114" name="Skupina 1113">
            <a:extLst>
              <a:ext uri="{FF2B5EF4-FFF2-40B4-BE49-F238E27FC236}">
                <a16:creationId xmlns:a16="http://schemas.microsoft.com/office/drawing/2014/main" id="{40F5318C-251D-8AFD-18E6-6CD81D7489F8}"/>
              </a:ext>
            </a:extLst>
          </p:cNvPr>
          <p:cNvGrpSpPr/>
          <p:nvPr/>
        </p:nvGrpSpPr>
        <p:grpSpPr>
          <a:xfrm>
            <a:off x="9576520" y="2328910"/>
            <a:ext cx="1958854" cy="653087"/>
            <a:chOff x="9576520" y="2328910"/>
            <a:chExt cx="1958854" cy="653087"/>
          </a:xfrm>
        </p:grpSpPr>
        <p:sp>
          <p:nvSpPr>
            <p:cNvPr id="1109" name="Pravokotnik 1108">
              <a:extLst>
                <a:ext uri="{FF2B5EF4-FFF2-40B4-BE49-F238E27FC236}">
                  <a16:creationId xmlns:a16="http://schemas.microsoft.com/office/drawing/2014/main" id="{3707CAD2-8AC8-DE07-46FE-BE3A17690FD8}"/>
                </a:ext>
              </a:extLst>
            </p:cNvPr>
            <p:cNvSpPr/>
            <p:nvPr/>
          </p:nvSpPr>
          <p:spPr>
            <a:xfrm>
              <a:off x="9639368" y="2328910"/>
              <a:ext cx="1896006"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82" name="Grafika 1081">
              <a:extLst>
                <a:ext uri="{FF2B5EF4-FFF2-40B4-BE49-F238E27FC236}">
                  <a16:creationId xmlns:a16="http://schemas.microsoft.com/office/drawing/2014/main" id="{80C87DF9-F63E-0F83-9140-D1EACBD63DAD}"/>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0941044" y="2385588"/>
              <a:ext cx="537526" cy="537526"/>
            </a:xfrm>
            <a:prstGeom prst="rect">
              <a:avLst/>
            </a:prstGeom>
          </p:spPr>
        </p:pic>
        <p:sp>
          <p:nvSpPr>
            <p:cNvPr id="1090" name="PoljeZBesedilom 1089">
              <a:extLst>
                <a:ext uri="{FF2B5EF4-FFF2-40B4-BE49-F238E27FC236}">
                  <a16:creationId xmlns:a16="http://schemas.microsoft.com/office/drawing/2014/main" id="{6EBDC279-C5C1-ED11-1BF6-ED6F4B3204E1}"/>
                </a:ext>
              </a:extLst>
            </p:cNvPr>
            <p:cNvSpPr txBox="1"/>
            <p:nvPr/>
          </p:nvSpPr>
          <p:spPr>
            <a:xfrm>
              <a:off x="9576520" y="2331186"/>
              <a:ext cx="1440738" cy="646331"/>
            </a:xfrm>
            <a:prstGeom prst="rect">
              <a:avLst/>
            </a:prstGeom>
            <a:noFill/>
          </p:spPr>
          <p:txBody>
            <a:bodyPr wrap="square" rtlCol="0">
              <a:spAutoFit/>
            </a:bodyPr>
            <a:lstStyle/>
            <a:p>
              <a:pPr algn="ctr"/>
              <a:r>
                <a:rPr lang="sl-SI" sz="1200" dirty="0"/>
                <a:t>ENOTE ZA PRVO</a:t>
              </a:r>
              <a:r>
                <a:rPr lang="en-US" sz="1200" dirty="0"/>
                <a:t> VETERINARSKO</a:t>
              </a:r>
              <a:r>
                <a:rPr lang="sl-SI" sz="1200" dirty="0"/>
                <a:t> POMOČ</a:t>
              </a:r>
            </a:p>
          </p:txBody>
        </p:sp>
      </p:grpSp>
      <p:grpSp>
        <p:nvGrpSpPr>
          <p:cNvPr id="1115" name="Skupina 1114">
            <a:extLst>
              <a:ext uri="{FF2B5EF4-FFF2-40B4-BE49-F238E27FC236}">
                <a16:creationId xmlns:a16="http://schemas.microsoft.com/office/drawing/2014/main" id="{86F73501-463C-F578-ABA6-C7BB88181D4D}"/>
              </a:ext>
            </a:extLst>
          </p:cNvPr>
          <p:cNvGrpSpPr/>
          <p:nvPr/>
        </p:nvGrpSpPr>
        <p:grpSpPr>
          <a:xfrm>
            <a:off x="7782273" y="3059977"/>
            <a:ext cx="1794248" cy="678707"/>
            <a:chOff x="7782273" y="3059977"/>
            <a:chExt cx="1794248" cy="678707"/>
          </a:xfrm>
        </p:grpSpPr>
        <p:sp>
          <p:nvSpPr>
            <p:cNvPr id="1106" name="Pravokotnik 1105">
              <a:extLst>
                <a:ext uri="{FF2B5EF4-FFF2-40B4-BE49-F238E27FC236}">
                  <a16:creationId xmlns:a16="http://schemas.microsoft.com/office/drawing/2014/main" id="{44C8E3D6-7BBE-FDA5-0078-9F26731F929C}"/>
                </a:ext>
              </a:extLst>
            </p:cNvPr>
            <p:cNvSpPr/>
            <p:nvPr/>
          </p:nvSpPr>
          <p:spPr>
            <a:xfrm>
              <a:off x="7782273" y="3059977"/>
              <a:ext cx="1794248"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86" name="Grafika 1085">
              <a:extLst>
                <a:ext uri="{FF2B5EF4-FFF2-40B4-BE49-F238E27FC236}">
                  <a16:creationId xmlns:a16="http://schemas.microsoft.com/office/drawing/2014/main" id="{8EEA42D6-37F3-EAAF-1914-8CF743635E86}"/>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951795" y="3146755"/>
              <a:ext cx="537526" cy="537526"/>
            </a:xfrm>
            <a:prstGeom prst="rect">
              <a:avLst/>
            </a:prstGeom>
          </p:spPr>
        </p:pic>
        <p:sp>
          <p:nvSpPr>
            <p:cNvPr id="1091" name="PoljeZBesedilom 1090">
              <a:extLst>
                <a:ext uri="{FF2B5EF4-FFF2-40B4-BE49-F238E27FC236}">
                  <a16:creationId xmlns:a16="http://schemas.microsoft.com/office/drawing/2014/main" id="{817A8D33-FCE7-DEC3-BEC9-C62498658143}"/>
                </a:ext>
              </a:extLst>
            </p:cNvPr>
            <p:cNvSpPr txBox="1"/>
            <p:nvPr/>
          </p:nvSpPr>
          <p:spPr>
            <a:xfrm>
              <a:off x="7852111" y="3092353"/>
              <a:ext cx="1116519" cy="646331"/>
            </a:xfrm>
            <a:prstGeom prst="rect">
              <a:avLst/>
            </a:prstGeom>
            <a:noFill/>
          </p:spPr>
          <p:txBody>
            <a:bodyPr wrap="square" rtlCol="0">
              <a:spAutoFit/>
            </a:bodyPr>
            <a:lstStyle/>
            <a:p>
              <a:pPr algn="ctr"/>
              <a:r>
                <a:rPr lang="en-US" sz="1200" dirty="0"/>
                <a:t>TEHN</a:t>
              </a:r>
              <a:r>
                <a:rPr lang="sl-SI" sz="1200" dirty="0"/>
                <a:t>IČNE REŠEVALNE ENOTE</a:t>
              </a:r>
            </a:p>
          </p:txBody>
        </p:sp>
      </p:grpSp>
      <p:grpSp>
        <p:nvGrpSpPr>
          <p:cNvPr id="1118" name="Skupina 1117">
            <a:extLst>
              <a:ext uri="{FF2B5EF4-FFF2-40B4-BE49-F238E27FC236}">
                <a16:creationId xmlns:a16="http://schemas.microsoft.com/office/drawing/2014/main" id="{345BC89B-B199-7643-3613-869F91908544}"/>
              </a:ext>
            </a:extLst>
          </p:cNvPr>
          <p:cNvGrpSpPr/>
          <p:nvPr/>
        </p:nvGrpSpPr>
        <p:grpSpPr>
          <a:xfrm>
            <a:off x="9639368" y="3069498"/>
            <a:ext cx="1896006" cy="653087"/>
            <a:chOff x="9639368" y="3069498"/>
            <a:chExt cx="1896006" cy="653087"/>
          </a:xfrm>
        </p:grpSpPr>
        <p:sp>
          <p:nvSpPr>
            <p:cNvPr id="1110" name="Pravokotnik 1109">
              <a:extLst>
                <a:ext uri="{FF2B5EF4-FFF2-40B4-BE49-F238E27FC236}">
                  <a16:creationId xmlns:a16="http://schemas.microsoft.com/office/drawing/2014/main" id="{919F275A-7040-0C4B-BF72-296CCECAD844}"/>
                </a:ext>
              </a:extLst>
            </p:cNvPr>
            <p:cNvSpPr/>
            <p:nvPr/>
          </p:nvSpPr>
          <p:spPr>
            <a:xfrm>
              <a:off x="9639368" y="3069498"/>
              <a:ext cx="1896006"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84" name="Grafika 1083">
              <a:extLst>
                <a:ext uri="{FF2B5EF4-FFF2-40B4-BE49-F238E27FC236}">
                  <a16:creationId xmlns:a16="http://schemas.microsoft.com/office/drawing/2014/main" id="{29E08FF3-9BF8-FD08-1054-BDCF6FBF1E92}"/>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0941044" y="3146755"/>
              <a:ext cx="537526" cy="537526"/>
            </a:xfrm>
            <a:prstGeom prst="rect">
              <a:avLst/>
            </a:prstGeom>
          </p:spPr>
        </p:pic>
        <p:sp>
          <p:nvSpPr>
            <p:cNvPr id="1092" name="PoljeZBesedilom 1091">
              <a:extLst>
                <a:ext uri="{FF2B5EF4-FFF2-40B4-BE49-F238E27FC236}">
                  <a16:creationId xmlns:a16="http://schemas.microsoft.com/office/drawing/2014/main" id="{D16CF482-AF4F-AA49-C52B-A12EC4E739CC}"/>
                </a:ext>
              </a:extLst>
            </p:cNvPr>
            <p:cNvSpPr txBox="1"/>
            <p:nvPr/>
          </p:nvSpPr>
          <p:spPr>
            <a:xfrm>
              <a:off x="9674886" y="3184686"/>
              <a:ext cx="1244006" cy="461665"/>
            </a:xfrm>
            <a:prstGeom prst="rect">
              <a:avLst/>
            </a:prstGeom>
            <a:noFill/>
          </p:spPr>
          <p:txBody>
            <a:bodyPr wrap="square" rtlCol="0">
              <a:spAutoFit/>
            </a:bodyPr>
            <a:lstStyle/>
            <a:p>
              <a:pPr algn="ctr"/>
              <a:r>
                <a:rPr lang="sl-SI" sz="1200" dirty="0"/>
                <a:t>ENOTE ZA RKB ZAŠČITO</a:t>
              </a:r>
            </a:p>
          </p:txBody>
        </p:sp>
      </p:grpSp>
      <p:grpSp>
        <p:nvGrpSpPr>
          <p:cNvPr id="1116" name="Skupina 1115">
            <a:extLst>
              <a:ext uri="{FF2B5EF4-FFF2-40B4-BE49-F238E27FC236}">
                <a16:creationId xmlns:a16="http://schemas.microsoft.com/office/drawing/2014/main" id="{BB5D99E5-6562-9FBC-46FC-EB78A9C86842}"/>
              </a:ext>
            </a:extLst>
          </p:cNvPr>
          <p:cNvGrpSpPr/>
          <p:nvPr/>
        </p:nvGrpSpPr>
        <p:grpSpPr>
          <a:xfrm>
            <a:off x="7782273" y="3799187"/>
            <a:ext cx="1794248" cy="668288"/>
            <a:chOff x="7782273" y="3799187"/>
            <a:chExt cx="1794248" cy="668288"/>
          </a:xfrm>
        </p:grpSpPr>
        <p:sp>
          <p:nvSpPr>
            <p:cNvPr id="1105" name="Pravokotnik 1104">
              <a:extLst>
                <a:ext uri="{FF2B5EF4-FFF2-40B4-BE49-F238E27FC236}">
                  <a16:creationId xmlns:a16="http://schemas.microsoft.com/office/drawing/2014/main" id="{02C65AD1-BF9C-002B-2B4A-205F3629B178}"/>
                </a:ext>
              </a:extLst>
            </p:cNvPr>
            <p:cNvSpPr/>
            <p:nvPr/>
          </p:nvSpPr>
          <p:spPr>
            <a:xfrm>
              <a:off x="7782273" y="3799187"/>
              <a:ext cx="1794248"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74" name="Grafika 1073">
              <a:extLst>
                <a:ext uri="{FF2B5EF4-FFF2-40B4-BE49-F238E27FC236}">
                  <a16:creationId xmlns:a16="http://schemas.microsoft.com/office/drawing/2014/main" id="{AF7B117A-0169-32AA-FCF9-2A056341EF73}"/>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8951795" y="3875546"/>
              <a:ext cx="537526" cy="537526"/>
            </a:xfrm>
            <a:prstGeom prst="rect">
              <a:avLst/>
            </a:prstGeom>
          </p:spPr>
        </p:pic>
        <p:sp>
          <p:nvSpPr>
            <p:cNvPr id="1093" name="PoljeZBesedilom 1092">
              <a:extLst>
                <a:ext uri="{FF2B5EF4-FFF2-40B4-BE49-F238E27FC236}">
                  <a16:creationId xmlns:a16="http://schemas.microsoft.com/office/drawing/2014/main" id="{4E0D7FF8-D41E-4571-4698-AD8699C599AB}"/>
                </a:ext>
              </a:extLst>
            </p:cNvPr>
            <p:cNvSpPr txBox="1"/>
            <p:nvPr/>
          </p:nvSpPr>
          <p:spPr>
            <a:xfrm>
              <a:off x="7914958" y="3821144"/>
              <a:ext cx="990825" cy="646331"/>
            </a:xfrm>
            <a:prstGeom prst="rect">
              <a:avLst/>
            </a:prstGeom>
            <a:noFill/>
          </p:spPr>
          <p:txBody>
            <a:bodyPr wrap="square" rtlCol="0">
              <a:spAutoFit/>
            </a:bodyPr>
            <a:lstStyle/>
            <a:p>
              <a:pPr algn="ctr"/>
              <a:r>
                <a:rPr lang="sl-SI" sz="1200" dirty="0"/>
                <a:t>ENOTA ZA VARSTVO PRED NUS</a:t>
              </a:r>
            </a:p>
          </p:txBody>
        </p:sp>
      </p:grpSp>
      <p:grpSp>
        <p:nvGrpSpPr>
          <p:cNvPr id="1119" name="Skupina 1118">
            <a:extLst>
              <a:ext uri="{FF2B5EF4-FFF2-40B4-BE49-F238E27FC236}">
                <a16:creationId xmlns:a16="http://schemas.microsoft.com/office/drawing/2014/main" id="{DA61126B-A2C9-1A9D-56E8-07B29B5C3608}"/>
              </a:ext>
            </a:extLst>
          </p:cNvPr>
          <p:cNvGrpSpPr/>
          <p:nvPr/>
        </p:nvGrpSpPr>
        <p:grpSpPr>
          <a:xfrm>
            <a:off x="9639368" y="3799186"/>
            <a:ext cx="1896006" cy="668289"/>
            <a:chOff x="9639368" y="3799186"/>
            <a:chExt cx="1896006" cy="668289"/>
          </a:xfrm>
        </p:grpSpPr>
        <p:sp>
          <p:nvSpPr>
            <p:cNvPr id="1111" name="Pravokotnik 1110">
              <a:extLst>
                <a:ext uri="{FF2B5EF4-FFF2-40B4-BE49-F238E27FC236}">
                  <a16:creationId xmlns:a16="http://schemas.microsoft.com/office/drawing/2014/main" id="{DDFA3A57-AA7C-88EA-C68F-D5A3FBCFC345}"/>
                </a:ext>
              </a:extLst>
            </p:cNvPr>
            <p:cNvSpPr/>
            <p:nvPr/>
          </p:nvSpPr>
          <p:spPr>
            <a:xfrm>
              <a:off x="9639368" y="3799186"/>
              <a:ext cx="1896006"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88" name="Grafika 1087">
              <a:extLst>
                <a:ext uri="{FF2B5EF4-FFF2-40B4-BE49-F238E27FC236}">
                  <a16:creationId xmlns:a16="http://schemas.microsoft.com/office/drawing/2014/main" id="{67C3D6CC-845F-E19E-A488-0E3E6B616703}"/>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10941044" y="3875546"/>
              <a:ext cx="537526" cy="537526"/>
            </a:xfrm>
            <a:prstGeom prst="rect">
              <a:avLst/>
            </a:prstGeom>
          </p:spPr>
        </p:pic>
        <p:sp>
          <p:nvSpPr>
            <p:cNvPr id="1094" name="PoljeZBesedilom 1093">
              <a:extLst>
                <a:ext uri="{FF2B5EF4-FFF2-40B4-BE49-F238E27FC236}">
                  <a16:creationId xmlns:a16="http://schemas.microsoft.com/office/drawing/2014/main" id="{09592893-0440-1049-2936-325ECF0CA178}"/>
                </a:ext>
              </a:extLst>
            </p:cNvPr>
            <p:cNvSpPr txBox="1"/>
            <p:nvPr/>
          </p:nvSpPr>
          <p:spPr>
            <a:xfrm>
              <a:off x="9738630" y="3821144"/>
              <a:ext cx="1116519" cy="646331"/>
            </a:xfrm>
            <a:prstGeom prst="rect">
              <a:avLst/>
            </a:prstGeom>
            <a:noFill/>
          </p:spPr>
          <p:txBody>
            <a:bodyPr wrap="square" rtlCol="0">
              <a:spAutoFit/>
            </a:bodyPr>
            <a:lstStyle/>
            <a:p>
              <a:pPr algn="ctr"/>
              <a:r>
                <a:rPr lang="sl-SI" sz="1200" dirty="0"/>
                <a:t>ENOTE ZA UPORABO ZAKLONIŠČ</a:t>
              </a:r>
            </a:p>
          </p:txBody>
        </p:sp>
      </p:grpSp>
      <p:grpSp>
        <p:nvGrpSpPr>
          <p:cNvPr id="1117" name="Skupina 1116">
            <a:extLst>
              <a:ext uri="{FF2B5EF4-FFF2-40B4-BE49-F238E27FC236}">
                <a16:creationId xmlns:a16="http://schemas.microsoft.com/office/drawing/2014/main" id="{ECCA26EE-18DA-1885-C2BC-D1343509E38A}"/>
              </a:ext>
            </a:extLst>
          </p:cNvPr>
          <p:cNvGrpSpPr/>
          <p:nvPr/>
        </p:nvGrpSpPr>
        <p:grpSpPr>
          <a:xfrm>
            <a:off x="7782273" y="4550306"/>
            <a:ext cx="1794248" cy="653087"/>
            <a:chOff x="7782273" y="4550306"/>
            <a:chExt cx="1794248" cy="653087"/>
          </a:xfrm>
        </p:grpSpPr>
        <p:sp>
          <p:nvSpPr>
            <p:cNvPr id="1104" name="Pravokotnik 1103">
              <a:extLst>
                <a:ext uri="{FF2B5EF4-FFF2-40B4-BE49-F238E27FC236}">
                  <a16:creationId xmlns:a16="http://schemas.microsoft.com/office/drawing/2014/main" id="{DBFC9BB9-D9C6-CA80-44EF-627AABA39359}"/>
                </a:ext>
              </a:extLst>
            </p:cNvPr>
            <p:cNvSpPr/>
            <p:nvPr/>
          </p:nvSpPr>
          <p:spPr>
            <a:xfrm>
              <a:off x="7782273" y="4550306"/>
              <a:ext cx="1794248"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80" name="Grafika 1079">
              <a:extLst>
                <a:ext uri="{FF2B5EF4-FFF2-40B4-BE49-F238E27FC236}">
                  <a16:creationId xmlns:a16="http://schemas.microsoft.com/office/drawing/2014/main" id="{8CA2E20F-B115-95BB-9EE7-81E3A2158DE6}"/>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951795" y="4633628"/>
              <a:ext cx="537526" cy="537526"/>
            </a:xfrm>
            <a:prstGeom prst="rect">
              <a:avLst/>
            </a:prstGeom>
          </p:spPr>
        </p:pic>
        <p:sp>
          <p:nvSpPr>
            <p:cNvPr id="1095" name="PoljeZBesedilom 1094">
              <a:extLst>
                <a:ext uri="{FF2B5EF4-FFF2-40B4-BE49-F238E27FC236}">
                  <a16:creationId xmlns:a16="http://schemas.microsoft.com/office/drawing/2014/main" id="{0DD6123E-D9CB-4898-303F-1BF2872EF71C}"/>
                </a:ext>
              </a:extLst>
            </p:cNvPr>
            <p:cNvSpPr txBox="1"/>
            <p:nvPr/>
          </p:nvSpPr>
          <p:spPr>
            <a:xfrm>
              <a:off x="7852111" y="4671559"/>
              <a:ext cx="1116519" cy="461665"/>
            </a:xfrm>
            <a:prstGeom prst="rect">
              <a:avLst/>
            </a:prstGeom>
            <a:noFill/>
          </p:spPr>
          <p:txBody>
            <a:bodyPr wrap="square" rtlCol="0">
              <a:spAutoFit/>
            </a:bodyPr>
            <a:lstStyle/>
            <a:p>
              <a:pPr algn="ctr"/>
              <a:r>
                <a:rPr lang="sl-SI" sz="1200" dirty="0"/>
                <a:t>SLUŽBE ZA PODPORO</a:t>
              </a:r>
            </a:p>
          </p:txBody>
        </p:sp>
      </p:grpSp>
      <p:grpSp>
        <p:nvGrpSpPr>
          <p:cNvPr id="1120" name="Skupina 1119">
            <a:extLst>
              <a:ext uri="{FF2B5EF4-FFF2-40B4-BE49-F238E27FC236}">
                <a16:creationId xmlns:a16="http://schemas.microsoft.com/office/drawing/2014/main" id="{F531625B-ADA1-7B30-75BA-01A2C344B24C}"/>
              </a:ext>
            </a:extLst>
          </p:cNvPr>
          <p:cNvGrpSpPr/>
          <p:nvPr/>
        </p:nvGrpSpPr>
        <p:grpSpPr>
          <a:xfrm>
            <a:off x="9576520" y="4545372"/>
            <a:ext cx="1958854" cy="653087"/>
            <a:chOff x="9576520" y="4545372"/>
            <a:chExt cx="1958854" cy="653087"/>
          </a:xfrm>
        </p:grpSpPr>
        <p:sp>
          <p:nvSpPr>
            <p:cNvPr id="1112" name="Pravokotnik 1111">
              <a:extLst>
                <a:ext uri="{FF2B5EF4-FFF2-40B4-BE49-F238E27FC236}">
                  <a16:creationId xmlns:a16="http://schemas.microsoft.com/office/drawing/2014/main" id="{8D74098B-B83B-9891-E832-2E07E3B752C5}"/>
                </a:ext>
              </a:extLst>
            </p:cNvPr>
            <p:cNvSpPr/>
            <p:nvPr/>
          </p:nvSpPr>
          <p:spPr>
            <a:xfrm>
              <a:off x="9639368" y="4545372"/>
              <a:ext cx="1896006" cy="65308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70" name="Grafika 1069">
              <a:extLst>
                <a:ext uri="{FF2B5EF4-FFF2-40B4-BE49-F238E27FC236}">
                  <a16:creationId xmlns:a16="http://schemas.microsoft.com/office/drawing/2014/main" id="{47DB45AF-2503-8473-190F-FFC877B63E49}"/>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10941044" y="4633628"/>
              <a:ext cx="537526" cy="537526"/>
            </a:xfrm>
            <a:prstGeom prst="rect">
              <a:avLst/>
            </a:prstGeom>
          </p:spPr>
        </p:pic>
        <p:sp>
          <p:nvSpPr>
            <p:cNvPr id="1096" name="PoljeZBesedilom 1095">
              <a:extLst>
                <a:ext uri="{FF2B5EF4-FFF2-40B4-BE49-F238E27FC236}">
                  <a16:creationId xmlns:a16="http://schemas.microsoft.com/office/drawing/2014/main" id="{558B120C-0038-A86D-86CA-6D2994529C03}"/>
                </a:ext>
              </a:extLst>
            </p:cNvPr>
            <p:cNvSpPr txBox="1"/>
            <p:nvPr/>
          </p:nvSpPr>
          <p:spPr>
            <a:xfrm>
              <a:off x="9576520" y="4671559"/>
              <a:ext cx="1440738" cy="461665"/>
            </a:xfrm>
            <a:prstGeom prst="rect">
              <a:avLst/>
            </a:prstGeom>
            <a:noFill/>
          </p:spPr>
          <p:txBody>
            <a:bodyPr wrap="square" rtlCol="0">
              <a:spAutoFit/>
            </a:bodyPr>
            <a:lstStyle/>
            <a:p>
              <a:pPr algn="ctr"/>
              <a:r>
                <a:rPr lang="sl-SI" sz="1200" dirty="0"/>
                <a:t>INFORMACIJSKI CENTRI</a:t>
              </a:r>
            </a:p>
          </p:txBody>
        </p:sp>
      </p:grpSp>
      <p:grpSp>
        <p:nvGrpSpPr>
          <p:cNvPr id="1121" name="Skupina 1120">
            <a:extLst>
              <a:ext uri="{FF2B5EF4-FFF2-40B4-BE49-F238E27FC236}">
                <a16:creationId xmlns:a16="http://schemas.microsoft.com/office/drawing/2014/main" id="{587B2269-25DD-DDD9-610E-9246437D1776}"/>
              </a:ext>
            </a:extLst>
          </p:cNvPr>
          <p:cNvGrpSpPr/>
          <p:nvPr/>
        </p:nvGrpSpPr>
        <p:grpSpPr>
          <a:xfrm>
            <a:off x="8367784" y="5428857"/>
            <a:ext cx="2447561" cy="767505"/>
            <a:chOff x="8367784" y="5428857"/>
            <a:chExt cx="2447561" cy="767505"/>
          </a:xfrm>
        </p:grpSpPr>
        <p:sp>
          <p:nvSpPr>
            <p:cNvPr id="1103" name="Pravokotnik 1102">
              <a:extLst>
                <a:ext uri="{FF2B5EF4-FFF2-40B4-BE49-F238E27FC236}">
                  <a16:creationId xmlns:a16="http://schemas.microsoft.com/office/drawing/2014/main" id="{7D6DFFA4-8D0F-20A0-D05D-0C24D9421D5C}"/>
                </a:ext>
              </a:extLst>
            </p:cNvPr>
            <p:cNvSpPr/>
            <p:nvPr/>
          </p:nvSpPr>
          <p:spPr>
            <a:xfrm>
              <a:off x="8367784" y="5428857"/>
              <a:ext cx="2447561" cy="767505"/>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68" name="Grafika 1067">
              <a:extLst>
                <a:ext uri="{FF2B5EF4-FFF2-40B4-BE49-F238E27FC236}">
                  <a16:creationId xmlns:a16="http://schemas.microsoft.com/office/drawing/2014/main" id="{406229D2-9F02-472F-18A5-E27C21FABD67}"/>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10154023" y="5547790"/>
              <a:ext cx="537526" cy="537526"/>
            </a:xfrm>
            <a:prstGeom prst="rect">
              <a:avLst/>
            </a:prstGeom>
          </p:spPr>
        </p:pic>
        <p:sp>
          <p:nvSpPr>
            <p:cNvPr id="1097" name="PoljeZBesedilom 1096">
              <a:extLst>
                <a:ext uri="{FF2B5EF4-FFF2-40B4-BE49-F238E27FC236}">
                  <a16:creationId xmlns:a16="http://schemas.microsoft.com/office/drawing/2014/main" id="{16EBB737-68FB-AD22-E077-93F47C74BBFA}"/>
                </a:ext>
              </a:extLst>
            </p:cNvPr>
            <p:cNvSpPr txBox="1"/>
            <p:nvPr/>
          </p:nvSpPr>
          <p:spPr>
            <a:xfrm>
              <a:off x="8462856" y="5482962"/>
              <a:ext cx="1691167" cy="646331"/>
            </a:xfrm>
            <a:prstGeom prst="rect">
              <a:avLst/>
            </a:prstGeom>
            <a:noFill/>
          </p:spPr>
          <p:txBody>
            <a:bodyPr wrap="square" rtlCol="0">
              <a:spAutoFit/>
            </a:bodyPr>
            <a:lstStyle/>
            <a:p>
              <a:pPr algn="ctr"/>
              <a:r>
                <a:rPr lang="sl-SI" sz="1200" dirty="0"/>
                <a:t>DRŽAVNA ENOTA ZA HITRE REŠEVALNE INTERVENCIJE</a:t>
              </a:r>
            </a:p>
          </p:txBody>
        </p:sp>
      </p:grpSp>
      <p:sp>
        <p:nvSpPr>
          <p:cNvPr id="1098" name="Pravokotnik 1097">
            <a:extLst>
              <a:ext uri="{FF2B5EF4-FFF2-40B4-BE49-F238E27FC236}">
                <a16:creationId xmlns:a16="http://schemas.microsoft.com/office/drawing/2014/main" id="{F00782C5-FD9E-FEF2-DECE-5B4F1B5AACF7}"/>
              </a:ext>
            </a:extLst>
          </p:cNvPr>
          <p:cNvSpPr/>
          <p:nvPr/>
        </p:nvSpPr>
        <p:spPr>
          <a:xfrm>
            <a:off x="426892" y="1690688"/>
            <a:ext cx="11270410" cy="39428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l-SI" b="1" dirty="0"/>
              <a:t>SILE ZA ZAŠČITO, REŠEVANJE IN POMOČ</a:t>
            </a:r>
          </a:p>
        </p:txBody>
      </p:sp>
      <p:grpSp>
        <p:nvGrpSpPr>
          <p:cNvPr id="22" name="Skupina 21">
            <a:extLst>
              <a:ext uri="{FF2B5EF4-FFF2-40B4-BE49-F238E27FC236}">
                <a16:creationId xmlns:a16="http://schemas.microsoft.com/office/drawing/2014/main" id="{84801189-56BF-DD13-02FA-E7CD83872CB0}"/>
              </a:ext>
            </a:extLst>
          </p:cNvPr>
          <p:cNvGrpSpPr/>
          <p:nvPr/>
        </p:nvGrpSpPr>
        <p:grpSpPr>
          <a:xfrm>
            <a:off x="4888321" y="5403347"/>
            <a:ext cx="2307302" cy="488561"/>
            <a:chOff x="4888321" y="5403347"/>
            <a:chExt cx="2307302" cy="488561"/>
          </a:xfrm>
        </p:grpSpPr>
        <p:sp>
          <p:nvSpPr>
            <p:cNvPr id="4" name="Pravokotnik 3">
              <a:extLst>
                <a:ext uri="{FF2B5EF4-FFF2-40B4-BE49-F238E27FC236}">
                  <a16:creationId xmlns:a16="http://schemas.microsoft.com/office/drawing/2014/main" id="{69EC83D7-F0F1-F1BD-2E7D-519026AF31B2}"/>
                </a:ext>
              </a:extLst>
            </p:cNvPr>
            <p:cNvSpPr/>
            <p:nvPr/>
          </p:nvSpPr>
          <p:spPr>
            <a:xfrm>
              <a:off x="4932584" y="5403347"/>
              <a:ext cx="2263039" cy="488561"/>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9" name="PoljeZBesedilom 8">
              <a:extLst>
                <a:ext uri="{FF2B5EF4-FFF2-40B4-BE49-F238E27FC236}">
                  <a16:creationId xmlns:a16="http://schemas.microsoft.com/office/drawing/2014/main" id="{90DDC2EF-3923-E78F-75B3-03B10BEB8B31}"/>
                </a:ext>
              </a:extLst>
            </p:cNvPr>
            <p:cNvSpPr txBox="1"/>
            <p:nvPr/>
          </p:nvSpPr>
          <p:spPr>
            <a:xfrm>
              <a:off x="4888321" y="5442168"/>
              <a:ext cx="1788317" cy="430886"/>
            </a:xfrm>
            <a:prstGeom prst="rect">
              <a:avLst/>
            </a:prstGeom>
            <a:noFill/>
          </p:spPr>
          <p:txBody>
            <a:bodyPr wrap="square" rtlCol="0">
              <a:spAutoFit/>
            </a:bodyPr>
            <a:lstStyle/>
            <a:p>
              <a:pPr algn="ctr"/>
              <a:r>
                <a:rPr lang="sl-SI" sz="1100" dirty="0"/>
                <a:t>ENOTI ZA HIGIENSKO-EPIDEMOLOŠKO DELO</a:t>
              </a:r>
            </a:p>
          </p:txBody>
        </p:sp>
        <p:pic>
          <p:nvPicPr>
            <p:cNvPr id="21" name="Grafika 20">
              <a:extLst>
                <a:ext uri="{FF2B5EF4-FFF2-40B4-BE49-F238E27FC236}">
                  <a16:creationId xmlns:a16="http://schemas.microsoft.com/office/drawing/2014/main" id="{DDBC3B26-72A8-85D5-B9A5-78883E56733F}"/>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6649974" y="5517068"/>
              <a:ext cx="518086" cy="282593"/>
            </a:xfrm>
            <a:prstGeom prst="rect">
              <a:avLst/>
            </a:prstGeom>
          </p:spPr>
        </p:pic>
      </p:grpSp>
      <p:grpSp>
        <p:nvGrpSpPr>
          <p:cNvPr id="42" name="Skupina 41">
            <a:extLst>
              <a:ext uri="{FF2B5EF4-FFF2-40B4-BE49-F238E27FC236}">
                <a16:creationId xmlns:a16="http://schemas.microsoft.com/office/drawing/2014/main" id="{64D2ECC2-4F6B-21EB-25B2-508D50A26A6B}"/>
              </a:ext>
            </a:extLst>
          </p:cNvPr>
          <p:cNvGrpSpPr/>
          <p:nvPr/>
        </p:nvGrpSpPr>
        <p:grpSpPr>
          <a:xfrm>
            <a:off x="4942151" y="5937076"/>
            <a:ext cx="1777738" cy="600164"/>
            <a:chOff x="4942151" y="5937076"/>
            <a:chExt cx="1777738" cy="600164"/>
          </a:xfrm>
        </p:grpSpPr>
        <p:sp>
          <p:nvSpPr>
            <p:cNvPr id="27" name="Pravokotnik 26">
              <a:extLst>
                <a:ext uri="{FF2B5EF4-FFF2-40B4-BE49-F238E27FC236}">
                  <a16:creationId xmlns:a16="http://schemas.microsoft.com/office/drawing/2014/main" id="{54F7E0A7-1AEE-ECF6-CA35-58FAB38CB5BB}"/>
                </a:ext>
              </a:extLst>
            </p:cNvPr>
            <p:cNvSpPr/>
            <p:nvPr/>
          </p:nvSpPr>
          <p:spPr>
            <a:xfrm>
              <a:off x="4942153" y="5942578"/>
              <a:ext cx="1777736" cy="586809"/>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100"/>
            </a:p>
          </p:txBody>
        </p:sp>
        <p:sp>
          <p:nvSpPr>
            <p:cNvPr id="28" name="PoljeZBesedilom 27">
              <a:extLst>
                <a:ext uri="{FF2B5EF4-FFF2-40B4-BE49-F238E27FC236}">
                  <a16:creationId xmlns:a16="http://schemas.microsoft.com/office/drawing/2014/main" id="{31F408BC-9537-05A5-CEE3-E74092531CF5}"/>
                </a:ext>
              </a:extLst>
            </p:cNvPr>
            <p:cNvSpPr txBox="1"/>
            <p:nvPr/>
          </p:nvSpPr>
          <p:spPr>
            <a:xfrm>
              <a:off x="4942151" y="5937076"/>
              <a:ext cx="1287199" cy="600164"/>
            </a:xfrm>
            <a:prstGeom prst="rect">
              <a:avLst/>
            </a:prstGeom>
            <a:noFill/>
          </p:spPr>
          <p:txBody>
            <a:bodyPr wrap="square" rtlCol="0">
              <a:spAutoFit/>
            </a:bodyPr>
            <a:lstStyle/>
            <a:p>
              <a:pPr algn="ctr"/>
              <a:r>
                <a:rPr lang="sl-SI" sz="1100" dirty="0"/>
                <a:t>ENOTA ZA IDENTIFIKACIJO OSEB</a:t>
              </a:r>
            </a:p>
          </p:txBody>
        </p:sp>
        <p:pic>
          <p:nvPicPr>
            <p:cNvPr id="39" name="Grafika 38">
              <a:extLst>
                <a:ext uri="{FF2B5EF4-FFF2-40B4-BE49-F238E27FC236}">
                  <a16:creationId xmlns:a16="http://schemas.microsoft.com/office/drawing/2014/main" id="{42F02428-35EC-B2DA-D00B-DD08AF93A5C0}"/>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6247165" y="6002917"/>
              <a:ext cx="383399" cy="454025"/>
            </a:xfrm>
            <a:prstGeom prst="rect">
              <a:avLst/>
            </a:prstGeom>
          </p:spPr>
        </p:pic>
      </p:grpSp>
    </p:spTree>
    <p:extLst>
      <p:ext uri="{BB962C8B-B14F-4D97-AF65-F5344CB8AC3E}">
        <p14:creationId xmlns:p14="http://schemas.microsoft.com/office/powerpoint/2010/main" val="411255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1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1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1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0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0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 grpId="0" animBg="1"/>
      <p:bldP spid="1101" grpId="0" animBg="1"/>
      <p:bldP spid="1100" grpId="0" animBg="1"/>
      <p:bldP spid="10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A66A9-7994-5F34-C846-A07C4CDFC8F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7C36DAE-71A0-92E7-F319-EE0E13A3BC45}"/>
              </a:ext>
            </a:extLst>
          </p:cNvPr>
          <p:cNvSpPr>
            <a:spLocks noGrp="1"/>
          </p:cNvSpPr>
          <p:nvPr>
            <p:ph type="title"/>
          </p:nvPr>
        </p:nvSpPr>
        <p:spPr/>
        <p:txBody>
          <a:bodyPr>
            <a:normAutofit/>
          </a:bodyPr>
          <a:lstStyle/>
          <a:p>
            <a:r>
              <a:rPr lang="sl-SI" dirty="0"/>
              <a:t>Vloga sil za ZRP </a:t>
            </a:r>
            <a:br>
              <a:rPr lang="sl-SI" dirty="0"/>
            </a:br>
            <a:r>
              <a:rPr lang="sl-SI" dirty="0"/>
              <a:t>v sistemu VNDN</a:t>
            </a:r>
          </a:p>
        </p:txBody>
      </p:sp>
      <p:pic>
        <p:nvPicPr>
          <p:cNvPr id="21" name="Grafika 20">
            <a:extLst>
              <a:ext uri="{FF2B5EF4-FFF2-40B4-BE49-F238E27FC236}">
                <a16:creationId xmlns:a16="http://schemas.microsoft.com/office/drawing/2014/main" id="{8C33FAB2-0E69-DF8C-7F96-EF392494459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4246" y="1375865"/>
            <a:ext cx="8020800" cy="5672635"/>
          </a:xfrm>
          <a:prstGeom prst="rect">
            <a:avLst/>
          </a:prstGeom>
        </p:spPr>
      </p:pic>
      <p:pic>
        <p:nvPicPr>
          <p:cNvPr id="25" name="Grafika 24">
            <a:extLst>
              <a:ext uri="{FF2B5EF4-FFF2-40B4-BE49-F238E27FC236}">
                <a16:creationId xmlns:a16="http://schemas.microsoft.com/office/drawing/2014/main" id="{66A0E0CE-068F-53A2-6F88-6870E12199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4246" y="1375865"/>
            <a:ext cx="8020800" cy="5672635"/>
          </a:xfrm>
          <a:prstGeom prst="rect">
            <a:avLst/>
          </a:prstGeom>
        </p:spPr>
      </p:pic>
      <p:pic>
        <p:nvPicPr>
          <p:cNvPr id="27" name="Grafika 26">
            <a:extLst>
              <a:ext uri="{FF2B5EF4-FFF2-40B4-BE49-F238E27FC236}">
                <a16:creationId xmlns:a16="http://schemas.microsoft.com/office/drawing/2014/main" id="{15DF7845-0D72-7E33-BE4C-DC2377CEB7E8}"/>
              </a:ext>
            </a:extLst>
          </p:cNvPr>
          <p:cNvPicPr>
            <a:picLocks noChangeAspect="1"/>
          </p:cNvPicPr>
          <p:nvPr/>
        </p:nvPicPr>
        <p:blipFill>
          <a:blip>
            <a:alphaModFix amt="30000"/>
            <a:extLst>
              <a:ext uri="{96DAC541-7B7A-43D3-8B79-37D633B846F1}">
                <asvg:svgBlip xmlns:asvg="http://schemas.microsoft.com/office/drawing/2016/SVG/main" r:embed="rId4"/>
              </a:ext>
            </a:extLst>
          </a:blip>
          <a:stretch>
            <a:fillRect/>
          </a:stretch>
        </p:blipFill>
        <p:spPr>
          <a:xfrm>
            <a:off x="-654246" y="1375865"/>
            <a:ext cx="8020800" cy="5672635"/>
          </a:xfrm>
          <a:prstGeom prst="rect">
            <a:avLst/>
          </a:prstGeom>
        </p:spPr>
      </p:pic>
      <p:pic>
        <p:nvPicPr>
          <p:cNvPr id="29" name="Grafika 28">
            <a:extLst>
              <a:ext uri="{FF2B5EF4-FFF2-40B4-BE49-F238E27FC236}">
                <a16:creationId xmlns:a16="http://schemas.microsoft.com/office/drawing/2014/main" id="{54B5FF1C-B4C3-04E7-51A8-3DF79C58E421}"/>
              </a:ext>
            </a:extLst>
          </p:cNvPr>
          <p:cNvPicPr>
            <a:picLocks noChangeAspect="1"/>
          </p:cNvPicPr>
          <p:nvPr/>
        </p:nvPicPr>
        <p:blipFill>
          <a:blip>
            <a:alphaModFix amt="30000"/>
            <a:extLst>
              <a:ext uri="{96DAC541-7B7A-43D3-8B79-37D633B846F1}">
                <asvg:svgBlip xmlns:asvg="http://schemas.microsoft.com/office/drawing/2016/SVG/main" r:embed="rId5"/>
              </a:ext>
            </a:extLst>
          </a:blip>
          <a:stretch>
            <a:fillRect/>
          </a:stretch>
        </p:blipFill>
        <p:spPr>
          <a:xfrm>
            <a:off x="-654246" y="1375865"/>
            <a:ext cx="8020800" cy="5672635"/>
          </a:xfrm>
          <a:prstGeom prst="rect">
            <a:avLst/>
          </a:prstGeom>
        </p:spPr>
      </p:pic>
      <p:pic>
        <p:nvPicPr>
          <p:cNvPr id="31" name="Grafika 30">
            <a:extLst>
              <a:ext uri="{FF2B5EF4-FFF2-40B4-BE49-F238E27FC236}">
                <a16:creationId xmlns:a16="http://schemas.microsoft.com/office/drawing/2014/main" id="{8BA62530-1618-78F5-F1E0-E3A1E5498672}"/>
              </a:ext>
            </a:extLst>
          </p:cNvPr>
          <p:cNvPicPr>
            <a:picLocks noChangeAspect="1"/>
          </p:cNvPicPr>
          <p:nvPr/>
        </p:nvPicPr>
        <p:blipFill>
          <a:blip>
            <a:alphaModFix amt="30000"/>
            <a:extLst>
              <a:ext uri="{96DAC541-7B7A-43D3-8B79-37D633B846F1}">
                <asvg:svgBlip xmlns:asvg="http://schemas.microsoft.com/office/drawing/2016/SVG/main" r:embed="rId6"/>
              </a:ext>
            </a:extLst>
          </a:blip>
          <a:stretch>
            <a:fillRect/>
          </a:stretch>
        </p:blipFill>
        <p:spPr>
          <a:xfrm>
            <a:off x="-654246" y="1375865"/>
            <a:ext cx="8020800" cy="5672635"/>
          </a:xfrm>
          <a:prstGeom prst="rect">
            <a:avLst/>
          </a:prstGeom>
        </p:spPr>
      </p:pic>
      <p:pic>
        <p:nvPicPr>
          <p:cNvPr id="33" name="Grafika 32">
            <a:extLst>
              <a:ext uri="{FF2B5EF4-FFF2-40B4-BE49-F238E27FC236}">
                <a16:creationId xmlns:a16="http://schemas.microsoft.com/office/drawing/2014/main" id="{AC8439B8-F63F-ECAC-BE75-39EC63A23836}"/>
              </a:ext>
            </a:extLst>
          </p:cNvPr>
          <p:cNvPicPr>
            <a:picLocks noChangeAspect="1"/>
          </p:cNvPicPr>
          <p:nvPr/>
        </p:nvPicPr>
        <p:blipFill>
          <a:blip>
            <a:alphaModFix amt="30000"/>
            <a:extLst>
              <a:ext uri="{96DAC541-7B7A-43D3-8B79-37D633B846F1}">
                <asvg:svgBlip xmlns:asvg="http://schemas.microsoft.com/office/drawing/2016/SVG/main" r:embed="rId7"/>
              </a:ext>
            </a:extLst>
          </a:blip>
          <a:stretch>
            <a:fillRect/>
          </a:stretch>
        </p:blipFill>
        <p:spPr>
          <a:xfrm>
            <a:off x="-654246" y="1375865"/>
            <a:ext cx="8020800" cy="5672635"/>
          </a:xfrm>
          <a:prstGeom prst="rect">
            <a:avLst/>
          </a:prstGeom>
        </p:spPr>
      </p:pic>
      <p:pic>
        <p:nvPicPr>
          <p:cNvPr id="35" name="Grafika 34">
            <a:extLst>
              <a:ext uri="{FF2B5EF4-FFF2-40B4-BE49-F238E27FC236}">
                <a16:creationId xmlns:a16="http://schemas.microsoft.com/office/drawing/2014/main" id="{6771E269-E2E6-4DD0-DD91-85DEB6388CB2}"/>
              </a:ext>
            </a:extLst>
          </p:cNvPr>
          <p:cNvPicPr>
            <a:picLocks noChangeAspect="1"/>
          </p:cNvPicPr>
          <p:nvPr/>
        </p:nvPicPr>
        <p:blipFill>
          <a:blip>
            <a:alphaModFix/>
            <a:extLst>
              <a:ext uri="{96DAC541-7B7A-43D3-8B79-37D633B846F1}">
                <asvg:svgBlip xmlns:asvg="http://schemas.microsoft.com/office/drawing/2016/SVG/main" r:embed="rId8"/>
              </a:ext>
            </a:extLst>
          </a:blip>
          <a:stretch>
            <a:fillRect/>
          </a:stretch>
        </p:blipFill>
        <p:spPr>
          <a:xfrm>
            <a:off x="-654246" y="1375865"/>
            <a:ext cx="8020800" cy="5672635"/>
          </a:xfrm>
          <a:prstGeom prst="rect">
            <a:avLst/>
          </a:prstGeom>
        </p:spPr>
      </p:pic>
      <p:pic>
        <p:nvPicPr>
          <p:cNvPr id="37" name="Grafika 36">
            <a:extLst>
              <a:ext uri="{FF2B5EF4-FFF2-40B4-BE49-F238E27FC236}">
                <a16:creationId xmlns:a16="http://schemas.microsoft.com/office/drawing/2014/main" id="{C403634D-E2C8-D715-0413-4462D9D51392}"/>
              </a:ext>
            </a:extLst>
          </p:cNvPr>
          <p:cNvPicPr>
            <a:picLocks noChangeAspect="1"/>
          </p:cNvPicPr>
          <p:nvPr/>
        </p:nvPicPr>
        <p:blipFill>
          <a:blip>
            <a:alphaModFix amt="30000"/>
            <a:extLst>
              <a:ext uri="{96DAC541-7B7A-43D3-8B79-37D633B846F1}">
                <asvg:svgBlip xmlns:asvg="http://schemas.microsoft.com/office/drawing/2016/SVG/main" r:embed="rId9"/>
              </a:ext>
            </a:extLst>
          </a:blip>
          <a:stretch>
            <a:fillRect/>
          </a:stretch>
        </p:blipFill>
        <p:spPr>
          <a:xfrm>
            <a:off x="-654246" y="1375865"/>
            <a:ext cx="8020800" cy="5672635"/>
          </a:xfrm>
          <a:prstGeom prst="rect">
            <a:avLst/>
          </a:prstGeom>
        </p:spPr>
      </p:pic>
      <p:sp>
        <p:nvSpPr>
          <p:cNvPr id="3" name="Označba mesta vsebine 21">
            <a:extLst>
              <a:ext uri="{FF2B5EF4-FFF2-40B4-BE49-F238E27FC236}">
                <a16:creationId xmlns:a16="http://schemas.microsoft.com/office/drawing/2014/main" id="{0EDCD3D8-6CF7-83F6-2C9F-B6BB173B8B94}"/>
              </a:ext>
            </a:extLst>
          </p:cNvPr>
          <p:cNvSpPr txBox="1">
            <a:spLocks/>
          </p:cNvSpPr>
          <p:nvPr/>
        </p:nvSpPr>
        <p:spPr>
          <a:xfrm>
            <a:off x="7353299" y="1924050"/>
            <a:ext cx="4305301" cy="425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Font typeface="Arial" panose="020B0604020202020204" pitchFamily="34" charset="0"/>
              <a:buNone/>
            </a:pPr>
            <a:r>
              <a:rPr lang="sl-SI" sz="2000" b="1" dirty="0"/>
              <a:t>Sile za ZRP izvajajo:</a:t>
            </a:r>
          </a:p>
          <a:p>
            <a:r>
              <a:rPr lang="sl-SI" sz="2000" dirty="0"/>
              <a:t>Pomoč pri evakuaciji</a:t>
            </a:r>
          </a:p>
          <a:p>
            <a:r>
              <a:rPr lang="sl-SI" sz="2000" dirty="0"/>
              <a:t>Zaščito pred NUS</a:t>
            </a:r>
          </a:p>
          <a:p>
            <a:r>
              <a:rPr lang="sl-SI" sz="2000" dirty="0"/>
              <a:t>Postavljanje protipoplavnih nasipov</a:t>
            </a:r>
          </a:p>
          <a:p>
            <a:r>
              <a:rPr lang="sl-SI" sz="2000" dirty="0"/>
              <a:t>Gašenje požarov</a:t>
            </a:r>
          </a:p>
          <a:p>
            <a:r>
              <a:rPr lang="sl-SI" sz="2000" dirty="0"/>
              <a:t>Reševanje ob eksplozijah</a:t>
            </a:r>
          </a:p>
          <a:p>
            <a:r>
              <a:rPr lang="sl-SI" sz="2000" dirty="0"/>
              <a:t>Reševanje iz ruševin</a:t>
            </a:r>
          </a:p>
          <a:p>
            <a:r>
              <a:rPr lang="sl-SI" sz="2000" dirty="0"/>
              <a:t>Reševanje na vodi in iz vode</a:t>
            </a:r>
          </a:p>
          <a:p>
            <a:r>
              <a:rPr lang="sl-SI" sz="2000" dirty="0"/>
              <a:t>Reševanje v gorah</a:t>
            </a:r>
          </a:p>
          <a:p>
            <a:r>
              <a:rPr lang="sl-SI" sz="2000" dirty="0"/>
              <a:t>…</a:t>
            </a:r>
          </a:p>
        </p:txBody>
      </p:sp>
    </p:spTree>
    <p:extLst>
      <p:ext uri="{BB962C8B-B14F-4D97-AF65-F5344CB8AC3E}">
        <p14:creationId xmlns:p14="http://schemas.microsoft.com/office/powerpoint/2010/main" val="1655334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110DE2-A0B0-141C-0EF4-92450316579D}"/>
              </a:ext>
            </a:extLst>
          </p:cNvPr>
          <p:cNvSpPr>
            <a:spLocks noGrp="1"/>
          </p:cNvSpPr>
          <p:nvPr>
            <p:ph type="title"/>
          </p:nvPr>
        </p:nvSpPr>
        <p:spPr/>
        <p:txBody>
          <a:bodyPr/>
          <a:lstStyle/>
          <a:p>
            <a:r>
              <a:rPr lang="sl-SI" dirty="0"/>
              <a:t>Vloga gasilcev </a:t>
            </a:r>
            <a:br>
              <a:rPr lang="sl-SI" dirty="0"/>
            </a:br>
            <a:r>
              <a:rPr lang="sl-SI" dirty="0"/>
              <a:t>v silah za ZRP</a:t>
            </a:r>
          </a:p>
        </p:txBody>
      </p:sp>
      <p:sp>
        <p:nvSpPr>
          <p:cNvPr id="3" name="Označba mesta vsebine 2">
            <a:extLst>
              <a:ext uri="{FF2B5EF4-FFF2-40B4-BE49-F238E27FC236}">
                <a16:creationId xmlns:a16="http://schemas.microsoft.com/office/drawing/2014/main" id="{DB01F4C6-0FF3-9CDC-945E-0BED4F794013}"/>
              </a:ext>
            </a:extLst>
          </p:cNvPr>
          <p:cNvSpPr>
            <a:spLocks noGrp="1"/>
          </p:cNvSpPr>
          <p:nvPr>
            <p:ph idx="1"/>
          </p:nvPr>
        </p:nvSpPr>
        <p:spPr>
          <a:xfrm>
            <a:off x="838200" y="2400300"/>
            <a:ext cx="4457700" cy="3776662"/>
          </a:xfrm>
        </p:spPr>
        <p:txBody>
          <a:bodyPr/>
          <a:lstStyle/>
          <a:p>
            <a:r>
              <a:rPr lang="sl-SI" dirty="0"/>
              <a:t>35.000 operativnih gasilcev je najštevilčnejša sila ZRP</a:t>
            </a:r>
          </a:p>
          <a:p>
            <a:r>
              <a:rPr lang="sl-SI" dirty="0"/>
              <a:t>Zaradi organizacije in načina aktiviranja je možno v kratkem času aktivirati veliko število pripadnikov gasilske službe</a:t>
            </a:r>
          </a:p>
        </p:txBody>
      </p:sp>
      <p:graphicFrame>
        <p:nvGraphicFramePr>
          <p:cNvPr id="4" name="Tabela 3">
            <a:extLst>
              <a:ext uri="{FF2B5EF4-FFF2-40B4-BE49-F238E27FC236}">
                <a16:creationId xmlns:a16="http://schemas.microsoft.com/office/drawing/2014/main" id="{A61A804C-86F4-3CB9-B5FA-7E05D879BBC1}"/>
              </a:ext>
            </a:extLst>
          </p:cNvPr>
          <p:cNvGraphicFramePr>
            <a:graphicFrameLocks noGrp="1"/>
          </p:cNvGraphicFramePr>
          <p:nvPr>
            <p:extLst>
              <p:ext uri="{D42A27DB-BD31-4B8C-83A1-F6EECF244321}">
                <p14:modId xmlns:p14="http://schemas.microsoft.com/office/powerpoint/2010/main" val="3786510579"/>
              </p:ext>
            </p:extLst>
          </p:nvPr>
        </p:nvGraphicFramePr>
        <p:xfrm>
          <a:off x="5724525" y="2095499"/>
          <a:ext cx="5934075" cy="3858235"/>
        </p:xfrm>
        <a:graphic>
          <a:graphicData uri="http://schemas.openxmlformats.org/drawingml/2006/table">
            <a:tbl>
              <a:tblPr firstRow="1" lastRow="1" bandRow="1">
                <a:tableStyleId>{5C22544A-7EE6-4342-B048-85BDC9FD1C3A}</a:tableStyleId>
              </a:tblPr>
              <a:tblGrid>
                <a:gridCol w="3209925">
                  <a:extLst>
                    <a:ext uri="{9D8B030D-6E8A-4147-A177-3AD203B41FA5}">
                      <a16:colId xmlns:a16="http://schemas.microsoft.com/office/drawing/2014/main" val="1375742610"/>
                    </a:ext>
                  </a:extLst>
                </a:gridCol>
                <a:gridCol w="1266825">
                  <a:extLst>
                    <a:ext uri="{9D8B030D-6E8A-4147-A177-3AD203B41FA5}">
                      <a16:colId xmlns:a16="http://schemas.microsoft.com/office/drawing/2014/main" val="3362641284"/>
                    </a:ext>
                  </a:extLst>
                </a:gridCol>
                <a:gridCol w="1457325">
                  <a:extLst>
                    <a:ext uri="{9D8B030D-6E8A-4147-A177-3AD203B41FA5}">
                      <a16:colId xmlns:a16="http://schemas.microsoft.com/office/drawing/2014/main" val="3739445156"/>
                    </a:ext>
                  </a:extLst>
                </a:gridCol>
              </a:tblGrid>
              <a:tr h="468445">
                <a:tc>
                  <a:txBody>
                    <a:bodyPr/>
                    <a:lstStyle/>
                    <a:p>
                      <a:endParaRPr lang="sl-SI" sz="1600" dirty="0"/>
                    </a:p>
                  </a:txBody>
                  <a:tcPr anchor="ctr"/>
                </a:tc>
                <a:tc>
                  <a:txBody>
                    <a:bodyPr/>
                    <a:lstStyle/>
                    <a:p>
                      <a:pPr algn="ctr"/>
                      <a:r>
                        <a:rPr lang="sl-SI" sz="1600" dirty="0"/>
                        <a:t>Število intervencij</a:t>
                      </a:r>
                    </a:p>
                  </a:txBody>
                  <a:tcPr anchor="ctr"/>
                </a:tc>
                <a:tc>
                  <a:txBody>
                    <a:bodyPr/>
                    <a:lstStyle/>
                    <a:p>
                      <a:pPr algn="ctr"/>
                      <a:r>
                        <a:rPr lang="sl-SI" sz="1600" dirty="0"/>
                        <a:t>Število pripadnikov</a:t>
                      </a:r>
                    </a:p>
                  </a:txBody>
                  <a:tcPr anchor="ctr"/>
                </a:tc>
                <a:extLst>
                  <a:ext uri="{0D108BD9-81ED-4DB2-BD59-A6C34878D82A}">
                    <a16:rowId xmlns:a16="http://schemas.microsoft.com/office/drawing/2014/main" val="533439614"/>
                  </a:ext>
                </a:extLst>
              </a:tr>
              <a:tr h="468445">
                <a:tc>
                  <a:txBody>
                    <a:bodyPr/>
                    <a:lstStyle/>
                    <a:p>
                      <a:r>
                        <a:rPr lang="sl-SI" sz="1600" dirty="0"/>
                        <a:t>Gorska reševalna služba</a:t>
                      </a:r>
                    </a:p>
                  </a:txBody>
                  <a:tcPr anchor="ctr"/>
                </a:tc>
                <a:tc>
                  <a:txBody>
                    <a:bodyPr/>
                    <a:lstStyle/>
                    <a:p>
                      <a:pPr algn="ctr"/>
                      <a:r>
                        <a:rPr lang="sl-SI" sz="1600" dirty="0"/>
                        <a:t>593</a:t>
                      </a:r>
                    </a:p>
                  </a:txBody>
                  <a:tcPr anchor="ctr"/>
                </a:tc>
                <a:tc>
                  <a:txBody>
                    <a:bodyPr/>
                    <a:lstStyle/>
                    <a:p>
                      <a:pPr algn="ctr"/>
                      <a:r>
                        <a:rPr lang="sl-SI" sz="1600" dirty="0"/>
                        <a:t>4.463</a:t>
                      </a:r>
                    </a:p>
                  </a:txBody>
                  <a:tcPr anchor="ctr"/>
                </a:tc>
                <a:extLst>
                  <a:ext uri="{0D108BD9-81ED-4DB2-BD59-A6C34878D82A}">
                    <a16:rowId xmlns:a16="http://schemas.microsoft.com/office/drawing/2014/main" val="3626850696"/>
                  </a:ext>
                </a:extLst>
              </a:tr>
              <a:tr h="468445">
                <a:tc>
                  <a:txBody>
                    <a:bodyPr/>
                    <a:lstStyle/>
                    <a:p>
                      <a:r>
                        <a:rPr lang="sl-SI" sz="1600" dirty="0"/>
                        <a:t>Gasilska služba</a:t>
                      </a:r>
                    </a:p>
                  </a:txBody>
                  <a:tcPr anchor="ctr"/>
                </a:tc>
                <a:tc>
                  <a:txBody>
                    <a:bodyPr/>
                    <a:lstStyle/>
                    <a:p>
                      <a:pPr algn="ctr"/>
                      <a:r>
                        <a:rPr lang="sl-SI" sz="1600" dirty="0"/>
                        <a:t>18.839</a:t>
                      </a:r>
                    </a:p>
                  </a:txBody>
                  <a:tcPr anchor="ctr"/>
                </a:tc>
                <a:tc>
                  <a:txBody>
                    <a:bodyPr/>
                    <a:lstStyle/>
                    <a:p>
                      <a:pPr algn="ctr"/>
                      <a:r>
                        <a:rPr lang="sl-SI" sz="1600" dirty="0"/>
                        <a:t>130.607</a:t>
                      </a:r>
                    </a:p>
                  </a:txBody>
                  <a:tcPr anchor="ctr"/>
                </a:tc>
                <a:extLst>
                  <a:ext uri="{0D108BD9-81ED-4DB2-BD59-A6C34878D82A}">
                    <a16:rowId xmlns:a16="http://schemas.microsoft.com/office/drawing/2014/main" val="3436236981"/>
                  </a:ext>
                </a:extLst>
              </a:tr>
              <a:tr h="468445">
                <a:tc>
                  <a:txBody>
                    <a:bodyPr/>
                    <a:lstStyle/>
                    <a:p>
                      <a:r>
                        <a:rPr lang="sl-SI" sz="1600" dirty="0"/>
                        <a:t>Jamarska reševalna služba</a:t>
                      </a:r>
                    </a:p>
                  </a:txBody>
                  <a:tcPr anchor="ctr"/>
                </a:tc>
                <a:tc>
                  <a:txBody>
                    <a:bodyPr/>
                    <a:lstStyle/>
                    <a:p>
                      <a:pPr algn="ctr"/>
                      <a:r>
                        <a:rPr lang="sl-SI" sz="1600" dirty="0"/>
                        <a:t>12</a:t>
                      </a:r>
                    </a:p>
                  </a:txBody>
                  <a:tcPr anchor="ctr"/>
                </a:tc>
                <a:tc>
                  <a:txBody>
                    <a:bodyPr/>
                    <a:lstStyle/>
                    <a:p>
                      <a:pPr algn="ctr"/>
                      <a:r>
                        <a:rPr lang="sl-SI" sz="1600" dirty="0"/>
                        <a:t>45</a:t>
                      </a:r>
                    </a:p>
                  </a:txBody>
                  <a:tcPr anchor="ctr"/>
                </a:tc>
                <a:extLst>
                  <a:ext uri="{0D108BD9-81ED-4DB2-BD59-A6C34878D82A}">
                    <a16:rowId xmlns:a16="http://schemas.microsoft.com/office/drawing/2014/main" val="1086922148"/>
                  </a:ext>
                </a:extLst>
              </a:tr>
              <a:tr h="468445">
                <a:tc>
                  <a:txBody>
                    <a:bodyPr/>
                    <a:lstStyle/>
                    <a:p>
                      <a:r>
                        <a:rPr lang="sl-SI" sz="1600" dirty="0"/>
                        <a:t>Enote reševalnih psov</a:t>
                      </a:r>
                    </a:p>
                  </a:txBody>
                  <a:tcPr anchor="ctr"/>
                </a:tc>
                <a:tc>
                  <a:txBody>
                    <a:bodyPr/>
                    <a:lstStyle/>
                    <a:p>
                      <a:pPr algn="ctr"/>
                      <a:r>
                        <a:rPr lang="sl-SI" sz="1600" dirty="0"/>
                        <a:t>83</a:t>
                      </a:r>
                    </a:p>
                  </a:txBody>
                  <a:tcPr anchor="ctr"/>
                </a:tc>
                <a:tc>
                  <a:txBody>
                    <a:bodyPr/>
                    <a:lstStyle/>
                    <a:p>
                      <a:pPr algn="ctr"/>
                      <a:r>
                        <a:rPr lang="sl-SI" sz="1600" dirty="0"/>
                        <a:t>422</a:t>
                      </a:r>
                    </a:p>
                  </a:txBody>
                  <a:tcPr anchor="ctr"/>
                </a:tc>
                <a:extLst>
                  <a:ext uri="{0D108BD9-81ED-4DB2-BD59-A6C34878D82A}">
                    <a16:rowId xmlns:a16="http://schemas.microsoft.com/office/drawing/2014/main" val="1024852621"/>
                  </a:ext>
                </a:extLst>
              </a:tr>
              <a:tr h="468445">
                <a:tc>
                  <a:txBody>
                    <a:bodyPr/>
                    <a:lstStyle/>
                    <a:p>
                      <a:r>
                        <a:rPr lang="sl-SI" sz="1600" dirty="0"/>
                        <a:t>Poklicne gasilske enote</a:t>
                      </a:r>
                    </a:p>
                  </a:txBody>
                  <a:tcPr anchor="ctr"/>
                </a:tc>
                <a:tc>
                  <a:txBody>
                    <a:bodyPr/>
                    <a:lstStyle/>
                    <a:p>
                      <a:pPr algn="ctr"/>
                      <a:r>
                        <a:rPr lang="sl-SI" sz="1600" dirty="0"/>
                        <a:t>9.288</a:t>
                      </a:r>
                    </a:p>
                  </a:txBody>
                  <a:tcPr anchor="ctr"/>
                </a:tc>
                <a:tc>
                  <a:txBody>
                    <a:bodyPr/>
                    <a:lstStyle/>
                    <a:p>
                      <a:pPr algn="ctr"/>
                      <a:r>
                        <a:rPr lang="sl-SI" sz="1600" dirty="0"/>
                        <a:t>37.302</a:t>
                      </a:r>
                    </a:p>
                  </a:txBody>
                  <a:tcPr anchor="ctr"/>
                </a:tc>
                <a:extLst>
                  <a:ext uri="{0D108BD9-81ED-4DB2-BD59-A6C34878D82A}">
                    <a16:rowId xmlns:a16="http://schemas.microsoft.com/office/drawing/2014/main" val="478296765"/>
                  </a:ext>
                </a:extLst>
              </a:tr>
              <a:tr h="468445">
                <a:tc>
                  <a:txBody>
                    <a:bodyPr/>
                    <a:lstStyle/>
                    <a:p>
                      <a:r>
                        <a:rPr lang="sl-SI" sz="1600" dirty="0"/>
                        <a:t>Podvodna reševalna služba</a:t>
                      </a:r>
                    </a:p>
                  </a:txBody>
                  <a:tcPr anchor="ctr"/>
                </a:tc>
                <a:tc>
                  <a:txBody>
                    <a:bodyPr/>
                    <a:lstStyle/>
                    <a:p>
                      <a:pPr algn="ctr"/>
                      <a:r>
                        <a:rPr lang="sl-SI" sz="1600" dirty="0"/>
                        <a:t>30</a:t>
                      </a:r>
                    </a:p>
                  </a:txBody>
                  <a:tcPr anchor="ctr"/>
                </a:tc>
                <a:tc>
                  <a:txBody>
                    <a:bodyPr/>
                    <a:lstStyle/>
                    <a:p>
                      <a:pPr algn="ctr"/>
                      <a:r>
                        <a:rPr lang="sl-SI" sz="1600" dirty="0"/>
                        <a:t>137</a:t>
                      </a:r>
                    </a:p>
                  </a:txBody>
                  <a:tcPr anchor="ctr"/>
                </a:tc>
                <a:extLst>
                  <a:ext uri="{0D108BD9-81ED-4DB2-BD59-A6C34878D82A}">
                    <a16:rowId xmlns:a16="http://schemas.microsoft.com/office/drawing/2014/main" val="884121"/>
                  </a:ext>
                </a:extLst>
              </a:tr>
              <a:tr h="468445">
                <a:tc>
                  <a:txBody>
                    <a:bodyPr/>
                    <a:lstStyle/>
                    <a:p>
                      <a:r>
                        <a:rPr lang="sl-SI" sz="1600" dirty="0"/>
                        <a:t>Skupaj</a:t>
                      </a:r>
                    </a:p>
                  </a:txBody>
                  <a:tcPr anchor="ctr"/>
                </a:tc>
                <a:tc>
                  <a:txBody>
                    <a:bodyPr/>
                    <a:lstStyle/>
                    <a:p>
                      <a:pPr algn="ctr"/>
                      <a:r>
                        <a:rPr lang="sl-SI" sz="1600" dirty="0"/>
                        <a:t>28.845</a:t>
                      </a:r>
                    </a:p>
                  </a:txBody>
                  <a:tcPr anchor="ctr"/>
                </a:tc>
                <a:tc>
                  <a:txBody>
                    <a:bodyPr/>
                    <a:lstStyle/>
                    <a:p>
                      <a:pPr algn="ctr"/>
                      <a:r>
                        <a:rPr lang="sl-SI" sz="1600" dirty="0"/>
                        <a:t>172.976</a:t>
                      </a:r>
                    </a:p>
                  </a:txBody>
                  <a:tcPr anchor="ctr"/>
                </a:tc>
                <a:extLst>
                  <a:ext uri="{0D108BD9-81ED-4DB2-BD59-A6C34878D82A}">
                    <a16:rowId xmlns:a16="http://schemas.microsoft.com/office/drawing/2014/main" val="3153350214"/>
                  </a:ext>
                </a:extLst>
              </a:tr>
            </a:tbl>
          </a:graphicData>
        </a:graphic>
      </p:graphicFrame>
      <p:sp>
        <p:nvSpPr>
          <p:cNvPr id="5" name="PoljeZBesedilom 4">
            <a:extLst>
              <a:ext uri="{FF2B5EF4-FFF2-40B4-BE49-F238E27FC236}">
                <a16:creationId xmlns:a16="http://schemas.microsoft.com/office/drawing/2014/main" id="{390C711C-96CB-75C8-91C1-E1DEB9297549}"/>
              </a:ext>
            </a:extLst>
          </p:cNvPr>
          <p:cNvSpPr txBox="1"/>
          <p:nvPr/>
        </p:nvSpPr>
        <p:spPr>
          <a:xfrm>
            <a:off x="6643687" y="6077505"/>
            <a:ext cx="4095750" cy="369332"/>
          </a:xfrm>
          <a:prstGeom prst="rect">
            <a:avLst/>
          </a:prstGeom>
          <a:noFill/>
        </p:spPr>
        <p:txBody>
          <a:bodyPr wrap="square" rtlCol="0">
            <a:spAutoFit/>
          </a:bodyPr>
          <a:lstStyle/>
          <a:p>
            <a:pPr algn="ctr"/>
            <a:r>
              <a:rPr lang="sl-SI" dirty="0"/>
              <a:t>Intervencije v letu 2020</a:t>
            </a:r>
          </a:p>
        </p:txBody>
      </p:sp>
    </p:spTree>
    <p:extLst>
      <p:ext uri="{BB962C8B-B14F-4D97-AF65-F5344CB8AC3E}">
        <p14:creationId xmlns:p14="http://schemas.microsoft.com/office/powerpoint/2010/main" val="2801926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DCE62-0F4C-17AA-D18B-4095FE3AFC6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5DD770A-FFBC-4879-CC39-CAA3724B837D}"/>
              </a:ext>
            </a:extLst>
          </p:cNvPr>
          <p:cNvSpPr>
            <a:spLocks noGrp="1"/>
          </p:cNvSpPr>
          <p:nvPr>
            <p:ph type="title"/>
          </p:nvPr>
        </p:nvSpPr>
        <p:spPr/>
        <p:txBody>
          <a:bodyPr>
            <a:normAutofit fontScale="90000"/>
          </a:bodyPr>
          <a:lstStyle/>
          <a:p>
            <a:r>
              <a:rPr lang="sl-SI" dirty="0"/>
              <a:t>Zakon o varstvu pred naravnimi in drugimi nesrečami</a:t>
            </a:r>
          </a:p>
        </p:txBody>
      </p:sp>
      <p:sp>
        <p:nvSpPr>
          <p:cNvPr id="3" name="Označba mesta besedila 2">
            <a:extLst>
              <a:ext uri="{FF2B5EF4-FFF2-40B4-BE49-F238E27FC236}">
                <a16:creationId xmlns:a16="http://schemas.microsoft.com/office/drawing/2014/main" id="{BF7B786A-25B8-40CA-9FF3-4C6DEE059B39}"/>
              </a:ext>
            </a:extLst>
          </p:cNvPr>
          <p:cNvSpPr>
            <a:spLocks noGrp="1"/>
          </p:cNvSpPr>
          <p:nvPr>
            <p:ph type="body" sz="quarter" idx="13"/>
          </p:nvPr>
        </p:nvSpPr>
        <p:spPr/>
        <p:txBody>
          <a:bodyPr/>
          <a:lstStyle/>
          <a:p>
            <a:r>
              <a:rPr lang="sl-SI" dirty="0"/>
              <a:t>02</a:t>
            </a:r>
          </a:p>
        </p:txBody>
      </p:sp>
    </p:spTree>
    <p:extLst>
      <p:ext uri="{BB962C8B-B14F-4D97-AF65-F5344CB8AC3E}">
        <p14:creationId xmlns:p14="http://schemas.microsoft.com/office/powerpoint/2010/main" val="760192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D3653F12-707A-8D9D-FE36-DF81D3D90D5D}"/>
              </a:ext>
            </a:extLst>
          </p:cNvPr>
          <p:cNvSpPr>
            <a:spLocks noGrp="1"/>
          </p:cNvSpPr>
          <p:nvPr>
            <p:ph type="title"/>
          </p:nvPr>
        </p:nvSpPr>
        <p:spPr/>
        <p:txBody>
          <a:bodyPr>
            <a:normAutofit/>
          </a:bodyPr>
          <a:lstStyle/>
          <a:p>
            <a:r>
              <a:rPr lang="sl-SI" dirty="0"/>
              <a:t>Namen zakona</a:t>
            </a:r>
          </a:p>
        </p:txBody>
      </p:sp>
      <p:sp>
        <p:nvSpPr>
          <p:cNvPr id="5" name="Označba mesta vsebine 4">
            <a:extLst>
              <a:ext uri="{FF2B5EF4-FFF2-40B4-BE49-F238E27FC236}">
                <a16:creationId xmlns:a16="http://schemas.microsoft.com/office/drawing/2014/main" id="{FD45853A-4E5E-2BF3-1372-C79DCD1FDCA9}"/>
              </a:ext>
            </a:extLst>
          </p:cNvPr>
          <p:cNvSpPr>
            <a:spLocks noGrp="1"/>
          </p:cNvSpPr>
          <p:nvPr>
            <p:ph idx="1"/>
          </p:nvPr>
        </p:nvSpPr>
        <p:spPr>
          <a:xfrm>
            <a:off x="838200" y="1825625"/>
            <a:ext cx="6599548" cy="4351338"/>
          </a:xfrm>
        </p:spPr>
        <p:txBody>
          <a:bodyPr/>
          <a:lstStyle/>
          <a:p>
            <a:r>
              <a:rPr lang="sl-SI" dirty="0"/>
              <a:t>Ureja varstvo ljudi, živali, premoženja, kulturne dediščine ter okolja pred naravnimi in drugimi nesrečami</a:t>
            </a:r>
          </a:p>
          <a:p>
            <a:r>
              <a:rPr lang="sl-SI" dirty="0"/>
              <a:t>Cilj VNDN je zmanjšanje števila nesreč ter preprečitev oziroma zmanjšanje žrtev in drugih posledic teh nesreč. </a:t>
            </a:r>
          </a:p>
          <a:p>
            <a:r>
              <a:rPr lang="sl-SI" dirty="0"/>
              <a:t>Država, občine in druge samoupravne lokalne skupnosti organizirajo varstvo pred naravnimi in drugimi nesrečami kot enoten in celovit sistem v državi</a:t>
            </a:r>
          </a:p>
        </p:txBody>
      </p:sp>
      <p:pic>
        <p:nvPicPr>
          <p:cNvPr id="10" name="Slika 9">
            <a:extLst>
              <a:ext uri="{FF2B5EF4-FFF2-40B4-BE49-F238E27FC236}">
                <a16:creationId xmlns:a16="http://schemas.microsoft.com/office/drawing/2014/main" id="{0F79CF1A-4FE7-2ABB-4463-8A5AAA4476F9}"/>
              </a:ext>
            </a:extLst>
          </p:cNvPr>
          <p:cNvPicPr>
            <a:picLocks noChangeAspect="1"/>
          </p:cNvPicPr>
          <p:nvPr/>
        </p:nvPicPr>
        <p:blipFill>
          <a:blip r:embed="rId2"/>
          <a:stretch>
            <a:fillRect/>
          </a:stretch>
        </p:blipFill>
        <p:spPr>
          <a:xfrm>
            <a:off x="8007523" y="1898052"/>
            <a:ext cx="3381611" cy="4796947"/>
          </a:xfrm>
          <a:prstGeom prst="rect">
            <a:avLst/>
          </a:prstGeom>
          <a:ln>
            <a:solidFill>
              <a:schemeClr val="tx1"/>
            </a:solidFill>
          </a:ln>
        </p:spPr>
      </p:pic>
      <p:pic>
        <p:nvPicPr>
          <p:cNvPr id="11" name="Slika 10">
            <a:extLst>
              <a:ext uri="{FF2B5EF4-FFF2-40B4-BE49-F238E27FC236}">
                <a16:creationId xmlns:a16="http://schemas.microsoft.com/office/drawing/2014/main" id="{CD102CBD-7483-2130-F7A2-59970D621554}"/>
              </a:ext>
            </a:extLst>
          </p:cNvPr>
          <p:cNvPicPr>
            <a:picLocks noChangeAspect="1"/>
          </p:cNvPicPr>
          <p:nvPr/>
        </p:nvPicPr>
        <p:blipFill>
          <a:blip r:embed="rId2"/>
          <a:stretch>
            <a:fillRect/>
          </a:stretch>
        </p:blipFill>
        <p:spPr>
          <a:xfrm>
            <a:off x="7900921" y="1815705"/>
            <a:ext cx="3381611" cy="4796947"/>
          </a:xfrm>
          <a:prstGeom prst="rect">
            <a:avLst/>
          </a:prstGeom>
          <a:ln>
            <a:solidFill>
              <a:schemeClr val="tx1"/>
            </a:solidFill>
          </a:ln>
        </p:spPr>
      </p:pic>
      <p:pic>
        <p:nvPicPr>
          <p:cNvPr id="12" name="Slika 11">
            <a:extLst>
              <a:ext uri="{FF2B5EF4-FFF2-40B4-BE49-F238E27FC236}">
                <a16:creationId xmlns:a16="http://schemas.microsoft.com/office/drawing/2014/main" id="{F07A42CA-CB79-FA96-3D0F-79A56B07B98B}"/>
              </a:ext>
            </a:extLst>
          </p:cNvPr>
          <p:cNvPicPr>
            <a:picLocks noChangeAspect="1"/>
          </p:cNvPicPr>
          <p:nvPr/>
        </p:nvPicPr>
        <p:blipFill>
          <a:blip r:embed="rId2"/>
          <a:stretch>
            <a:fillRect/>
          </a:stretch>
        </p:blipFill>
        <p:spPr>
          <a:xfrm>
            <a:off x="7809895" y="1753196"/>
            <a:ext cx="3381611" cy="4796947"/>
          </a:xfrm>
          <a:prstGeom prst="rect">
            <a:avLst/>
          </a:prstGeom>
          <a:ln>
            <a:solidFill>
              <a:schemeClr val="tx1"/>
            </a:solidFill>
          </a:ln>
        </p:spPr>
      </p:pic>
    </p:spTree>
    <p:extLst>
      <p:ext uri="{BB962C8B-B14F-4D97-AF65-F5344CB8AC3E}">
        <p14:creationId xmlns:p14="http://schemas.microsoft.com/office/powerpoint/2010/main" val="1520623823"/>
      </p:ext>
    </p:extLst>
  </p:cSld>
  <p:clrMapOvr>
    <a:masterClrMapping/>
  </p:clrMapOvr>
</p:sld>
</file>

<file path=ppt/theme/theme1.xml><?xml version="1.0" encoding="utf-8"?>
<a:theme xmlns:a="http://schemas.openxmlformats.org/drawingml/2006/main" name="Vsebin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Z Logatec">
      <a:majorFont>
        <a:latin typeface="Georgia"/>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aslovi">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Z Logatec">
      <a:majorFont>
        <a:latin typeface="Georgia"/>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4218</TotalTime>
  <Words>1244</Words>
  <Application>Microsoft Office PowerPoint</Application>
  <PresentationFormat>Širokozaslonsko</PresentationFormat>
  <Paragraphs>182</Paragraphs>
  <Slides>23</Slides>
  <Notes>1</Notes>
  <HiddenSlides>0</HiddenSlides>
  <MMClips>4</MMClips>
  <ScaleCrop>false</ScaleCrop>
  <HeadingPairs>
    <vt:vector size="6" baseType="variant">
      <vt:variant>
        <vt:lpstr>Uporabljene pisave</vt:lpstr>
      </vt:variant>
      <vt:variant>
        <vt:i4>3</vt:i4>
      </vt:variant>
      <vt:variant>
        <vt:lpstr>Tema</vt:lpstr>
      </vt:variant>
      <vt:variant>
        <vt:i4>2</vt:i4>
      </vt:variant>
      <vt:variant>
        <vt:lpstr>Naslovi diapozitivov</vt:lpstr>
      </vt:variant>
      <vt:variant>
        <vt:i4>23</vt:i4>
      </vt:variant>
    </vt:vector>
  </HeadingPairs>
  <TitlesOfParts>
    <vt:vector size="28" baseType="lpstr">
      <vt:lpstr>Aptos</vt:lpstr>
      <vt:lpstr>Arial</vt:lpstr>
      <vt:lpstr>Georgia</vt:lpstr>
      <vt:lpstr>Vsebina</vt:lpstr>
      <vt:lpstr>Naslovi</vt:lpstr>
      <vt:lpstr>Sistem varstva pred naravnimi in drugimi nesrečami</vt:lpstr>
      <vt:lpstr>Varstvo pred naravnimi in drugimi nesrečami</vt:lpstr>
      <vt:lpstr>Sistem nacionalne varnosti</vt:lpstr>
      <vt:lpstr>Sistem varstva pred  naravnimi in drugimi nesrečami</vt:lpstr>
      <vt:lpstr>S kom gasilci sodelujemo?</vt:lpstr>
      <vt:lpstr>Vloga sil za ZRP  v sistemu VNDN</vt:lpstr>
      <vt:lpstr>Vloga gasilcev  v silah za ZRP</vt:lpstr>
      <vt:lpstr>Zakon o varstvu pred naravnimi in drugimi nesrečami</vt:lpstr>
      <vt:lpstr>Namen zakona</vt:lpstr>
      <vt:lpstr>Obseg Sistema varstva pred  naravnimi in drugimi nesrečami</vt:lpstr>
      <vt:lpstr>Načela varstva pred naravnimi in drugimi nesrečami</vt:lpstr>
      <vt:lpstr>Naravne in druge nesreče</vt:lpstr>
      <vt:lpstr>Naravne nesreče</vt:lpstr>
      <vt:lpstr>Druge nesreče</vt:lpstr>
      <vt:lpstr>Osnovni pojmi</vt:lpstr>
      <vt:lpstr>Potresna nevarnost</vt:lpstr>
      <vt:lpstr>Poplavna nevarnost</vt:lpstr>
      <vt:lpstr>Nevarnost plazov</vt:lpstr>
      <vt:lpstr>Sistem javnega alarmiranja</vt:lpstr>
      <vt:lpstr>Sistem javnega alarmiranja</vt:lpstr>
      <vt:lpstr>SI-ALARM</vt:lpstr>
      <vt:lpstr>SI-ALARM sporočila – primer za potres</vt:lpstr>
      <vt:lpstr>SI-ALARM sporočila – primer za požar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Gladek</dc:creator>
  <cp:lastModifiedBy>Peter Gladek</cp:lastModifiedBy>
  <cp:revision>4</cp:revision>
  <dcterms:created xsi:type="dcterms:W3CDTF">2025-10-18T17:41:36Z</dcterms:created>
  <dcterms:modified xsi:type="dcterms:W3CDTF">2026-04-07T18:20:58Z</dcterms:modified>
</cp:coreProperties>
</file>