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8" r:id="rId3"/>
    <p:sldId id="267" r:id="rId4"/>
    <p:sldId id="269" r:id="rId5"/>
    <p:sldId id="270" r:id="rId6"/>
    <p:sldId id="268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E8EBE0-78CF-493A-8A3C-5D723C133508}" v="198" dt="2025-10-21T14:55:00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503" autoAdjust="0"/>
  </p:normalViewPr>
  <p:slideViewPr>
    <p:cSldViewPr snapToGrid="0">
      <p:cViewPr varScale="1">
        <p:scale>
          <a:sx n="104" d="100"/>
          <a:sy n="104" d="100"/>
        </p:scale>
        <p:origin x="7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5-10-21T14:59:16.725" v="1790" actId="113"/>
      <pc:docMkLst>
        <pc:docMk/>
      </pc:docMkLst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3181744601" sldId="256"/>
        </pc:sldMkLst>
      </pc:sldChg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032304076" sldId="260"/>
            <ac:spMk id="2" creationId="{993FB623-D435-0B96-8FEA-D9AB32DA9025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032304076" sldId="260"/>
            <ac:spMk id="3" creationId="{435CAE45-A5DA-A1D1-3F2B-6B03113A3A32}"/>
          </ac:spMkLst>
        </pc:spChg>
      </pc:sldChg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2705730959" sldId="261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705730959" sldId="261"/>
            <ac:spMk id="2" creationId="{E44E1762-B1FB-09A8-D92B-4EB20E5A0700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705730959" sldId="261"/>
            <ac:spMk id="3" creationId="{005B02FD-E76F-3407-B3F0-331893E7CAF7}"/>
          </ac:spMkLst>
        </pc:spChg>
      </pc:sldChg>
      <pc:sldChg chg="addSp delSp modSp mod chgLayout">
        <pc:chgData name="Peter Gladek" userId="889cb8531c4a3f3b" providerId="LiveId" clId="{BEAFB65F-A279-4999-B12B-412B2DEB45C6}" dt="2025-10-21T14:41:37.931" v="1754" actId="790"/>
        <pc:sldMkLst>
          <pc:docMk/>
          <pc:sldMk cId="4090543311" sldId="262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4090543311" sldId="262"/>
            <ac:spMk id="4" creationId="{26F2DB6D-22F8-F203-12ED-A6093EFFEAF6}"/>
          </ac:spMkLst>
        </pc:spChg>
        <pc:spChg chg="del mod ord">
          <ac:chgData name="Peter Gladek" userId="889cb8531c4a3f3b" providerId="LiveId" clId="{BEAFB65F-A279-4999-B12B-412B2DEB45C6}" dt="2025-10-21T12:26:49.807" v="855"/>
          <ac:spMkLst>
            <pc:docMk/>
            <pc:sldMk cId="4090543311" sldId="262"/>
            <ac:spMk id="5" creationId="{B4387CCA-FC55-F603-FD74-263EE5E750B7}"/>
          </ac:spMkLst>
        </pc:spChg>
        <pc:spChg chg="add del mod">
          <ac:chgData name="Peter Gladek" userId="889cb8531c4a3f3b" providerId="LiveId" clId="{BEAFB65F-A279-4999-B12B-412B2DEB45C6}" dt="2025-10-21T12:39:48.022" v="913" actId="478"/>
          <ac:spMkLst>
            <pc:docMk/>
            <pc:sldMk cId="4090543311" sldId="262"/>
            <ac:spMk id="19" creationId="{5C72CA50-4CD0-2D5E-60FA-7A3F28195A36}"/>
          </ac:spMkLst>
        </pc:spChg>
        <pc:spChg chg="add del mod">
          <ac:chgData name="Peter Gladek" userId="889cb8531c4a3f3b" providerId="LiveId" clId="{BEAFB65F-A279-4999-B12B-412B2DEB45C6}" dt="2025-10-21T12:42:46.775" v="930"/>
          <ac:spMkLst>
            <pc:docMk/>
            <pc:sldMk cId="4090543311" sldId="262"/>
            <ac:spMk id="20" creationId="{BC93FBA7-09F0-037E-8E1C-84388BF9FC58}"/>
          </ac:spMkLst>
        </pc:spChg>
        <pc:grpChg chg="add del mod topLvl">
          <ac:chgData name="Peter Gladek" userId="889cb8531c4a3f3b" providerId="LiveId" clId="{BEAFB65F-A279-4999-B12B-412B2DEB45C6}" dt="2025-10-21T12:54:18.132" v="984" actId="165"/>
          <ac:grpSpMkLst>
            <pc:docMk/>
            <pc:sldMk cId="4090543311" sldId="262"/>
            <ac:grpSpMk id="23" creationId="{8E626400-D21D-4355-141B-F33A2C572B03}"/>
          </ac:grpSpMkLst>
        </pc:grpChg>
        <pc:grpChg chg="add del mod">
          <ac:chgData name="Peter Gladek" userId="889cb8531c4a3f3b" providerId="LiveId" clId="{BEAFB65F-A279-4999-B12B-412B2DEB45C6}" dt="2025-10-21T12:54:01.914" v="983" actId="165"/>
          <ac:grpSpMkLst>
            <pc:docMk/>
            <pc:sldMk cId="4090543311" sldId="262"/>
            <ac:grpSpMk id="24" creationId="{F6DC8466-EC60-05C3-A431-92C1FEE3EADD}"/>
          </ac:grpSpMkLst>
        </pc:grpChg>
        <pc:grpChg chg="add mod">
          <ac:chgData name="Peter Gladek" userId="889cb8531c4a3f3b" providerId="LiveId" clId="{BEAFB65F-A279-4999-B12B-412B2DEB45C6}" dt="2025-10-21T13:01:57.722" v="1013" actId="1076"/>
          <ac:grpSpMkLst>
            <pc:docMk/>
            <pc:sldMk cId="4090543311" sldId="262"/>
            <ac:grpSpMk id="25" creationId="{1D6BB199-4E5C-6999-9B1F-8B2E743F44E4}"/>
          </ac:grpSpMkLst>
        </pc:grpChg>
        <pc:picChg chg="del">
          <ac:chgData name="Peter Gladek" userId="889cb8531c4a3f3b" providerId="LiveId" clId="{BEAFB65F-A279-4999-B12B-412B2DEB45C6}" dt="2025-10-21T11:13:15.056" v="718" actId="478"/>
          <ac:picMkLst>
            <pc:docMk/>
            <pc:sldMk cId="4090543311" sldId="262"/>
            <ac:picMk id="3" creationId="{15CD7459-25BC-8CBC-A715-5ECC840FBCEF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6" creationId="{5B852110-68D4-0725-A273-52E826CB876E}"/>
          </ac:picMkLst>
        </pc:picChg>
        <pc:picChg chg="del">
          <ac:chgData name="Peter Gladek" userId="889cb8531c4a3f3b" providerId="LiveId" clId="{BEAFB65F-A279-4999-B12B-412B2DEB45C6}" dt="2025-10-21T11:13:15.056" v="718" actId="478"/>
          <ac:picMkLst>
            <pc:docMk/>
            <pc:sldMk cId="4090543311" sldId="262"/>
            <ac:picMk id="7" creationId="{54674371-BEBE-3CE2-92F8-501A638FF4DA}"/>
          </ac:picMkLst>
        </pc:picChg>
        <pc:picChg chg="del">
          <ac:chgData name="Peter Gladek" userId="889cb8531c4a3f3b" providerId="LiveId" clId="{BEAFB65F-A279-4999-B12B-412B2DEB45C6}" dt="2025-10-21T11:13:15.056" v="718" actId="478"/>
          <ac:picMkLst>
            <pc:docMk/>
            <pc:sldMk cId="4090543311" sldId="262"/>
            <ac:picMk id="9" creationId="{6DF3AE6D-5483-6BC4-4E0F-FBF1A9C5061B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0" creationId="{9F058BA3-4CF3-F83B-230D-F561FD5B0F13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2" creationId="{699854C4-8592-C316-BFAD-8578DD794FE5}"/>
          </ac:picMkLst>
        </pc:picChg>
        <pc:picChg chg="add del mod">
          <ac:chgData name="Peter Gladek" userId="889cb8531c4a3f3b" providerId="LiveId" clId="{BEAFB65F-A279-4999-B12B-412B2DEB45C6}" dt="2025-10-21T12:32:14.023" v="874" actId="478"/>
          <ac:picMkLst>
            <pc:docMk/>
            <pc:sldMk cId="4090543311" sldId="262"/>
            <ac:picMk id="14" creationId="{5DF0F16B-B5C5-69DD-B7F4-5DA247A24B9D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6" creationId="{D447BBC2-3467-3574-B795-FDB95328CCBD}"/>
          </ac:picMkLst>
        </pc:picChg>
        <pc:picChg chg="add mod">
          <ac:chgData name="Peter Gladek" userId="889cb8531c4a3f3b" providerId="LiveId" clId="{BEAFB65F-A279-4999-B12B-412B2DEB45C6}" dt="2025-10-21T13:12:17.725" v="1073" actId="1076"/>
          <ac:picMkLst>
            <pc:docMk/>
            <pc:sldMk cId="4090543311" sldId="262"/>
            <ac:picMk id="18" creationId="{AFAF4BC9-6916-31CC-4AAE-FE1B615C5661}"/>
          </ac:picMkLst>
        </pc:picChg>
        <pc:picChg chg="add del mod">
          <ac:chgData name="Peter Gladek" userId="889cb8531c4a3f3b" providerId="LiveId" clId="{BEAFB65F-A279-4999-B12B-412B2DEB45C6}" dt="2025-10-21T12:44:41.865" v="951" actId="478"/>
          <ac:picMkLst>
            <pc:docMk/>
            <pc:sldMk cId="4090543311" sldId="262"/>
            <ac:picMk id="22" creationId="{A8E148F6-7192-757A-E48A-37B583C80E43}"/>
          </ac:picMkLst>
        </pc:picChg>
        <pc:picChg chg="add del mod">
          <ac:chgData name="Peter Gladek" userId="889cb8531c4a3f3b" providerId="LiveId" clId="{BEAFB65F-A279-4999-B12B-412B2DEB45C6}" dt="2025-10-21T13:59:26.436" v="1095" actId="478"/>
          <ac:picMkLst>
            <pc:docMk/>
            <pc:sldMk cId="4090543311" sldId="262"/>
            <ac:picMk id="27" creationId="{9D333BE2-E91E-D1BF-077E-E9C450EB701D}"/>
          </ac:picMkLst>
        </pc:picChg>
        <pc:picChg chg="add del mod">
          <ac:chgData name="Peter Gladek" userId="889cb8531c4a3f3b" providerId="LiveId" clId="{BEAFB65F-A279-4999-B12B-412B2DEB45C6}" dt="2025-10-21T13:59:26.436" v="1095" actId="478"/>
          <ac:picMkLst>
            <pc:docMk/>
            <pc:sldMk cId="4090543311" sldId="262"/>
            <ac:picMk id="29" creationId="{98AD9C4F-4C42-6DD5-3ACE-DF5A52608F06}"/>
          </ac:picMkLst>
        </pc:picChg>
        <pc:picChg chg="add mod">
          <ac:chgData name="Peter Gladek" userId="889cb8531c4a3f3b" providerId="LiveId" clId="{BEAFB65F-A279-4999-B12B-412B2DEB45C6}" dt="2025-10-21T13:08:34.954" v="1025" actId="1076"/>
          <ac:picMkLst>
            <pc:docMk/>
            <pc:sldMk cId="4090543311" sldId="262"/>
            <ac:picMk id="31" creationId="{32DC0BA0-792A-52C3-F039-B4B292E97659}"/>
          </ac:picMkLst>
        </pc:picChg>
        <pc:picChg chg="add mod">
          <ac:chgData name="Peter Gladek" userId="889cb8531c4a3f3b" providerId="LiveId" clId="{BEAFB65F-A279-4999-B12B-412B2DEB45C6}" dt="2025-10-21T13:59:55.985" v="1102" actId="1076"/>
          <ac:picMkLst>
            <pc:docMk/>
            <pc:sldMk cId="4090543311" sldId="262"/>
            <ac:picMk id="33" creationId="{86BCE54B-6CD8-3017-3A4C-63AFFDBBD708}"/>
          </ac:picMkLst>
        </pc:picChg>
        <pc:picChg chg="add mod">
          <ac:chgData name="Peter Gladek" userId="889cb8531c4a3f3b" providerId="LiveId" clId="{BEAFB65F-A279-4999-B12B-412B2DEB45C6}" dt="2025-10-21T13:59:54.140" v="1101" actId="1076"/>
          <ac:picMkLst>
            <pc:docMk/>
            <pc:sldMk cId="4090543311" sldId="262"/>
            <ac:picMk id="35" creationId="{67C1AD2A-222B-F34E-5FE2-F17A6B5FACF5}"/>
          </ac:picMkLst>
        </pc:picChg>
        <pc:picChg chg="add del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26" creationId="{B4C2BE17-58E6-4C9A-D08A-90EAEF44FD3C}"/>
          </ac:picMkLst>
        </pc:picChg>
        <pc:picChg chg="add del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30" creationId="{FB38E619-D317-E2FB-613D-323DD5185FF4}"/>
          </ac:picMkLst>
        </pc:picChg>
        <pc:picChg chg="add mod">
          <ac:chgData name="Peter Gladek" userId="889cb8531c4a3f3b" providerId="LiveId" clId="{BEAFB65F-A279-4999-B12B-412B2DEB45C6}" dt="2025-10-21T12:42:40.743" v="928"/>
          <ac:picMkLst>
            <pc:docMk/>
            <pc:sldMk cId="4090543311" sldId="262"/>
            <ac:picMk id="1034" creationId="{93AD35D1-8134-6992-3E58-4FC7D6CC2FDD}"/>
          </ac:picMkLst>
        </pc:picChg>
        <pc:picChg chg="add mod">
          <ac:chgData name="Peter Gladek" userId="889cb8531c4a3f3b" providerId="LiveId" clId="{BEAFB65F-A279-4999-B12B-412B2DEB45C6}" dt="2025-10-21T12:42:54.091" v="932" actId="1076"/>
          <ac:picMkLst>
            <pc:docMk/>
            <pc:sldMk cId="4090543311" sldId="262"/>
            <ac:picMk id="1036" creationId="{6C15FF10-77AC-04D1-077D-6F21417413E2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38" creationId="{2D89B394-C4D5-81F2-F50C-9D0CCC2737CD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40" creationId="{D65522A7-78AB-2933-BAC5-0FC0B1376700}"/>
          </ac:picMkLst>
        </pc:picChg>
        <pc:picChg chg="add del mod">
          <ac:chgData name="Peter Gladek" userId="889cb8531c4a3f3b" providerId="LiveId" clId="{BEAFB65F-A279-4999-B12B-412B2DEB45C6}" dt="2025-10-21T12:48:49.222" v="963" actId="478"/>
          <ac:picMkLst>
            <pc:docMk/>
            <pc:sldMk cId="4090543311" sldId="262"/>
            <ac:picMk id="1042" creationId="{84C8ECD7-7FA3-42DE-3F3A-1A03489E2A23}"/>
          </ac:picMkLst>
        </pc:picChg>
        <pc:picChg chg="add del mod">
          <ac:chgData name="Peter Gladek" userId="889cb8531c4a3f3b" providerId="LiveId" clId="{BEAFB65F-A279-4999-B12B-412B2DEB45C6}" dt="2025-10-21T12:50:28.582" v="969" actId="478"/>
          <ac:picMkLst>
            <pc:docMk/>
            <pc:sldMk cId="4090543311" sldId="262"/>
            <ac:picMk id="1044" creationId="{CE5CB808-EF9B-66E6-803E-1BB5B94E6915}"/>
          </ac:picMkLst>
        </pc:picChg>
        <pc:picChg chg="add mod">
          <ac:chgData name="Peter Gladek" userId="889cb8531c4a3f3b" providerId="LiveId" clId="{BEAFB65F-A279-4999-B12B-412B2DEB45C6}" dt="2025-10-21T13:12:17.725" v="1073" actId="1076"/>
          <ac:picMkLst>
            <pc:docMk/>
            <pc:sldMk cId="4090543311" sldId="262"/>
            <ac:picMk id="1046" creationId="{614200DC-62A7-BEA3-8322-D5279DA62C60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48" creationId="{7264977C-FEA6-8EDA-4998-27F56A6F1D5D}"/>
          </ac:picMkLst>
        </pc:picChg>
        <pc:picChg chg="add mod">
          <ac:chgData name="Peter Gladek" userId="889cb8531c4a3f3b" providerId="LiveId" clId="{BEAFB65F-A279-4999-B12B-412B2DEB45C6}" dt="2025-10-21T13:08:39.460" v="1026" actId="1076"/>
          <ac:picMkLst>
            <pc:docMk/>
            <pc:sldMk cId="4090543311" sldId="262"/>
            <ac:picMk id="1050" creationId="{3872DDF8-0A62-9252-2B65-7A65AE442B11}"/>
          </ac:picMkLst>
        </pc:picChg>
        <pc:picChg chg="add del mod">
          <ac:chgData name="Peter Gladek" userId="889cb8531c4a3f3b" providerId="LiveId" clId="{BEAFB65F-A279-4999-B12B-412B2DEB45C6}" dt="2025-10-21T13:02:01.971" v="1016" actId="478"/>
          <ac:picMkLst>
            <pc:docMk/>
            <pc:sldMk cId="4090543311" sldId="262"/>
            <ac:picMk id="1052" creationId="{EB2E8A8B-A413-04DC-9D34-4A3402D30854}"/>
          </ac:picMkLst>
        </pc:picChg>
      </pc:sldChg>
      <pc:sldChg chg="del ord">
        <pc:chgData name="Peter Gladek" userId="889cb8531c4a3f3b" providerId="LiveId" clId="{BEAFB65F-A279-4999-B12B-412B2DEB45C6}" dt="2025-10-21T13:18:35.136" v="1080" actId="47"/>
        <pc:sldMkLst>
          <pc:docMk/>
          <pc:sldMk cId="3699461265" sldId="263"/>
        </pc:sldMkLst>
      </pc:sldChg>
      <pc:sldChg chg="del ord">
        <pc:chgData name="Peter Gladek" userId="889cb8531c4a3f3b" providerId="LiveId" clId="{BEAFB65F-A279-4999-B12B-412B2DEB45C6}" dt="2025-10-21T13:18:35.136" v="1080" actId="47"/>
        <pc:sldMkLst>
          <pc:docMk/>
          <pc:sldMk cId="3500612220" sldId="264"/>
        </pc:sldMkLst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534716610" sldId="265"/>
        </pc:sldMkLst>
        <pc:spChg chg="del mod ord">
          <ac:chgData name="Peter Gladek" userId="889cb8531c4a3f3b" providerId="LiveId" clId="{BEAFB65F-A279-4999-B12B-412B2DEB45C6}" dt="2025-10-21T09:01:40.444" v="84" actId="700"/>
          <ac:spMkLst>
            <pc:docMk/>
            <pc:sldMk cId="3534716610" sldId="265"/>
            <ac:spMk id="2" creationId="{7E08816C-CDEB-D241-03AE-14570787E511}"/>
          </ac:spMkLst>
        </pc:spChg>
        <pc:spChg chg="del mod ord">
          <ac:chgData name="Peter Gladek" userId="889cb8531c4a3f3b" providerId="LiveId" clId="{BEAFB65F-A279-4999-B12B-412B2DEB45C6}" dt="2025-10-21T09:01:40.444" v="84" actId="700"/>
          <ac:spMkLst>
            <pc:docMk/>
            <pc:sldMk cId="3534716610" sldId="265"/>
            <ac:spMk id="3" creationId="{D5E00AB2-935D-6DA4-EDD1-BCC076D48FE8}"/>
          </ac:spMkLst>
        </pc:spChg>
        <pc:spChg chg="add del mod ord">
          <ac:chgData name="Peter Gladek" userId="889cb8531c4a3f3b" providerId="LiveId" clId="{BEAFB65F-A279-4999-B12B-412B2DEB45C6}" dt="2025-10-21T09:01:47.557" v="85" actId="700"/>
          <ac:spMkLst>
            <pc:docMk/>
            <pc:sldMk cId="3534716610" sldId="265"/>
            <ac:spMk id="4" creationId="{D5CEE4E0-DCBA-1315-B7C8-96C27BD5EC5E}"/>
          </ac:spMkLst>
        </pc:spChg>
        <pc:spChg chg="add del mod ord">
          <ac:chgData name="Peter Gladek" userId="889cb8531c4a3f3b" providerId="LiveId" clId="{BEAFB65F-A279-4999-B12B-412B2DEB45C6}" dt="2025-10-21T09:01:47.557" v="85" actId="700"/>
          <ac:spMkLst>
            <pc:docMk/>
            <pc:sldMk cId="3534716610" sldId="265"/>
            <ac:spMk id="5" creationId="{E5CD6210-5CBE-7D45-B213-835B94AECBFC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6" creationId="{ABE342A1-197A-4E1A-1433-95D0186830C4}"/>
          </ac:spMkLst>
        </pc:spChg>
        <pc:spChg chg="add del mod ord">
          <ac:chgData name="Peter Gladek" userId="889cb8531c4a3f3b" providerId="LiveId" clId="{BEAFB65F-A279-4999-B12B-412B2DEB45C6}" dt="2025-10-21T09:02:58.603" v="90" actId="700"/>
          <ac:spMkLst>
            <pc:docMk/>
            <pc:sldMk cId="3534716610" sldId="265"/>
            <ac:spMk id="7" creationId="{102776C5-47BE-2558-E375-14209C9CD0A4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8" creationId="{D1205D05-8B96-E900-6F84-CC6D9946F883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9" creationId="{FEA10F69-BB09-5E7C-29D5-ACD88C58540E}"/>
          </ac:spMkLst>
        </pc:spChg>
        <pc:picChg chg="add mod">
          <ac:chgData name="Peter Gladek" userId="889cb8531c4a3f3b" providerId="LiveId" clId="{BEAFB65F-A279-4999-B12B-412B2DEB45C6}" dt="2025-10-21T09:20:16.866" v="143" actId="1076"/>
          <ac:picMkLst>
            <pc:docMk/>
            <pc:sldMk cId="3534716610" sldId="265"/>
            <ac:picMk id="11" creationId="{AE99C6E4-174A-766F-E848-8662D46D745D}"/>
          </ac:picMkLst>
        </pc:picChg>
        <pc:picChg chg="add mod">
          <ac:chgData name="Peter Gladek" userId="889cb8531c4a3f3b" providerId="LiveId" clId="{BEAFB65F-A279-4999-B12B-412B2DEB45C6}" dt="2025-10-21T09:20:41.808" v="150" actId="1076"/>
          <ac:picMkLst>
            <pc:docMk/>
            <pc:sldMk cId="3534716610" sldId="265"/>
            <ac:picMk id="13" creationId="{BFA79D1A-D48D-16F9-A763-6568E925828E}"/>
          </ac:picMkLst>
        </pc:picChg>
        <pc:picChg chg="add mod">
          <ac:chgData name="Peter Gladek" userId="889cb8531c4a3f3b" providerId="LiveId" clId="{BEAFB65F-A279-4999-B12B-412B2DEB45C6}" dt="2025-10-21T09:20:38.183" v="149" actId="1076"/>
          <ac:picMkLst>
            <pc:docMk/>
            <pc:sldMk cId="3534716610" sldId="265"/>
            <ac:picMk id="15" creationId="{804A0E59-A775-DD0A-3BE0-BDE3457BC281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725820267" sldId="266"/>
        </pc:sldMkLst>
        <pc:spChg chg="del mod ord">
          <ac:chgData name="Peter Gladek" userId="889cb8531c4a3f3b" providerId="LiveId" clId="{BEAFB65F-A279-4999-B12B-412B2DEB45C6}" dt="2025-10-21T09:33:14.599" v="153" actId="700"/>
          <ac:spMkLst>
            <pc:docMk/>
            <pc:sldMk cId="1725820267" sldId="266"/>
            <ac:spMk id="2" creationId="{9A218135-4932-52AB-8EE1-89BDB7A9BBA0}"/>
          </ac:spMkLst>
        </pc:spChg>
        <pc:spChg chg="del mod ord">
          <ac:chgData name="Peter Gladek" userId="889cb8531c4a3f3b" providerId="LiveId" clId="{BEAFB65F-A279-4999-B12B-412B2DEB45C6}" dt="2025-10-21T09:33:14.599" v="153" actId="700"/>
          <ac:spMkLst>
            <pc:docMk/>
            <pc:sldMk cId="1725820267" sldId="266"/>
            <ac:spMk id="3" creationId="{C445A20F-A2EB-4BE1-C7F9-AE096B29A4E1}"/>
          </ac:spMkLst>
        </pc:spChg>
        <pc:spChg chg="del">
          <ac:chgData name="Peter Gladek" userId="889cb8531c4a3f3b" providerId="LiveId" clId="{BEAFB65F-A279-4999-B12B-412B2DEB45C6}" dt="2025-10-21T09:33:14.599" v="153" actId="700"/>
          <ac:spMkLst>
            <pc:docMk/>
            <pc:sldMk cId="1725820267" sldId="266"/>
            <ac:spMk id="4" creationId="{CF5A448C-1894-7D43-5EEE-C1EE72329198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1725820267" sldId="266"/>
            <ac:spMk id="5" creationId="{9622D9B0-6222-1729-6783-45583B7645C7}"/>
          </ac:spMkLst>
        </pc:spChg>
        <pc:spChg chg="add del mod ord">
          <ac:chgData name="Peter Gladek" userId="889cb8531c4a3f3b" providerId="LiveId" clId="{BEAFB65F-A279-4999-B12B-412B2DEB45C6}" dt="2025-10-21T09:33:25.884" v="154" actId="3680"/>
          <ac:spMkLst>
            <pc:docMk/>
            <pc:sldMk cId="1725820267" sldId="266"/>
            <ac:spMk id="6" creationId="{04718097-5B62-21BE-DF7F-68820193B17B}"/>
          </ac:spMkLst>
        </pc:spChg>
        <pc:graphicFrameChg chg="add mod ord modGraphic">
          <ac:chgData name="Peter Gladek" userId="889cb8531c4a3f3b" providerId="LiveId" clId="{BEAFB65F-A279-4999-B12B-412B2DEB45C6}" dt="2025-10-21T14:41:37.931" v="1754" actId="790"/>
          <ac:graphicFrameMkLst>
            <pc:docMk/>
            <pc:sldMk cId="1725820267" sldId="266"/>
            <ac:graphicFrameMk id="7" creationId="{307F2179-3E20-8FB2-C39E-3344F5E87538}"/>
          </ac:graphicFrameMkLst>
        </pc:graphicFrameChg>
        <pc:picChg chg="add mod">
          <ac:chgData name="Peter Gladek" userId="889cb8531c4a3f3b" providerId="LiveId" clId="{BEAFB65F-A279-4999-B12B-412B2DEB45C6}" dt="2025-10-21T09:42:47.300" v="466" actId="1076"/>
          <ac:picMkLst>
            <pc:docMk/>
            <pc:sldMk cId="1725820267" sldId="266"/>
            <ac:picMk id="9" creationId="{924FB4DD-BB98-0C76-2F69-3486A2F3BC35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1" creationId="{25B87E63-FEC8-69A3-856A-2E460BA2DF58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3" creationId="{9CEB9E53-CBFF-E40A-AA81-DCF6440FDF3E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5" creationId="{7148CD9F-28E8-3532-C16D-8050B5C46B3A}"/>
          </ac:picMkLst>
        </pc:picChg>
        <pc:picChg chg="add mod">
          <ac:chgData name="Peter Gladek" userId="889cb8531c4a3f3b" providerId="LiveId" clId="{BEAFB65F-A279-4999-B12B-412B2DEB45C6}" dt="2025-10-21T09:42:31.975" v="465" actId="14100"/>
          <ac:picMkLst>
            <pc:docMk/>
            <pc:sldMk cId="1725820267" sldId="266"/>
            <ac:picMk id="17" creationId="{CE1046D6-F28E-E1E4-A391-5062CE0CBBEA}"/>
          </ac:picMkLst>
        </pc:picChg>
      </pc:sldChg>
      <pc:sldChg chg="addSp delSp modSp new mod">
        <pc:chgData name="Peter Gladek" userId="889cb8531c4a3f3b" providerId="LiveId" clId="{BEAFB65F-A279-4999-B12B-412B2DEB45C6}" dt="2025-10-21T14:41:37.931" v="1754" actId="790"/>
        <pc:sldMkLst>
          <pc:docMk/>
          <pc:sldMk cId="322717613" sldId="267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717613" sldId="267"/>
            <ac:spMk id="2" creationId="{39B2B0AC-535F-521E-C7BA-BD53FBD7ECC6}"/>
          </ac:spMkLst>
        </pc:spChg>
        <pc:spChg chg="del">
          <ac:chgData name="Peter Gladek" userId="889cb8531c4a3f3b" providerId="LiveId" clId="{BEAFB65F-A279-4999-B12B-412B2DEB45C6}" dt="2025-10-21T10:03:17.427" v="572"/>
          <ac:spMkLst>
            <pc:docMk/>
            <pc:sldMk cId="322717613" sldId="267"/>
            <ac:spMk id="3" creationId="{8F048880-455E-E585-2727-00E7D7BEA4CA}"/>
          </ac:spMkLst>
        </pc:spChg>
        <pc:picChg chg="add mod">
          <ac:chgData name="Peter Gladek" userId="889cb8531c4a3f3b" providerId="LiveId" clId="{BEAFB65F-A279-4999-B12B-412B2DEB45C6}" dt="2025-10-21T10:03:30.475" v="578" actId="1076"/>
          <ac:picMkLst>
            <pc:docMk/>
            <pc:sldMk cId="322717613" sldId="267"/>
            <ac:picMk id="5" creationId="{D8EE04B3-2351-272B-7327-DA0B0E6BE967}"/>
          </ac:picMkLst>
        </pc:picChg>
        <pc:picChg chg="add mod">
          <ac:chgData name="Peter Gladek" userId="889cb8531c4a3f3b" providerId="LiveId" clId="{BEAFB65F-A279-4999-B12B-412B2DEB45C6}" dt="2025-10-21T11:05:25.152" v="644" actId="1076"/>
          <ac:picMkLst>
            <pc:docMk/>
            <pc:sldMk cId="322717613" sldId="267"/>
            <ac:picMk id="7" creationId="{DD13F72C-BA4E-E25E-AC4B-D824A0D3F706}"/>
          </ac:picMkLst>
        </pc:picChg>
        <pc:picChg chg="add del mod">
          <ac:chgData name="Peter Gladek" userId="889cb8531c4a3f3b" providerId="LiveId" clId="{BEAFB65F-A279-4999-B12B-412B2DEB45C6}" dt="2025-10-21T10:50:44.285" v="632" actId="478"/>
          <ac:picMkLst>
            <pc:docMk/>
            <pc:sldMk cId="322717613" sldId="267"/>
            <ac:picMk id="9" creationId="{C0A5745A-C30E-748E-35B0-2D99FBF25427}"/>
          </ac:picMkLst>
        </pc:picChg>
        <pc:picChg chg="add del mod">
          <ac:chgData name="Peter Gladek" userId="889cb8531c4a3f3b" providerId="LiveId" clId="{BEAFB65F-A279-4999-B12B-412B2DEB45C6}" dt="2025-10-21T10:26:37.930" v="599" actId="478"/>
          <ac:picMkLst>
            <pc:docMk/>
            <pc:sldMk cId="322717613" sldId="267"/>
            <ac:picMk id="11" creationId="{12268F28-7D43-2804-6D09-4C43C9788355}"/>
          </ac:picMkLst>
        </pc:picChg>
        <pc:picChg chg="add mod">
          <ac:chgData name="Peter Gladek" userId="889cb8531c4a3f3b" providerId="LiveId" clId="{BEAFB65F-A279-4999-B12B-412B2DEB45C6}" dt="2025-10-21T11:11:11.759" v="666" actId="1076"/>
          <ac:picMkLst>
            <pc:docMk/>
            <pc:sldMk cId="322717613" sldId="267"/>
            <ac:picMk id="13" creationId="{54211156-EB5D-12E0-64D6-8655195362A1}"/>
          </ac:picMkLst>
        </pc:picChg>
        <pc:picChg chg="add mod">
          <ac:chgData name="Peter Gladek" userId="889cb8531c4a3f3b" providerId="LiveId" clId="{BEAFB65F-A279-4999-B12B-412B2DEB45C6}" dt="2025-10-21T11:06:29.290" v="650" actId="1076"/>
          <ac:picMkLst>
            <pc:docMk/>
            <pc:sldMk cId="322717613" sldId="267"/>
            <ac:picMk id="15" creationId="{AFC732C4-A88D-1409-5E05-C5BC1B2B5ECA}"/>
          </ac:picMkLst>
        </pc:picChg>
        <pc:picChg chg="add mod">
          <ac:chgData name="Peter Gladek" userId="889cb8531c4a3f3b" providerId="LiveId" clId="{BEAFB65F-A279-4999-B12B-412B2DEB45C6}" dt="2025-10-21T11:11:21.058" v="671" actId="1076"/>
          <ac:picMkLst>
            <pc:docMk/>
            <pc:sldMk cId="322717613" sldId="267"/>
            <ac:picMk id="17" creationId="{72FB1DA4-4E89-C0B9-1DF0-888439706C31}"/>
          </ac:picMkLst>
        </pc:picChg>
        <pc:picChg chg="add mod">
          <ac:chgData name="Peter Gladek" userId="889cb8531c4a3f3b" providerId="LiveId" clId="{BEAFB65F-A279-4999-B12B-412B2DEB45C6}" dt="2025-10-21T11:11:25.050" v="672" actId="1076"/>
          <ac:picMkLst>
            <pc:docMk/>
            <pc:sldMk cId="322717613" sldId="267"/>
            <ac:picMk id="19" creationId="{B2877273-CB5C-B27C-E69B-BBC36DBB2179}"/>
          </ac:picMkLst>
        </pc:picChg>
        <pc:picChg chg="add mod">
          <ac:chgData name="Peter Gladek" userId="889cb8531c4a3f3b" providerId="LiveId" clId="{BEAFB65F-A279-4999-B12B-412B2DEB45C6}" dt="2025-10-21T11:11:28.844" v="673" actId="1076"/>
          <ac:picMkLst>
            <pc:docMk/>
            <pc:sldMk cId="322717613" sldId="267"/>
            <ac:picMk id="21" creationId="{EE900EB1-FFC3-874C-CD8E-A32290CEBCAF}"/>
          </ac:picMkLst>
        </pc:picChg>
        <pc:picChg chg="add mod">
          <ac:chgData name="Peter Gladek" userId="889cb8531c4a3f3b" providerId="LiveId" clId="{BEAFB65F-A279-4999-B12B-412B2DEB45C6}" dt="2025-10-21T11:11:31.445" v="674" actId="1076"/>
          <ac:picMkLst>
            <pc:docMk/>
            <pc:sldMk cId="322717613" sldId="267"/>
            <ac:picMk id="23" creationId="{E6B52E02-C139-9110-4A96-5F51F07C7E3A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2099768793" sldId="268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2" creationId="{3349C443-9458-4F16-8902-616FD211ABFC}"/>
          </ac:spMkLst>
        </pc:spChg>
        <pc:spChg chg="del mod ord">
          <ac:chgData name="Peter Gladek" userId="889cb8531c4a3f3b" providerId="LiveId" clId="{BEAFB65F-A279-4999-B12B-412B2DEB45C6}" dt="2025-10-21T11:13:43.829" v="729" actId="700"/>
          <ac:spMkLst>
            <pc:docMk/>
            <pc:sldMk cId="2099768793" sldId="268"/>
            <ac:spMk id="3" creationId="{5221AC89-1A92-BB62-77F6-BB1A6FDA2F01}"/>
          </ac:spMkLst>
        </pc:spChg>
        <pc:spChg chg="del">
          <ac:chgData name="Peter Gladek" userId="889cb8531c4a3f3b" providerId="LiveId" clId="{BEAFB65F-A279-4999-B12B-412B2DEB45C6}" dt="2025-10-21T11:13:43.829" v="729" actId="700"/>
          <ac:spMkLst>
            <pc:docMk/>
            <pc:sldMk cId="2099768793" sldId="268"/>
            <ac:spMk id="4" creationId="{DE93CC7A-76DE-8112-B3FE-9BF32847C2E1}"/>
          </ac:spMkLst>
        </pc:spChg>
        <pc:spChg chg="add del mod ord">
          <ac:chgData name="Peter Gladek" userId="889cb8531c4a3f3b" providerId="LiveId" clId="{BEAFB65F-A279-4999-B12B-412B2DEB45C6}" dt="2025-10-21T11:22:10.761" v="732"/>
          <ac:spMkLst>
            <pc:docMk/>
            <pc:sldMk cId="2099768793" sldId="268"/>
            <ac:spMk id="5" creationId="{15FA48B4-419C-A9D6-2B37-602F9621736B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6" creationId="{013F4B13-3CB5-D6CD-8BA5-68630DB8BE70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7" creationId="{107E0BBF-7FD5-0654-BC94-97B756F4694D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8" creationId="{641FB3A5-AB11-8670-B29D-BC83643A806B}"/>
          </ac:spMkLst>
        </pc:spChg>
        <pc:picChg chg="add del mod">
          <ac:chgData name="Peter Gladek" userId="889cb8531c4a3f3b" providerId="LiveId" clId="{BEAFB65F-A279-4999-B12B-412B2DEB45C6}" dt="2025-10-21T11:22:46.095" v="744" actId="478"/>
          <ac:picMkLst>
            <pc:docMk/>
            <pc:sldMk cId="2099768793" sldId="268"/>
            <ac:picMk id="6" creationId="{C51D78D0-7D53-D08B-FAA5-F54081F913A6}"/>
          </ac:picMkLst>
        </pc:pic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8" creationId="{2A4F70AD-FBB0-CBE7-DBCB-A92E5A4BECC3}"/>
          </ac:picMkLst>
        </pc:pic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10" creationId="{D4920E0A-760E-1454-2EF1-202EF9640409}"/>
          </ac:picMkLst>
        </pc:pic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12" creationId="{BAC2B074-8CD4-D3CE-7767-25C42C5FE010}"/>
          </ac:picMkLst>
        </pc:picChg>
        <pc:cxnChg chg="add mod">
          <ac:chgData name="Peter Gladek" userId="889cb8531c4a3f3b" providerId="LiveId" clId="{BEAFB65F-A279-4999-B12B-412B2DEB45C6}" dt="2025-10-21T11:25:16.764" v="766" actId="408"/>
          <ac:cxnSpMkLst>
            <pc:docMk/>
            <pc:sldMk cId="2099768793" sldId="268"/>
            <ac:cxnSpMk id="14" creationId="{B785686B-407A-FD69-959D-566874FB01FF}"/>
          </ac:cxnSpMkLst>
        </pc:cxnChg>
        <pc:cxnChg chg="add mod">
          <ac:chgData name="Peter Gladek" userId="889cb8531c4a3f3b" providerId="LiveId" clId="{BEAFB65F-A279-4999-B12B-412B2DEB45C6}" dt="2025-10-21T11:25:36.623" v="770" actId="408"/>
          <ac:cxnSpMkLst>
            <pc:docMk/>
            <pc:sldMk cId="2099768793" sldId="268"/>
            <ac:cxnSpMk id="15" creationId="{D2E1F0B4-E297-D903-39FF-3CB7070529C3}"/>
          </ac:cxnSpMkLst>
        </pc:cxnChg>
      </pc:sldChg>
      <pc:sldChg chg="addSp modSp new mod">
        <pc:chgData name="Peter Gladek" userId="889cb8531c4a3f3b" providerId="LiveId" clId="{BEAFB65F-A279-4999-B12B-412B2DEB45C6}" dt="2025-10-21T14:41:37.931" v="1754" actId="790"/>
        <pc:sldMkLst>
          <pc:docMk/>
          <pc:sldMk cId="3229926628" sldId="269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9926628" sldId="269"/>
            <ac:spMk id="2" creationId="{F4AD1F33-142B-42F9-3736-2589EE6BD3FC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9926628" sldId="269"/>
            <ac:spMk id="3" creationId="{E08759A2-6A53-5042-160E-81EE8BF9981E}"/>
          </ac:spMkLst>
        </pc:spChg>
        <pc:picChg chg="add mod">
          <ac:chgData name="Peter Gladek" userId="889cb8531c4a3f3b" providerId="LiveId" clId="{BEAFB65F-A279-4999-B12B-412B2DEB45C6}" dt="2025-10-21T14:17:41.862" v="1213" actId="1076"/>
          <ac:picMkLst>
            <pc:docMk/>
            <pc:sldMk cId="3229926628" sldId="269"/>
            <ac:picMk id="5" creationId="{D3823331-22A1-10D4-F899-6597EC281EB3}"/>
          </ac:picMkLst>
        </pc:pic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2988113529" sldId="270"/>
        </pc:sldMkLst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855425420" sldId="270"/>
        </pc:sldMkLst>
        <pc:spChg chg="del mod ord">
          <ac:chgData name="Peter Gladek" userId="889cb8531c4a3f3b" providerId="LiveId" clId="{BEAFB65F-A279-4999-B12B-412B2DEB45C6}" dt="2025-10-21T14:01:53.330" v="1104" actId="700"/>
          <ac:spMkLst>
            <pc:docMk/>
            <pc:sldMk cId="3855425420" sldId="270"/>
            <ac:spMk id="2" creationId="{3C614806-50E3-7B84-EC7A-03DC35C6F0EC}"/>
          </ac:spMkLst>
        </pc:spChg>
        <pc:spChg chg="del mod ord">
          <ac:chgData name="Peter Gladek" userId="889cb8531c4a3f3b" providerId="LiveId" clId="{BEAFB65F-A279-4999-B12B-412B2DEB45C6}" dt="2025-10-21T14:01:53.330" v="1104" actId="700"/>
          <ac:spMkLst>
            <pc:docMk/>
            <pc:sldMk cId="3855425420" sldId="270"/>
            <ac:spMk id="3" creationId="{03B3DFA5-E708-5B77-5709-2077306CAB39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855425420" sldId="270"/>
            <ac:spMk id="4" creationId="{698D343C-06DC-0A2A-390C-7291DFF1842C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855425420" sldId="270"/>
            <ac:spMk id="5" creationId="{A72D1B18-1423-8C40-7AD5-88A3176AA434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2638741689" sldId="271"/>
        </pc:sldMkLst>
        <pc:spChg chg="del mod ord">
          <ac:chgData name="Peter Gladek" userId="889cb8531c4a3f3b" providerId="LiveId" clId="{BEAFB65F-A279-4999-B12B-412B2DEB45C6}" dt="2025-10-21T14:03:59.791" v="1139" actId="700"/>
          <ac:spMkLst>
            <pc:docMk/>
            <pc:sldMk cId="2638741689" sldId="271"/>
            <ac:spMk id="2" creationId="{AB93EA5F-9BC7-96BA-A778-882DFA61A3ED}"/>
          </ac:spMkLst>
        </pc:spChg>
        <pc:spChg chg="del mod ord">
          <ac:chgData name="Peter Gladek" userId="889cb8531c4a3f3b" providerId="LiveId" clId="{BEAFB65F-A279-4999-B12B-412B2DEB45C6}" dt="2025-10-21T14:03:59.791" v="1139" actId="700"/>
          <ac:spMkLst>
            <pc:docMk/>
            <pc:sldMk cId="2638741689" sldId="271"/>
            <ac:spMk id="3" creationId="{AF114D8F-1222-5FC7-4391-632CDA88B577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2638741689" sldId="271"/>
            <ac:spMk id="4" creationId="{7C6BFD22-458B-A691-D462-D544C176ADAA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2638741689" sldId="271"/>
            <ac:spMk id="5" creationId="{25357161-4EF1-3D7B-A67D-4ECC33995547}"/>
          </ac:spMkLst>
        </pc:sp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3722182527" sldId="271"/>
        </pc:sldMkLst>
      </pc:sldChg>
      <pc:sldChg chg="modSp add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098057261" sldId="272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98057261" sldId="272"/>
            <ac:spMk id="4" creationId="{9B498486-46A0-BCB7-3F2B-CFAF49CB86BE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98057261" sldId="272"/>
            <ac:spMk id="5" creationId="{0FD2F48F-221A-206D-211F-B2440DD63101}"/>
          </ac:spMkLst>
        </pc:sp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2541392831" sldId="272"/>
        </pc:sldMkLst>
      </pc:sldChg>
      <pc:sldChg chg="addSp modSp add mod">
        <pc:chgData name="Peter Gladek" userId="889cb8531c4a3f3b" providerId="LiveId" clId="{BEAFB65F-A279-4999-B12B-412B2DEB45C6}" dt="2025-10-21T14:41:37.931" v="1754" actId="790"/>
        <pc:sldMkLst>
          <pc:docMk/>
          <pc:sldMk cId="877459251" sldId="273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877459251" sldId="273"/>
            <ac:spMk id="4" creationId="{052971A2-0764-B264-D663-55FD7D14D6AD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877459251" sldId="273"/>
            <ac:spMk id="5" creationId="{A3D9B0A0-04BC-D172-823B-0DE1568D5921}"/>
          </ac:spMkLst>
        </pc:spChg>
        <pc:picChg chg="add mod">
          <ac:chgData name="Peter Gladek" userId="889cb8531c4a3f3b" providerId="LiveId" clId="{BEAFB65F-A279-4999-B12B-412B2DEB45C6}" dt="2025-10-21T14:27:19.233" v="1619" actId="1076"/>
          <ac:picMkLst>
            <pc:docMk/>
            <pc:sldMk cId="877459251" sldId="273"/>
            <ac:picMk id="3" creationId="{7E150769-C741-2262-B3AD-A8B9472B9056}"/>
          </ac:picMkLst>
        </pc:pic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4260229189" sldId="273"/>
        </pc:sldMkLst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867696517" sldId="274"/>
        </pc:sldMkLst>
      </pc:sldChg>
      <pc:sldChg chg="addSp delSp modSp add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320006141" sldId="274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4" creationId="{2B23DDF1-9701-D6B8-C63A-F42862F654AE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5" creationId="{2113DBA7-5248-A07A-1461-7CE7BACF6604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9" creationId="{6E0CBC76-62E9-0512-BBBA-820DCF007FCB}"/>
          </ac:spMkLst>
        </pc:spChg>
        <pc:picChg chg="del">
          <ac:chgData name="Peter Gladek" userId="889cb8531c4a3f3b" providerId="LiveId" clId="{BEAFB65F-A279-4999-B12B-412B2DEB45C6}" dt="2025-10-21T14:29:06.330" v="1656" actId="478"/>
          <ac:picMkLst>
            <pc:docMk/>
            <pc:sldMk cId="3320006141" sldId="274"/>
            <ac:picMk id="3" creationId="{E253DD09-A442-80C2-BA49-1AE51B48E453}"/>
          </ac:picMkLst>
        </pc:picChg>
        <pc:picChg chg="add mod">
          <ac:chgData name="Peter Gladek" userId="889cb8531c4a3f3b" providerId="LiveId" clId="{BEAFB65F-A279-4999-B12B-412B2DEB45C6}" dt="2025-10-21T14:37:58.084" v="1734" actId="1076"/>
          <ac:picMkLst>
            <pc:docMk/>
            <pc:sldMk cId="3320006141" sldId="274"/>
            <ac:picMk id="6" creationId="{A594A45B-EAC3-BC18-AFD2-0D78193EC70C}"/>
          </ac:picMkLst>
        </pc:picChg>
        <pc:picChg chg="add mod">
          <ac:chgData name="Peter Gladek" userId="889cb8531c4a3f3b" providerId="LiveId" clId="{BEAFB65F-A279-4999-B12B-412B2DEB45C6}" dt="2025-10-21T14:38:03.357" v="1735" actId="1076"/>
          <ac:picMkLst>
            <pc:docMk/>
            <pc:sldMk cId="3320006141" sldId="274"/>
            <ac:picMk id="8" creationId="{F26F5F88-1AAA-1D04-0E69-90BA39006772}"/>
          </ac:picMkLst>
        </pc:picChg>
      </pc:sldChg>
      <pc:sldChg chg="add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041267130" sldId="275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2" creationId="{D3F924B4-7535-A361-8816-1A7FF2938E88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3" creationId="{8EE4972B-FAB5-2DAC-27D7-B892E91EB107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6" creationId="{C3829D52-22F9-9741-90F0-F9684189CBC2}"/>
          </ac:spMkLst>
        </pc:spChg>
        <pc:picChg chg="add mod">
          <ac:chgData name="Peter Gladek" userId="889cb8531c4a3f3b" providerId="LiveId" clId="{BEAFB65F-A279-4999-B12B-412B2DEB45C6}" dt="2025-10-21T14:35:53.994" v="1720" actId="1076"/>
          <ac:picMkLst>
            <pc:docMk/>
            <pc:sldMk cId="1041267130" sldId="275"/>
            <ac:picMk id="5" creationId="{A83C1DA2-A1DB-11C3-7341-E48272798AB6}"/>
          </ac:picMkLst>
        </pc:picChg>
        <pc:picChg chg="add mod">
          <ac:chgData name="Peter Gladek" userId="889cb8531c4a3f3b" providerId="LiveId" clId="{BEAFB65F-A279-4999-B12B-412B2DEB45C6}" dt="2025-10-21T14:37:09.589" v="1724" actId="1076"/>
          <ac:picMkLst>
            <pc:docMk/>
            <pc:sldMk cId="1041267130" sldId="275"/>
            <ac:picMk id="8" creationId="{6347225A-5F54-AA02-C0A0-2365B84217D5}"/>
          </ac:picMkLst>
        </pc:pic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3465050391" sldId="275"/>
        </pc:sldMkLst>
      </pc:sldChg>
      <pc:sldChg chg="addSp delSp modSp new mod">
        <pc:chgData name="Peter Gladek" userId="889cb8531c4a3f3b" providerId="LiveId" clId="{BEAFB65F-A279-4999-B12B-412B2DEB45C6}" dt="2025-10-21T14:59:16.725" v="1790" actId="113"/>
        <pc:sldMkLst>
          <pc:docMk/>
          <pc:sldMk cId="469347785" sldId="276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469347785" sldId="276"/>
            <ac:spMk id="2" creationId="{8665F797-409A-6A71-D414-FEE36A0D7575}"/>
          </ac:spMkLst>
        </pc:spChg>
        <pc:spChg chg="mod">
          <ac:chgData name="Peter Gladek" userId="889cb8531c4a3f3b" providerId="LiveId" clId="{BEAFB65F-A279-4999-B12B-412B2DEB45C6}" dt="2025-10-21T14:59:16.725" v="1790" actId="113"/>
          <ac:spMkLst>
            <pc:docMk/>
            <pc:sldMk cId="469347785" sldId="276"/>
            <ac:spMk id="3" creationId="{1B6BF650-ADA8-25EA-894E-F2805C87654F}"/>
          </ac:spMkLst>
        </pc:spChg>
        <pc:spChg chg="del mod">
          <ac:chgData name="Peter Gladek" userId="889cb8531c4a3f3b" providerId="LiveId" clId="{BEAFB65F-A279-4999-B12B-412B2DEB45C6}" dt="2025-10-21T14:41:53.725" v="1759" actId="478"/>
          <ac:spMkLst>
            <pc:docMk/>
            <pc:sldMk cId="469347785" sldId="276"/>
            <ac:spMk id="4" creationId="{120E0B78-A70C-0421-8818-926A9D3F05D4}"/>
          </ac:spMkLst>
        </pc:spChg>
        <pc:picChg chg="add mod">
          <ac:chgData name="Peter Gladek" userId="889cb8531c4a3f3b" providerId="LiveId" clId="{BEAFB65F-A279-4999-B12B-412B2DEB45C6}" dt="2025-10-21T14:43:54.035" v="1767" actId="1076"/>
          <ac:picMkLst>
            <pc:docMk/>
            <pc:sldMk cId="469347785" sldId="276"/>
            <ac:picMk id="6" creationId="{591127B9-75BD-493D-3719-DA47DFF2F731}"/>
          </ac:picMkLst>
        </pc:picChg>
        <pc:picChg chg="add del mod">
          <ac:chgData name="Peter Gladek" userId="889cb8531c4a3f3b" providerId="LiveId" clId="{BEAFB65F-A279-4999-B12B-412B2DEB45C6}" dt="2025-10-21T14:47:33.886" v="1775" actId="478"/>
          <ac:picMkLst>
            <pc:docMk/>
            <pc:sldMk cId="469347785" sldId="276"/>
            <ac:picMk id="8" creationId="{4E6CB6D2-E87D-7EAB-BA41-45FCAE0902A3}"/>
          </ac:picMkLst>
        </pc:picChg>
        <pc:picChg chg="add mod">
          <ac:chgData name="Peter Gladek" userId="889cb8531c4a3f3b" providerId="LiveId" clId="{BEAFB65F-A279-4999-B12B-412B2DEB45C6}" dt="2025-10-21T14:55:11.387" v="1781" actId="1076"/>
          <ac:picMkLst>
            <pc:docMk/>
            <pc:sldMk cId="469347785" sldId="276"/>
            <ac:picMk id="10" creationId="{F4AA406D-0D9F-3587-18D8-FBFA86AD5DD0}"/>
          </ac:picMkLst>
        </pc:picChg>
      </pc:sldChg>
      <pc:sldChg chg="del">
        <pc:chgData name="Peter Gladek" userId="889cb8531c4a3f3b" providerId="LiveId" clId="{BEAFB65F-A279-4999-B12B-412B2DEB45C6}" dt="2025-10-21T09:01:34.988" v="82" actId="47"/>
        <pc:sldMkLst>
          <pc:docMk/>
          <pc:sldMk cId="3299221888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352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=""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=""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=""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=""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=""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=""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=""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=""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=""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=""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=""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=""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=""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=""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=""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=""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=""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=""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=""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=""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=""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=""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=""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=""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=""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=""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=""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=""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=""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=""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=""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=""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=""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=""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=""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=""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=""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=""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=""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=""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=""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=""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=""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=""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=""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=""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=""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=""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=""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=""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=""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=""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=""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=""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=""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1.11.2025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=""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=""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=""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 smtClean="0"/>
              <a:t>Osebnost gasilca</a:t>
            </a:r>
            <a:endParaRPr lang="sl-SI" noProof="0" dirty="0"/>
          </a:p>
        </p:txBody>
      </p:sp>
      <p:sp>
        <p:nvSpPr>
          <p:cNvPr id="3" name="Podnaslov 2">
            <a:extLst>
              <a:ext uri="{FF2B5EF4-FFF2-40B4-BE49-F238E27FC236}">
                <a16:creationId xmlns=""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39B2B0AC-535F-521E-C7BA-BD53FBD7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 smtClean="0"/>
              <a:t>Kdo je gasilec</a:t>
            </a:r>
            <a:endParaRPr lang="sl-SI" noProof="0" dirty="0"/>
          </a:p>
        </p:txBody>
      </p:sp>
      <p:pic>
        <p:nvPicPr>
          <p:cNvPr id="8" name="Označba mesta vsebine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4888206" cy="2752003"/>
          </a:xfrm>
          <a:prstGeom prst="rect">
            <a:avLst/>
          </a:prstGeom>
        </p:spPr>
      </p:pic>
      <p:pic>
        <p:nvPicPr>
          <p:cNvPr id="4" name="Označba mesta vseb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655" y="2780579"/>
            <a:ext cx="4679180" cy="350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Motivi za prostovoljno delo</a:t>
            </a:r>
            <a:endParaRPr lang="de-DE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953" y="2817523"/>
            <a:ext cx="5692102" cy="320458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54" y="1893887"/>
            <a:ext cx="5155173" cy="289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79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Potrebe in vrednote gasilca in gasilske organizacije</a:t>
            </a:r>
            <a:endParaRPr lang="de-DE" dirty="0"/>
          </a:p>
        </p:txBody>
      </p:sp>
      <p:pic>
        <p:nvPicPr>
          <p:cNvPr id="4" name="Označba mesta vsebin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11124"/>
            <a:ext cx="4679180" cy="350938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539" y="2477077"/>
            <a:ext cx="6011177" cy="33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1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gasilska organizacija nudi gasilcu</a:t>
            </a:r>
            <a:endParaRPr lang="de-DE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779443"/>
            <a:ext cx="3278981" cy="4371975"/>
          </a:xfrm>
          <a:prstGeom prst="rect">
            <a:avLst/>
          </a:prstGeom>
        </p:spPr>
      </p:pic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40530" y="1570615"/>
            <a:ext cx="2579388" cy="458080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267" y="2382981"/>
            <a:ext cx="5085859" cy="338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92075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25</Words>
  <Application>Microsoft Office PowerPoint</Application>
  <PresentationFormat>Širokozaslonsko</PresentationFormat>
  <Paragraphs>7</Paragraphs>
  <Slides>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Aptos</vt:lpstr>
      <vt:lpstr>Arial</vt:lpstr>
      <vt:lpstr>Georgia</vt:lpstr>
      <vt:lpstr>Vsebina</vt:lpstr>
      <vt:lpstr>Naslovi</vt:lpstr>
      <vt:lpstr>Osebnost gasilca</vt:lpstr>
      <vt:lpstr>Kdo je gasilec</vt:lpstr>
      <vt:lpstr>Motivi za prostovoljno delo</vt:lpstr>
      <vt:lpstr>Potrebe in vrednote gasilca in gasilske organizacije</vt:lpstr>
      <vt:lpstr>Kaj gasilska organizacija nudi gasilcu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Osebnost gasilca</dc:title>
  <dc:creator>Peter Gladek</dc:creator>
  <cp:lastModifiedBy>Tadej Mlinar</cp:lastModifiedBy>
  <cp:revision>8</cp:revision>
  <dcterms:created xsi:type="dcterms:W3CDTF">2025-10-18T17:41:36Z</dcterms:created>
  <dcterms:modified xsi:type="dcterms:W3CDTF">2025-11-01T20:33:41Z</dcterms:modified>
</cp:coreProperties>
</file>