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8"/>
  </p:notesMasterIdLst>
  <p:sldIdLst>
    <p:sldId id="258" r:id="rId3"/>
    <p:sldId id="302" r:id="rId4"/>
    <p:sldId id="303" r:id="rId5"/>
    <p:sldId id="305" r:id="rId6"/>
    <p:sldId id="306" r:id="rId7"/>
    <p:sldId id="308" r:id="rId8"/>
    <p:sldId id="307" r:id="rId9"/>
    <p:sldId id="309" r:id="rId10"/>
    <p:sldId id="310" r:id="rId11"/>
    <p:sldId id="311" r:id="rId12"/>
    <p:sldId id="272" r:id="rId13"/>
    <p:sldId id="288" r:id="rId14"/>
    <p:sldId id="285" r:id="rId15"/>
    <p:sldId id="286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8" r:id="rId25"/>
    <p:sldId id="297" r:id="rId26"/>
    <p:sldId id="299" r:id="rId27"/>
    <p:sldId id="301" r:id="rId28"/>
    <p:sldId id="300" r:id="rId29"/>
    <p:sldId id="287" r:id="rId30"/>
    <p:sldId id="260" r:id="rId31"/>
    <p:sldId id="265" r:id="rId32"/>
    <p:sldId id="320" r:id="rId33"/>
    <p:sldId id="266" r:id="rId34"/>
    <p:sldId id="313" r:id="rId35"/>
    <p:sldId id="314" r:id="rId36"/>
    <p:sldId id="277" r:id="rId37"/>
    <p:sldId id="315" r:id="rId38"/>
    <p:sldId id="316" r:id="rId39"/>
    <p:sldId id="317" r:id="rId40"/>
    <p:sldId id="312" r:id="rId41"/>
    <p:sldId id="318" r:id="rId42"/>
    <p:sldId id="319" r:id="rId43"/>
    <p:sldId id="278" r:id="rId44"/>
    <p:sldId id="279" r:id="rId45"/>
    <p:sldId id="280" r:id="rId46"/>
    <p:sldId id="284" r:id="rId4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stavitev predmeta" id="{D11DD820-D421-4F83-9323-EDE26860DBB2}">
          <p14:sldIdLst>
            <p14:sldId id="258"/>
          </p14:sldIdLst>
        </p14:section>
        <p14:section name="Poglavje 1" id="{4AAD0B3B-E77D-4845-82E5-4ADA1648EE61}">
          <p14:sldIdLst>
            <p14:sldId id="302"/>
            <p14:sldId id="303"/>
            <p14:sldId id="305"/>
            <p14:sldId id="306"/>
          </p14:sldIdLst>
        </p14:section>
        <p14:section name="Poglavje 2" id="{2325921E-4CD0-442C-BCE2-05631B6884EF}">
          <p14:sldIdLst>
            <p14:sldId id="308"/>
            <p14:sldId id="307"/>
            <p14:sldId id="309"/>
            <p14:sldId id="310"/>
            <p14:sldId id="311"/>
          </p14:sldIdLst>
        </p14:section>
        <p14:section name="Poglavje 3" id="{A9372EFB-A46D-46BA-A218-E50CAEF33FEC}">
          <p14:sldIdLst>
            <p14:sldId id="272"/>
            <p14:sldId id="288"/>
            <p14:sldId id="285"/>
            <p14:sldId id="286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8"/>
            <p14:sldId id="297"/>
          </p14:sldIdLst>
        </p14:section>
        <p14:section name="Poglavje 4" id="{364FE7EE-F0E8-497D-947E-6571A42B2AB1}">
          <p14:sldIdLst>
            <p14:sldId id="299"/>
            <p14:sldId id="301"/>
            <p14:sldId id="300"/>
            <p14:sldId id="287"/>
          </p14:sldIdLst>
        </p14:section>
        <p14:section name="Poglavje 5" id="{75ED1392-52E9-4C0B-92BD-AFED8B488538}">
          <p14:sldIdLst>
            <p14:sldId id="260"/>
            <p14:sldId id="265"/>
            <p14:sldId id="320"/>
            <p14:sldId id="266"/>
            <p14:sldId id="313"/>
            <p14:sldId id="314"/>
            <p14:sldId id="277"/>
            <p14:sldId id="315"/>
            <p14:sldId id="316"/>
            <p14:sldId id="317"/>
            <p14:sldId id="312"/>
            <p14:sldId id="318"/>
            <p14:sldId id="319"/>
          </p14:sldIdLst>
        </p14:section>
        <p14:section name="Poglavje 7" id="{3C967411-EE2D-485D-B088-C620C16EE2B4}">
          <p14:sldIdLst>
            <p14:sldId id="278"/>
            <p14:sldId id="279"/>
            <p14:sldId id="280"/>
            <p14:sldId id="2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4826"/>
    <a:srgbClr val="C00000"/>
    <a:srgbClr val="FFC000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5085E4-36DD-4630-971B-00B65B6DFDF7}" v="6" dt="2026-06-12T06:42:37.794"/>
    <p1510:client id="{71520131-FA26-4229-8208-09646BBDDA3E}" v="1" dt="2026-06-12T21:04:27.7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Srednji slog 3 – poudarek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Svetel slog 2 – poudarek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Brez sloga, brez mrež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9" autoAdjust="0"/>
    <p:restoredTop sz="94503" autoAdjust="0"/>
  </p:normalViewPr>
  <p:slideViewPr>
    <p:cSldViewPr snapToGrid="0">
      <p:cViewPr varScale="1">
        <p:scale>
          <a:sx n="87" d="100"/>
          <a:sy n="87" d="100"/>
        </p:scale>
        <p:origin x="152" y="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289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microsoft.com/office/2016/11/relationships/changesInfo" Target="changesInfos/changesInfo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Gladek" userId="889cb8531c4a3f3b" providerId="LiveId" clId="{BEAFB65F-A279-4999-B12B-412B2DEB45C6}"/>
    <pc:docChg chg="undo redo custSel addSld delSld modSld sldOrd addSection delSection modSection">
      <pc:chgData name="Peter Gladek" userId="889cb8531c4a3f3b" providerId="LiveId" clId="{BEAFB65F-A279-4999-B12B-412B2DEB45C6}" dt="2026-06-12T21:07:29.529" v="8649" actId="17846"/>
      <pc:docMkLst>
        <pc:docMk/>
      </pc:docMkLst>
      <pc:sldChg chg="modSp mod">
        <pc:chgData name="Peter Gladek" userId="889cb8531c4a3f3b" providerId="LiveId" clId="{BEAFB65F-A279-4999-B12B-412B2DEB45C6}" dt="2026-06-09T18:06:56.992" v="7389" actId="20577"/>
        <pc:sldMkLst>
          <pc:docMk/>
          <pc:sldMk cId="763337593" sldId="258"/>
        </pc:sldMkLst>
        <pc:spChg chg="mod">
          <ac:chgData name="Peter Gladek" userId="889cb8531c4a3f3b" providerId="LiveId" clId="{BEAFB65F-A279-4999-B12B-412B2DEB45C6}" dt="2026-06-09T18:06:56.992" v="7389" actId="20577"/>
          <ac:spMkLst>
            <pc:docMk/>
            <pc:sldMk cId="763337593" sldId="258"/>
            <ac:spMk id="3" creationId="{246C1507-397F-315E-D4FB-121758FBFED3}"/>
          </ac:spMkLst>
        </pc:spChg>
      </pc:sldChg>
      <pc:sldChg chg="modSp mod ord">
        <pc:chgData name="Peter Gladek" userId="889cb8531c4a3f3b" providerId="LiveId" clId="{BEAFB65F-A279-4999-B12B-412B2DEB45C6}" dt="2026-06-12T21:07:07.918" v="8643" actId="20577"/>
        <pc:sldMkLst>
          <pc:docMk/>
          <pc:sldMk cId="2032304076" sldId="260"/>
        </pc:sldMkLst>
        <pc:spChg chg="mod">
          <ac:chgData name="Peter Gladek" userId="889cb8531c4a3f3b" providerId="LiveId" clId="{BEAFB65F-A279-4999-B12B-412B2DEB45C6}" dt="2026-06-12T21:07:07.918" v="8643" actId="20577"/>
          <ac:spMkLst>
            <pc:docMk/>
            <pc:sldMk cId="2032304076" sldId="260"/>
            <ac:spMk id="3" creationId="{435CAE45-A5DA-A1D1-3F2B-6B03113A3A32}"/>
          </ac:spMkLst>
        </pc:spChg>
      </pc:sldChg>
      <pc:sldChg chg="modSp mod ord">
        <pc:chgData name="Peter Gladek" userId="889cb8531c4a3f3b" providerId="LiveId" clId="{BEAFB65F-A279-4999-B12B-412B2DEB45C6}" dt="2026-06-09T20:04:05.779" v="8440" actId="20577"/>
        <pc:sldMkLst>
          <pc:docMk/>
          <pc:sldMk cId="3534716610" sldId="265"/>
        </pc:sldMkLst>
        <pc:spChg chg="mod">
          <ac:chgData name="Peter Gladek" userId="889cb8531c4a3f3b" providerId="LiveId" clId="{BEAFB65F-A279-4999-B12B-412B2DEB45C6}" dt="2026-06-09T20:04:02.661" v="8438" actId="27636"/>
          <ac:spMkLst>
            <pc:docMk/>
            <pc:sldMk cId="3534716610" sldId="265"/>
            <ac:spMk id="8" creationId="{D1205D05-8B96-E900-6F84-CC6D9946F883}"/>
          </ac:spMkLst>
        </pc:spChg>
        <pc:spChg chg="mod">
          <ac:chgData name="Peter Gladek" userId="889cb8531c4a3f3b" providerId="LiveId" clId="{BEAFB65F-A279-4999-B12B-412B2DEB45C6}" dt="2026-06-09T20:04:05.779" v="8440" actId="20577"/>
          <ac:spMkLst>
            <pc:docMk/>
            <pc:sldMk cId="3534716610" sldId="265"/>
            <ac:spMk id="9" creationId="{FEA10F69-BB09-5E7C-29D5-ACD88C58540E}"/>
          </ac:spMkLst>
        </pc:spChg>
      </pc:sldChg>
      <pc:sldChg chg="ord">
        <pc:chgData name="Peter Gladek" userId="889cb8531c4a3f3b" providerId="LiveId" clId="{BEAFB65F-A279-4999-B12B-412B2DEB45C6}" dt="2026-06-09T19:39:25.409" v="8362"/>
        <pc:sldMkLst>
          <pc:docMk/>
          <pc:sldMk cId="1725820267" sldId="266"/>
        </pc:sldMkLst>
      </pc:sldChg>
      <pc:sldChg chg="modSp mod">
        <pc:chgData name="Peter Gladek" userId="889cb8531c4a3f3b" providerId="LiveId" clId="{BEAFB65F-A279-4999-B12B-412B2DEB45C6}" dt="2026-06-12T21:06:48.990" v="8638" actId="20577"/>
        <pc:sldMkLst>
          <pc:docMk/>
          <pc:sldMk cId="1098057261" sldId="272"/>
        </pc:sldMkLst>
        <pc:spChg chg="mod">
          <ac:chgData name="Peter Gladek" userId="889cb8531c4a3f3b" providerId="LiveId" clId="{BEAFB65F-A279-4999-B12B-412B2DEB45C6}" dt="2026-06-12T21:06:48.990" v="8638" actId="20577"/>
          <ac:spMkLst>
            <pc:docMk/>
            <pc:sldMk cId="1098057261" sldId="272"/>
            <ac:spMk id="5" creationId="{0FD2F48F-221A-206D-211F-B2440DD63101}"/>
          </ac:spMkLst>
        </pc:spChg>
      </pc:sldChg>
      <pc:sldChg chg="add">
        <pc:chgData name="Peter Gladek" userId="889cb8531c4a3f3b" providerId="LiveId" clId="{BEAFB65F-A279-4999-B12B-412B2DEB45C6}" dt="2026-06-09T19:50:30.415" v="8401"/>
        <pc:sldMkLst>
          <pc:docMk/>
          <pc:sldMk cId="736559365" sldId="277"/>
        </pc:sldMkLst>
      </pc:sldChg>
      <pc:sldChg chg="modSp add mod modClrScheme chgLayout">
        <pc:chgData name="Peter Gladek" userId="889cb8531c4a3f3b" providerId="LiveId" clId="{BEAFB65F-A279-4999-B12B-412B2DEB45C6}" dt="2026-06-12T21:07:21.857" v="8647" actId="20577"/>
        <pc:sldMkLst>
          <pc:docMk/>
          <pc:sldMk cId="2785564624" sldId="278"/>
        </pc:sldMkLst>
        <pc:spChg chg="mod ord">
          <ac:chgData name="Peter Gladek" userId="889cb8531c4a3f3b" providerId="LiveId" clId="{BEAFB65F-A279-4999-B12B-412B2DEB45C6}" dt="2026-06-09T20:22:36.008" v="8526" actId="700"/>
          <ac:spMkLst>
            <pc:docMk/>
            <pc:sldMk cId="2785564624" sldId="278"/>
            <ac:spMk id="5" creationId="{0132AD9E-0460-DE7E-847F-D82516837503}"/>
          </ac:spMkLst>
        </pc:spChg>
        <pc:spChg chg="mod ord">
          <ac:chgData name="Peter Gladek" userId="889cb8531c4a3f3b" providerId="LiveId" clId="{BEAFB65F-A279-4999-B12B-412B2DEB45C6}" dt="2026-06-12T21:07:21.857" v="8647" actId="20577"/>
          <ac:spMkLst>
            <pc:docMk/>
            <pc:sldMk cId="2785564624" sldId="278"/>
            <ac:spMk id="6" creationId="{457E487C-841D-577D-1475-3EAF1059F31C}"/>
          </ac:spMkLst>
        </pc:spChg>
      </pc:sldChg>
      <pc:sldChg chg="add">
        <pc:chgData name="Peter Gladek" userId="889cb8531c4a3f3b" providerId="LiveId" clId="{BEAFB65F-A279-4999-B12B-412B2DEB45C6}" dt="2026-06-09T20:22:28.908" v="8525"/>
        <pc:sldMkLst>
          <pc:docMk/>
          <pc:sldMk cId="4115940981" sldId="279"/>
        </pc:sldMkLst>
      </pc:sldChg>
      <pc:sldChg chg="add">
        <pc:chgData name="Peter Gladek" userId="889cb8531c4a3f3b" providerId="LiveId" clId="{BEAFB65F-A279-4999-B12B-412B2DEB45C6}" dt="2026-06-09T20:22:28.908" v="8525"/>
        <pc:sldMkLst>
          <pc:docMk/>
          <pc:sldMk cId="3395131363" sldId="280"/>
        </pc:sldMkLst>
      </pc:sldChg>
      <pc:sldChg chg="add">
        <pc:chgData name="Peter Gladek" userId="889cb8531c4a3f3b" providerId="LiveId" clId="{BEAFB65F-A279-4999-B12B-412B2DEB45C6}" dt="2026-06-09T20:22:28.908" v="8525"/>
        <pc:sldMkLst>
          <pc:docMk/>
          <pc:sldMk cId="1672971773" sldId="284"/>
        </pc:sldMkLst>
      </pc:sldChg>
      <pc:sldChg chg="mod modShow">
        <pc:chgData name="Peter Gladek" userId="889cb8531c4a3f3b" providerId="LiveId" clId="{BEAFB65F-A279-4999-B12B-412B2DEB45C6}" dt="2026-06-09T19:45:55.380" v="8398" actId="729"/>
        <pc:sldMkLst>
          <pc:docMk/>
          <pc:sldMk cId="428767014" sldId="293"/>
        </pc:sldMkLst>
      </pc:sldChg>
      <pc:sldChg chg="mod modShow">
        <pc:chgData name="Peter Gladek" userId="889cb8531c4a3f3b" providerId="LiveId" clId="{BEAFB65F-A279-4999-B12B-412B2DEB45C6}" dt="2026-06-09T19:45:55.380" v="8398" actId="729"/>
        <pc:sldMkLst>
          <pc:docMk/>
          <pc:sldMk cId="856543471" sldId="294"/>
        </pc:sldMkLst>
      </pc:sldChg>
      <pc:sldChg chg="mod modShow">
        <pc:chgData name="Peter Gladek" userId="889cb8531c4a3f3b" providerId="LiveId" clId="{BEAFB65F-A279-4999-B12B-412B2DEB45C6}" dt="2026-06-09T19:45:55.380" v="8398" actId="729"/>
        <pc:sldMkLst>
          <pc:docMk/>
          <pc:sldMk cId="763037836" sldId="295"/>
        </pc:sldMkLst>
      </pc:sldChg>
      <pc:sldChg chg="mod modShow">
        <pc:chgData name="Peter Gladek" userId="889cb8531c4a3f3b" providerId="LiveId" clId="{BEAFB65F-A279-4999-B12B-412B2DEB45C6}" dt="2026-06-09T19:45:55.380" v="8398" actId="729"/>
        <pc:sldMkLst>
          <pc:docMk/>
          <pc:sldMk cId="1891182062" sldId="296"/>
        </pc:sldMkLst>
      </pc:sldChg>
      <pc:sldChg chg="mod modShow">
        <pc:chgData name="Peter Gladek" userId="889cb8531c4a3f3b" providerId="LiveId" clId="{BEAFB65F-A279-4999-B12B-412B2DEB45C6}" dt="2026-06-09T19:45:55.380" v="8398" actId="729"/>
        <pc:sldMkLst>
          <pc:docMk/>
          <pc:sldMk cId="946036836" sldId="297"/>
        </pc:sldMkLst>
      </pc:sldChg>
      <pc:sldChg chg="mod modShow">
        <pc:chgData name="Peter Gladek" userId="889cb8531c4a3f3b" providerId="LiveId" clId="{BEAFB65F-A279-4999-B12B-412B2DEB45C6}" dt="2026-06-09T19:45:55.380" v="8398" actId="729"/>
        <pc:sldMkLst>
          <pc:docMk/>
          <pc:sldMk cId="3116942174" sldId="298"/>
        </pc:sldMkLst>
      </pc:sldChg>
      <pc:sldChg chg="modSp mod">
        <pc:chgData name="Peter Gladek" userId="889cb8531c4a3f3b" providerId="LiveId" clId="{BEAFB65F-A279-4999-B12B-412B2DEB45C6}" dt="2026-06-12T21:07:01.553" v="8641" actId="20577"/>
        <pc:sldMkLst>
          <pc:docMk/>
          <pc:sldMk cId="2183861582" sldId="299"/>
        </pc:sldMkLst>
        <pc:spChg chg="mod">
          <ac:chgData name="Peter Gladek" userId="889cb8531c4a3f3b" providerId="LiveId" clId="{BEAFB65F-A279-4999-B12B-412B2DEB45C6}" dt="2026-06-12T21:07:01.553" v="8641" actId="20577"/>
          <ac:spMkLst>
            <pc:docMk/>
            <pc:sldMk cId="2183861582" sldId="299"/>
            <ac:spMk id="3" creationId="{01FBCB28-8F9E-DA86-02C9-9BA2A16B983C}"/>
          </ac:spMkLst>
        </pc:spChg>
      </pc:sldChg>
      <pc:sldChg chg="modSp add mod ord">
        <pc:chgData name="Peter Gladek" userId="889cb8531c4a3f3b" providerId="LiveId" clId="{BEAFB65F-A279-4999-B12B-412B2DEB45C6}" dt="2026-06-09T18:08:11.473" v="7411" actId="20577"/>
        <pc:sldMkLst>
          <pc:docMk/>
          <pc:sldMk cId="760192582" sldId="302"/>
        </pc:sldMkLst>
        <pc:spChg chg="mod">
          <ac:chgData name="Peter Gladek" userId="889cb8531c4a3f3b" providerId="LiveId" clId="{BEAFB65F-A279-4999-B12B-412B2DEB45C6}" dt="2026-06-09T18:08:11.473" v="7411" actId="20577"/>
          <ac:spMkLst>
            <pc:docMk/>
            <pc:sldMk cId="760192582" sldId="302"/>
            <ac:spMk id="2" creationId="{65DD770A-FFBC-4879-CC39-CAA3724B837D}"/>
          </ac:spMkLst>
        </pc:spChg>
        <pc:spChg chg="mod">
          <ac:chgData name="Peter Gladek" userId="889cb8531c4a3f3b" providerId="LiveId" clId="{BEAFB65F-A279-4999-B12B-412B2DEB45C6}" dt="2026-06-09T18:05:49.807" v="7380" actId="20577"/>
          <ac:spMkLst>
            <pc:docMk/>
            <pc:sldMk cId="760192582" sldId="302"/>
            <ac:spMk id="3" creationId="{BF7B786A-25B8-40CA-9FF3-4C6DEE059B39}"/>
          </ac:spMkLst>
        </pc:spChg>
      </pc:sldChg>
      <pc:sldChg chg="addSp delSp modSp add mod ord modClrScheme chgLayout">
        <pc:chgData name="Peter Gladek" userId="889cb8531c4a3f3b" providerId="LiveId" clId="{BEAFB65F-A279-4999-B12B-412B2DEB45C6}" dt="2026-06-09T18:10:18.724" v="7450" actId="27636"/>
        <pc:sldMkLst>
          <pc:docMk/>
          <pc:sldMk cId="1520623823" sldId="303"/>
        </pc:sldMkLst>
        <pc:spChg chg="mod ord">
          <ac:chgData name="Peter Gladek" userId="889cb8531c4a3f3b" providerId="LiveId" clId="{BEAFB65F-A279-4999-B12B-412B2DEB45C6}" dt="2026-06-09T18:07:02.729" v="7393" actId="700"/>
          <ac:spMkLst>
            <pc:docMk/>
            <pc:sldMk cId="1520623823" sldId="303"/>
            <ac:spMk id="4" creationId="{D3653F12-707A-8D9D-FE36-DF81D3D90D5D}"/>
          </ac:spMkLst>
        </pc:spChg>
        <pc:spChg chg="mod ord">
          <ac:chgData name="Peter Gladek" userId="889cb8531c4a3f3b" providerId="LiveId" clId="{BEAFB65F-A279-4999-B12B-412B2DEB45C6}" dt="2026-06-09T18:10:18.724" v="7450" actId="27636"/>
          <ac:spMkLst>
            <pc:docMk/>
            <pc:sldMk cId="1520623823" sldId="303"/>
            <ac:spMk id="5" creationId="{FD45853A-4E5E-2BF3-1372-C79DCD1FDCA9}"/>
          </ac:spMkLst>
        </pc:spChg>
        <pc:picChg chg="add del mod">
          <ac:chgData name="Peter Gladek" userId="889cb8531c4a3f3b" providerId="LiveId" clId="{BEAFB65F-A279-4999-B12B-412B2DEB45C6}" dt="2026-06-09T18:07:55.058" v="7405" actId="1076"/>
          <ac:picMkLst>
            <pc:docMk/>
            <pc:sldMk cId="1520623823" sldId="303"/>
            <ac:picMk id="3" creationId="{67ED816D-A14A-96DD-1AEF-634655D1F6BA}"/>
          </ac:picMkLst>
        </pc:picChg>
        <pc:picChg chg="add mod">
          <ac:chgData name="Peter Gladek" userId="889cb8531c4a3f3b" providerId="LiveId" clId="{BEAFB65F-A279-4999-B12B-412B2DEB45C6}" dt="2026-06-09T18:07:55.058" v="7405" actId="1076"/>
          <ac:picMkLst>
            <pc:docMk/>
            <pc:sldMk cId="1520623823" sldId="303"/>
            <ac:picMk id="6" creationId="{5BC6C3AF-81CD-39A3-1987-FDB7F7EB4E34}"/>
          </ac:picMkLst>
        </pc:picChg>
        <pc:picChg chg="add mod">
          <ac:chgData name="Peter Gladek" userId="889cb8531c4a3f3b" providerId="LiveId" clId="{BEAFB65F-A279-4999-B12B-412B2DEB45C6}" dt="2026-06-09T18:07:55.058" v="7405" actId="1076"/>
          <ac:picMkLst>
            <pc:docMk/>
            <pc:sldMk cId="1520623823" sldId="303"/>
            <ac:picMk id="7" creationId="{EDBAD921-7330-DD83-CAA5-9CC74EC30220}"/>
          </ac:picMkLst>
        </pc:picChg>
      </pc:sldChg>
      <pc:sldChg chg="addSp delSp modSp add del mod ord modClrScheme chgLayout">
        <pc:chgData name="Peter Gladek" userId="889cb8531c4a3f3b" providerId="LiveId" clId="{BEAFB65F-A279-4999-B12B-412B2DEB45C6}" dt="2026-06-12T21:05:46.164" v="8633" actId="47"/>
        <pc:sldMkLst>
          <pc:docMk/>
          <pc:sldMk cId="1404438478" sldId="304"/>
        </pc:sldMkLst>
        <pc:spChg chg="mod ord">
          <ac:chgData name="Peter Gladek" userId="889cb8531c4a3f3b" providerId="LiveId" clId="{BEAFB65F-A279-4999-B12B-412B2DEB45C6}" dt="2026-06-09T18:10:50.308" v="7462" actId="27636"/>
          <ac:spMkLst>
            <pc:docMk/>
            <pc:sldMk cId="1404438478" sldId="304"/>
            <ac:spMk id="2" creationId="{BC2DF259-3372-BA57-552F-620A9659BB64}"/>
          </ac:spMkLst>
        </pc:spChg>
        <pc:spChg chg="mod ord">
          <ac:chgData name="Peter Gladek" userId="889cb8531c4a3f3b" providerId="LiveId" clId="{BEAFB65F-A279-4999-B12B-412B2DEB45C6}" dt="2026-06-09T18:15:10.882" v="7536" actId="1076"/>
          <ac:spMkLst>
            <pc:docMk/>
            <pc:sldMk cId="1404438478" sldId="304"/>
            <ac:spMk id="3" creationId="{6601271D-08CE-B47A-C050-EAB2C7C5B1E0}"/>
          </ac:spMkLst>
        </pc:spChg>
        <pc:picChg chg="add mod modCrop">
          <ac:chgData name="Peter Gladek" userId="889cb8531c4a3f3b" providerId="LiveId" clId="{BEAFB65F-A279-4999-B12B-412B2DEB45C6}" dt="2026-06-09T18:15:15.270" v="7537" actId="1076"/>
          <ac:picMkLst>
            <pc:docMk/>
            <pc:sldMk cId="1404438478" sldId="304"/>
            <ac:picMk id="5" creationId="{88AD62D2-FEB1-8BED-58E5-7A0F29865CFA}"/>
          </ac:picMkLst>
        </pc:picChg>
      </pc:sldChg>
      <pc:sldChg chg="addSp modSp add mod ord modClrScheme chgLayout">
        <pc:chgData name="Peter Gladek" userId="889cb8531c4a3f3b" providerId="LiveId" clId="{BEAFB65F-A279-4999-B12B-412B2DEB45C6}" dt="2026-06-09T19:39:58.604" v="8370" actId="14100"/>
        <pc:sldMkLst>
          <pc:docMk/>
          <pc:sldMk cId="1466882632" sldId="305"/>
        </pc:sldMkLst>
        <pc:spChg chg="add mod ord">
          <ac:chgData name="Peter Gladek" userId="889cb8531c4a3f3b" providerId="LiveId" clId="{BEAFB65F-A279-4999-B12B-412B2DEB45C6}" dt="2026-06-09T19:39:58.604" v="8370" actId="14100"/>
          <ac:spMkLst>
            <pc:docMk/>
            <pc:sldMk cId="1466882632" sldId="305"/>
            <ac:spMk id="2" creationId="{DAD954CA-F470-F244-53F1-6C0D5D167F1D}"/>
          </ac:spMkLst>
        </pc:spChg>
        <pc:spChg chg="mod ord">
          <ac:chgData name="Peter Gladek" userId="889cb8531c4a3f3b" providerId="LiveId" clId="{BEAFB65F-A279-4999-B12B-412B2DEB45C6}" dt="2026-06-09T18:22:41.309" v="7703" actId="20577"/>
          <ac:spMkLst>
            <pc:docMk/>
            <pc:sldMk cId="1466882632" sldId="305"/>
            <ac:spMk id="5" creationId="{00D4A0C9-3AEB-9BC8-4BA8-4AC380FA80CE}"/>
          </ac:spMkLst>
        </pc:spChg>
        <pc:spChg chg="mod ord">
          <ac:chgData name="Peter Gladek" userId="889cb8531c4a3f3b" providerId="LiveId" clId="{BEAFB65F-A279-4999-B12B-412B2DEB45C6}" dt="2026-06-09T19:39:54.688" v="8369" actId="14100"/>
          <ac:spMkLst>
            <pc:docMk/>
            <pc:sldMk cId="1466882632" sldId="305"/>
            <ac:spMk id="6" creationId="{F53E83DF-E8C4-0A28-4A54-11ADEAEE71D2}"/>
          </ac:spMkLst>
        </pc:spChg>
      </pc:sldChg>
      <pc:sldChg chg="addSp delSp modSp new mod">
        <pc:chgData name="Peter Gladek" userId="889cb8531c4a3f3b" providerId="LiveId" clId="{BEAFB65F-A279-4999-B12B-412B2DEB45C6}" dt="2026-06-09T18:27:09.900" v="7803" actId="27636"/>
        <pc:sldMkLst>
          <pc:docMk/>
          <pc:sldMk cId="216781655" sldId="306"/>
        </pc:sldMkLst>
        <pc:spChg chg="mod">
          <ac:chgData name="Peter Gladek" userId="889cb8531c4a3f3b" providerId="LiveId" clId="{BEAFB65F-A279-4999-B12B-412B2DEB45C6}" dt="2026-06-09T18:26:40.978" v="7760" actId="20577"/>
          <ac:spMkLst>
            <pc:docMk/>
            <pc:sldMk cId="216781655" sldId="306"/>
            <ac:spMk id="2" creationId="{C6B54462-09C5-5544-1354-1B0CB0ECFC6A}"/>
          </ac:spMkLst>
        </pc:spChg>
        <pc:spChg chg="add del mod">
          <ac:chgData name="Peter Gladek" userId="889cb8531c4a3f3b" providerId="LiveId" clId="{BEAFB65F-A279-4999-B12B-412B2DEB45C6}" dt="2026-06-09T18:27:09.900" v="7803" actId="27636"/>
          <ac:spMkLst>
            <pc:docMk/>
            <pc:sldMk cId="216781655" sldId="306"/>
            <ac:spMk id="3" creationId="{303EFF70-C733-36E4-A35A-8CB11524E3F1}"/>
          </ac:spMkLst>
        </pc:spChg>
        <pc:picChg chg="add mod ord modCrop">
          <ac:chgData name="Peter Gladek" userId="889cb8531c4a3f3b" providerId="LiveId" clId="{BEAFB65F-A279-4999-B12B-412B2DEB45C6}" dt="2026-06-09T18:26:22.930" v="7712" actId="732"/>
          <ac:picMkLst>
            <pc:docMk/>
            <pc:sldMk cId="216781655" sldId="306"/>
            <ac:picMk id="8" creationId="{98FF45B4-34A6-541E-4F52-FDE7D0AA347A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6-06-09T19:25:40.014" v="8213" actId="1076"/>
        <pc:sldMkLst>
          <pc:docMk/>
          <pc:sldMk cId="1498677803" sldId="307"/>
        </pc:sldMkLst>
        <pc:spChg chg="mod ord">
          <ac:chgData name="Peter Gladek" userId="889cb8531c4a3f3b" providerId="LiveId" clId="{BEAFB65F-A279-4999-B12B-412B2DEB45C6}" dt="2026-06-09T18:56:23.629" v="7895" actId="700"/>
          <ac:spMkLst>
            <pc:docMk/>
            <pc:sldMk cId="1498677803" sldId="307"/>
            <ac:spMk id="2" creationId="{FDBDDEEA-4461-CE51-8BC6-1737969B5C4B}"/>
          </ac:spMkLst>
        </pc:spChg>
        <pc:spChg chg="add mod ord">
          <ac:chgData name="Peter Gladek" userId="889cb8531c4a3f3b" providerId="LiveId" clId="{BEAFB65F-A279-4999-B12B-412B2DEB45C6}" dt="2026-06-09T19:20:14.896" v="8161" actId="14100"/>
          <ac:spMkLst>
            <pc:docMk/>
            <pc:sldMk cId="1498677803" sldId="307"/>
            <ac:spMk id="5" creationId="{2761325C-4449-7021-6AAB-73C4E07FEFFA}"/>
          </ac:spMkLst>
        </pc:spChg>
        <pc:spChg chg="add mod ord">
          <ac:chgData name="Peter Gladek" userId="889cb8531c4a3f3b" providerId="LiveId" clId="{BEAFB65F-A279-4999-B12B-412B2DEB45C6}" dt="2026-06-09T19:20:43.564" v="8170" actId="14100"/>
          <ac:spMkLst>
            <pc:docMk/>
            <pc:sldMk cId="1498677803" sldId="307"/>
            <ac:spMk id="7" creationId="{CDD5E62F-E92A-51F3-7664-2812135FEC5A}"/>
          </ac:spMkLst>
        </pc:spChg>
        <pc:spChg chg="add mod">
          <ac:chgData name="Peter Gladek" userId="889cb8531c4a3f3b" providerId="LiveId" clId="{BEAFB65F-A279-4999-B12B-412B2DEB45C6}" dt="2026-06-09T19:21:24.329" v="8186" actId="1076"/>
          <ac:spMkLst>
            <pc:docMk/>
            <pc:sldMk cId="1498677803" sldId="307"/>
            <ac:spMk id="9" creationId="{8E0AF681-657E-655F-8D7F-C012586750C6}"/>
          </ac:spMkLst>
        </pc:spChg>
        <pc:spChg chg="add mod">
          <ac:chgData name="Peter Gladek" userId="889cb8531c4a3f3b" providerId="LiveId" clId="{BEAFB65F-A279-4999-B12B-412B2DEB45C6}" dt="2026-06-09T19:21:24.329" v="8186" actId="1076"/>
          <ac:spMkLst>
            <pc:docMk/>
            <pc:sldMk cId="1498677803" sldId="307"/>
            <ac:spMk id="10" creationId="{E2361897-24E4-4ABC-7754-E3A72EE4A34E}"/>
          </ac:spMkLst>
        </pc:spChg>
        <pc:picChg chg="add mod">
          <ac:chgData name="Peter Gladek" userId="889cb8531c4a3f3b" providerId="LiveId" clId="{BEAFB65F-A279-4999-B12B-412B2DEB45C6}" dt="2026-06-09T19:20:19.171" v="8164" actId="1076"/>
          <ac:picMkLst>
            <pc:docMk/>
            <pc:sldMk cId="1498677803" sldId="307"/>
            <ac:picMk id="12" creationId="{FC3BDC02-5070-5734-EF22-8C13B020191A}"/>
          </ac:picMkLst>
        </pc:picChg>
        <pc:picChg chg="add mod">
          <ac:chgData name="Peter Gladek" userId="889cb8531c4a3f3b" providerId="LiveId" clId="{BEAFB65F-A279-4999-B12B-412B2DEB45C6}" dt="2026-06-09T19:20:25.629" v="8166" actId="1076"/>
          <ac:picMkLst>
            <pc:docMk/>
            <pc:sldMk cId="1498677803" sldId="307"/>
            <ac:picMk id="14" creationId="{2B00A247-A2DC-AAAC-749B-956B881F0960}"/>
          </ac:picMkLst>
        </pc:picChg>
        <pc:picChg chg="add mod">
          <ac:chgData name="Peter Gladek" userId="889cb8531c4a3f3b" providerId="LiveId" clId="{BEAFB65F-A279-4999-B12B-412B2DEB45C6}" dt="2026-06-09T19:20:46.592" v="8171" actId="14100"/>
          <ac:picMkLst>
            <pc:docMk/>
            <pc:sldMk cId="1498677803" sldId="307"/>
            <ac:picMk id="16" creationId="{2C8A7F63-2508-8836-FABA-5A943D9605BB}"/>
          </ac:picMkLst>
        </pc:picChg>
        <pc:picChg chg="add mod">
          <ac:chgData name="Peter Gladek" userId="889cb8531c4a3f3b" providerId="LiveId" clId="{BEAFB65F-A279-4999-B12B-412B2DEB45C6}" dt="2026-06-09T19:20:49.420" v="8172" actId="14100"/>
          <ac:picMkLst>
            <pc:docMk/>
            <pc:sldMk cId="1498677803" sldId="307"/>
            <ac:picMk id="18" creationId="{CCD5C35A-846A-536F-8DD0-E1F2064B283E}"/>
          </ac:picMkLst>
        </pc:picChg>
        <pc:picChg chg="add mod">
          <ac:chgData name="Peter Gladek" userId="889cb8531c4a3f3b" providerId="LiveId" clId="{BEAFB65F-A279-4999-B12B-412B2DEB45C6}" dt="2026-06-09T19:22:40.433" v="8189" actId="1076"/>
          <ac:picMkLst>
            <pc:docMk/>
            <pc:sldMk cId="1498677803" sldId="307"/>
            <ac:picMk id="20" creationId="{110BFE68-3F64-C1D9-D8D5-10D624859BEC}"/>
          </ac:picMkLst>
        </pc:picChg>
        <pc:picChg chg="add mod">
          <ac:chgData name="Peter Gladek" userId="889cb8531c4a3f3b" providerId="LiveId" clId="{BEAFB65F-A279-4999-B12B-412B2DEB45C6}" dt="2026-06-09T19:23:33.965" v="8194" actId="1076"/>
          <ac:picMkLst>
            <pc:docMk/>
            <pc:sldMk cId="1498677803" sldId="307"/>
            <ac:picMk id="22" creationId="{2664B112-DF69-60F8-3EAA-2CED5D48C7B4}"/>
          </ac:picMkLst>
        </pc:picChg>
        <pc:picChg chg="add mod">
          <ac:chgData name="Peter Gladek" userId="889cb8531c4a3f3b" providerId="LiveId" clId="{BEAFB65F-A279-4999-B12B-412B2DEB45C6}" dt="2026-06-09T19:24:36.400" v="8207" actId="1076"/>
          <ac:picMkLst>
            <pc:docMk/>
            <pc:sldMk cId="1498677803" sldId="307"/>
            <ac:picMk id="24" creationId="{C38656D1-43FA-47B9-AF27-F652A649B116}"/>
          </ac:picMkLst>
        </pc:picChg>
        <pc:picChg chg="add mod">
          <ac:chgData name="Peter Gladek" userId="889cb8531c4a3f3b" providerId="LiveId" clId="{BEAFB65F-A279-4999-B12B-412B2DEB45C6}" dt="2026-06-09T19:24:38.021" v="8208" actId="1076"/>
          <ac:picMkLst>
            <pc:docMk/>
            <pc:sldMk cId="1498677803" sldId="307"/>
            <ac:picMk id="26" creationId="{76B4465E-1946-4AFD-5E88-B0530338C042}"/>
          </ac:picMkLst>
        </pc:picChg>
        <pc:picChg chg="add mod">
          <ac:chgData name="Peter Gladek" userId="889cb8531c4a3f3b" providerId="LiveId" clId="{BEAFB65F-A279-4999-B12B-412B2DEB45C6}" dt="2026-06-09T19:25:40.014" v="8213" actId="1076"/>
          <ac:picMkLst>
            <pc:docMk/>
            <pc:sldMk cId="1498677803" sldId="307"/>
            <ac:picMk id="28" creationId="{628E8704-21FB-B385-9ECC-252F3AD3B5FD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6-06-09T18:56:00.650" v="7872" actId="20577"/>
        <pc:sldMkLst>
          <pc:docMk/>
          <pc:sldMk cId="3220142076" sldId="308"/>
        </pc:sldMkLst>
        <pc:spChg chg="add mod ord">
          <ac:chgData name="Peter Gladek" userId="889cb8531c4a3f3b" providerId="LiveId" clId="{BEAFB65F-A279-4999-B12B-412B2DEB45C6}" dt="2026-06-09T18:56:00.650" v="7872" actId="20577"/>
          <ac:spMkLst>
            <pc:docMk/>
            <pc:sldMk cId="3220142076" sldId="308"/>
            <ac:spMk id="5" creationId="{29554048-82E6-F008-9791-2B88B5AA2CBE}"/>
          </ac:spMkLst>
        </pc:spChg>
        <pc:spChg chg="add mod ord">
          <ac:chgData name="Peter Gladek" userId="889cb8531c4a3f3b" providerId="LiveId" clId="{BEAFB65F-A279-4999-B12B-412B2DEB45C6}" dt="2026-06-09T18:55:40.326" v="7808" actId="20577"/>
          <ac:spMkLst>
            <pc:docMk/>
            <pc:sldMk cId="3220142076" sldId="308"/>
            <ac:spMk id="6" creationId="{45F7283A-1C1D-BDA5-F991-2C4E1A6CF9C4}"/>
          </ac:spMkLst>
        </pc:spChg>
      </pc:sldChg>
      <pc:sldChg chg="addSp delSp modSp new mod modClrScheme chgLayout">
        <pc:chgData name="Peter Gladek" userId="889cb8531c4a3f3b" providerId="LiveId" clId="{BEAFB65F-A279-4999-B12B-412B2DEB45C6}" dt="2026-06-09T19:43:52.355" v="8397" actId="1076"/>
        <pc:sldMkLst>
          <pc:docMk/>
          <pc:sldMk cId="2173185393" sldId="309"/>
        </pc:sldMkLst>
        <pc:spChg chg="mod ord">
          <ac:chgData name="Peter Gladek" userId="889cb8531c4a3f3b" providerId="LiveId" clId="{BEAFB65F-A279-4999-B12B-412B2DEB45C6}" dt="2026-06-09T19:26:58.134" v="8232" actId="700"/>
          <ac:spMkLst>
            <pc:docMk/>
            <pc:sldMk cId="2173185393" sldId="309"/>
            <ac:spMk id="2" creationId="{C1E746E1-A62B-801F-DC36-898FE82E08DF}"/>
          </ac:spMkLst>
        </pc:spChg>
        <pc:spChg chg="add mod ord">
          <ac:chgData name="Peter Gladek" userId="889cb8531c4a3f3b" providerId="LiveId" clId="{BEAFB65F-A279-4999-B12B-412B2DEB45C6}" dt="2026-06-09T19:43:49.194" v="8396" actId="27636"/>
          <ac:spMkLst>
            <pc:docMk/>
            <pc:sldMk cId="2173185393" sldId="309"/>
            <ac:spMk id="7" creationId="{6053D9F3-AD07-03EE-DA87-CDC95EE026EF}"/>
          </ac:spMkLst>
        </pc:spChg>
        <pc:picChg chg="add mod">
          <ac:chgData name="Peter Gladek" userId="889cb8531c4a3f3b" providerId="LiveId" clId="{BEAFB65F-A279-4999-B12B-412B2DEB45C6}" dt="2026-06-09T19:43:52.355" v="8397" actId="1076"/>
          <ac:picMkLst>
            <pc:docMk/>
            <pc:sldMk cId="2173185393" sldId="309"/>
            <ac:picMk id="2050" creationId="{44C501B6-4A94-3560-C8DD-06F04D5174F6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6-06-09T19:29:39.107" v="8331" actId="27636"/>
        <pc:sldMkLst>
          <pc:docMk/>
          <pc:sldMk cId="3634607247" sldId="310"/>
        </pc:sldMkLst>
        <pc:spChg chg="mod ord">
          <ac:chgData name="Peter Gladek" userId="889cb8531c4a3f3b" providerId="LiveId" clId="{BEAFB65F-A279-4999-B12B-412B2DEB45C6}" dt="2026-06-09T19:28:45.486" v="8312" actId="700"/>
          <ac:spMkLst>
            <pc:docMk/>
            <pc:sldMk cId="3634607247" sldId="310"/>
            <ac:spMk id="2" creationId="{9FCAE532-4333-7E56-7613-2E613363A2C8}"/>
          </ac:spMkLst>
        </pc:spChg>
        <pc:spChg chg="add mod ord">
          <ac:chgData name="Peter Gladek" userId="889cb8531c4a3f3b" providerId="LiveId" clId="{BEAFB65F-A279-4999-B12B-412B2DEB45C6}" dt="2026-06-09T19:29:39.103" v="8330" actId="27636"/>
          <ac:spMkLst>
            <pc:docMk/>
            <pc:sldMk cId="3634607247" sldId="310"/>
            <ac:spMk id="4" creationId="{BB3C9F15-0ACA-B68A-319B-44C676C6503A}"/>
          </ac:spMkLst>
        </pc:spChg>
        <pc:spChg chg="add mod ord">
          <ac:chgData name="Peter Gladek" userId="889cb8531c4a3f3b" providerId="LiveId" clId="{BEAFB65F-A279-4999-B12B-412B2DEB45C6}" dt="2026-06-09T19:29:39.107" v="8331" actId="27636"/>
          <ac:spMkLst>
            <pc:docMk/>
            <pc:sldMk cId="3634607247" sldId="310"/>
            <ac:spMk id="5" creationId="{E88777AD-E592-5C83-265E-30CA1791CB4F}"/>
          </ac:spMkLst>
        </pc:spChg>
      </pc:sldChg>
      <pc:sldChg chg="addSp delSp modSp new mod">
        <pc:chgData name="Peter Gladek" userId="889cb8531c4a3f3b" providerId="LiveId" clId="{BEAFB65F-A279-4999-B12B-412B2DEB45C6}" dt="2026-06-09T19:38:40.888" v="8360" actId="1076"/>
        <pc:sldMkLst>
          <pc:docMk/>
          <pc:sldMk cId="655749011" sldId="311"/>
        </pc:sldMkLst>
        <pc:spChg chg="mod">
          <ac:chgData name="Peter Gladek" userId="889cb8531c4a3f3b" providerId="LiveId" clId="{BEAFB65F-A279-4999-B12B-412B2DEB45C6}" dt="2026-06-09T19:30:20.739" v="8346" actId="20577"/>
          <ac:spMkLst>
            <pc:docMk/>
            <pc:sldMk cId="655749011" sldId="311"/>
            <ac:spMk id="2" creationId="{1BFD1F63-E029-CEBB-7976-CE7E3A57137F}"/>
          </ac:spMkLst>
        </pc:spChg>
        <pc:spChg chg="mod">
          <ac:chgData name="Peter Gladek" userId="889cb8531c4a3f3b" providerId="LiveId" clId="{BEAFB65F-A279-4999-B12B-412B2DEB45C6}" dt="2026-06-09T19:38:37.305" v="8359" actId="2710"/>
          <ac:spMkLst>
            <pc:docMk/>
            <pc:sldMk cId="655749011" sldId="311"/>
            <ac:spMk id="3" creationId="{59C13234-5E8B-18EB-15EB-36C2720C7E9C}"/>
          </ac:spMkLst>
        </pc:spChg>
        <pc:picChg chg="add mod">
          <ac:chgData name="Peter Gladek" userId="889cb8531c4a3f3b" providerId="LiveId" clId="{BEAFB65F-A279-4999-B12B-412B2DEB45C6}" dt="2026-06-09T19:38:40.888" v="8360" actId="1076"/>
          <ac:picMkLst>
            <pc:docMk/>
            <pc:sldMk cId="655749011" sldId="311"/>
            <ac:picMk id="1026" creationId="{4292749F-71DF-C848-7B1C-BF8094B55EE6}"/>
          </ac:picMkLst>
        </pc:picChg>
      </pc:sldChg>
      <pc:sldChg chg="addSp delSp modSp new mod">
        <pc:chgData name="Peter Gladek" userId="889cb8531c4a3f3b" providerId="LiveId" clId="{BEAFB65F-A279-4999-B12B-412B2DEB45C6}" dt="2026-06-09T20:13:57.586" v="8483" actId="20577"/>
        <pc:sldMkLst>
          <pc:docMk/>
          <pc:sldMk cId="3694910342" sldId="312"/>
        </pc:sldMkLst>
        <pc:spChg chg="mod">
          <ac:chgData name="Peter Gladek" userId="889cb8531c4a3f3b" providerId="LiveId" clId="{BEAFB65F-A279-4999-B12B-412B2DEB45C6}" dt="2026-06-09T20:13:57.586" v="8483" actId="20577"/>
          <ac:spMkLst>
            <pc:docMk/>
            <pc:sldMk cId="3694910342" sldId="312"/>
            <ac:spMk id="2" creationId="{1E798A95-08A9-3B65-BB5E-3E2DEBA1E5BE}"/>
          </ac:spMkLst>
        </pc:spChg>
        <pc:picChg chg="mod">
          <ac:chgData name="Peter Gladek" userId="889cb8531c4a3f3b" providerId="LiveId" clId="{BEAFB65F-A279-4999-B12B-412B2DEB45C6}" dt="2026-06-09T20:12:59.332" v="8479" actId="1076"/>
          <ac:picMkLst>
            <pc:docMk/>
            <pc:sldMk cId="3694910342" sldId="312"/>
            <ac:picMk id="4" creationId="{C7565EC7-6F0B-9786-64A1-FC28B31A0E2C}"/>
          </ac:picMkLst>
        </pc:picChg>
        <pc:picChg chg="add mod">
          <ac:chgData name="Peter Gladek" userId="889cb8531c4a3f3b" providerId="LiveId" clId="{BEAFB65F-A279-4999-B12B-412B2DEB45C6}" dt="2026-06-09T20:11:55.772" v="8467"/>
          <ac:picMkLst>
            <pc:docMk/>
            <pc:sldMk cId="3694910342" sldId="312"/>
            <ac:picMk id="5" creationId="{F5DCC5F1-5329-2180-91F4-49E5935CB3A4}"/>
          </ac:picMkLst>
        </pc:picChg>
        <pc:picChg chg="add mod">
          <ac:chgData name="Peter Gladek" userId="889cb8531c4a3f3b" providerId="LiveId" clId="{BEAFB65F-A279-4999-B12B-412B2DEB45C6}" dt="2026-06-09T20:13:05.900" v="8481" actId="1076"/>
          <ac:picMkLst>
            <pc:docMk/>
            <pc:sldMk cId="3694910342" sldId="312"/>
            <ac:picMk id="7" creationId="{A170FB37-9A81-01FF-5BEA-5D12161495A8}"/>
          </ac:picMkLst>
        </pc:picChg>
        <pc:picChg chg="add mod">
          <ac:chgData name="Peter Gladek" userId="889cb8531c4a3f3b" providerId="LiveId" clId="{BEAFB65F-A279-4999-B12B-412B2DEB45C6}" dt="2026-06-09T20:12:59.332" v="8479" actId="1076"/>
          <ac:picMkLst>
            <pc:docMk/>
            <pc:sldMk cId="3694910342" sldId="312"/>
            <ac:picMk id="4098" creationId="{9C177E03-D20C-B125-502F-536E3084C3E0}"/>
          </ac:picMkLst>
        </pc:picChg>
        <pc:picChg chg="add mod">
          <ac:chgData name="Peter Gladek" userId="889cb8531c4a3f3b" providerId="LiveId" clId="{BEAFB65F-A279-4999-B12B-412B2DEB45C6}" dt="2026-06-09T20:13:08.117" v="8482" actId="1076"/>
          <ac:picMkLst>
            <pc:docMk/>
            <pc:sldMk cId="3694910342" sldId="312"/>
            <ac:picMk id="4100" creationId="{0361D94A-6F31-615D-7B75-3666396E987F}"/>
          </ac:picMkLst>
        </pc:picChg>
      </pc:sldChg>
      <pc:sldChg chg="add">
        <pc:chgData name="Peter Gladek" userId="889cb8531c4a3f3b" providerId="LiveId" clId="{BEAFB65F-A279-4999-B12B-412B2DEB45C6}" dt="2026-06-09T19:50:30.415" v="8401"/>
        <pc:sldMkLst>
          <pc:docMk/>
          <pc:sldMk cId="2182868930" sldId="313"/>
        </pc:sldMkLst>
      </pc:sldChg>
      <pc:sldChg chg="add">
        <pc:chgData name="Peter Gladek" userId="889cb8531c4a3f3b" providerId="LiveId" clId="{BEAFB65F-A279-4999-B12B-412B2DEB45C6}" dt="2026-06-09T19:50:30.415" v="8401"/>
        <pc:sldMkLst>
          <pc:docMk/>
          <pc:sldMk cId="1552088452" sldId="314"/>
        </pc:sldMkLst>
      </pc:sldChg>
      <pc:sldChg chg="add">
        <pc:chgData name="Peter Gladek" userId="889cb8531c4a3f3b" providerId="LiveId" clId="{BEAFB65F-A279-4999-B12B-412B2DEB45C6}" dt="2026-06-09T19:50:30.415" v="8401"/>
        <pc:sldMkLst>
          <pc:docMk/>
          <pc:sldMk cId="711035521" sldId="315"/>
        </pc:sldMkLst>
      </pc:sldChg>
      <pc:sldChg chg="add">
        <pc:chgData name="Peter Gladek" userId="889cb8531c4a3f3b" providerId="LiveId" clId="{BEAFB65F-A279-4999-B12B-412B2DEB45C6}" dt="2026-06-09T19:50:30.415" v="8401"/>
        <pc:sldMkLst>
          <pc:docMk/>
          <pc:sldMk cId="1221753005" sldId="316"/>
        </pc:sldMkLst>
      </pc:sldChg>
      <pc:sldChg chg="addSp delSp modSp add mod">
        <pc:chgData name="Peter Gladek" userId="889cb8531c4a3f3b" providerId="LiveId" clId="{BEAFB65F-A279-4999-B12B-412B2DEB45C6}" dt="2026-06-09T20:02:33.430" v="8436" actId="1076"/>
        <pc:sldMkLst>
          <pc:docMk/>
          <pc:sldMk cId="2342409058" sldId="317"/>
        </pc:sldMkLst>
        <pc:picChg chg="mod">
          <ac:chgData name="Peter Gladek" userId="889cb8531c4a3f3b" providerId="LiveId" clId="{BEAFB65F-A279-4999-B12B-412B2DEB45C6}" dt="2026-06-09T19:58:58.612" v="8428" actId="1076"/>
          <ac:picMkLst>
            <pc:docMk/>
            <pc:sldMk cId="2342409058" sldId="317"/>
            <ac:picMk id="5" creationId="{09D419B8-8A05-1163-8AB0-7DE085C100E5}"/>
          </ac:picMkLst>
        </pc:picChg>
        <pc:picChg chg="add mod ord modCrop">
          <ac:chgData name="Peter Gladek" userId="889cb8531c4a3f3b" providerId="LiveId" clId="{BEAFB65F-A279-4999-B12B-412B2DEB45C6}" dt="2026-06-09T19:58:58.612" v="8428" actId="1076"/>
          <ac:picMkLst>
            <pc:docMk/>
            <pc:sldMk cId="2342409058" sldId="317"/>
            <ac:picMk id="6" creationId="{C3F53C9F-A88C-B38C-34C6-E89407310564}"/>
          </ac:picMkLst>
        </pc:picChg>
        <pc:picChg chg="mod">
          <ac:chgData name="Peter Gladek" userId="889cb8531c4a3f3b" providerId="LiveId" clId="{BEAFB65F-A279-4999-B12B-412B2DEB45C6}" dt="2026-06-09T19:58:58.612" v="8428" actId="1076"/>
          <ac:picMkLst>
            <pc:docMk/>
            <pc:sldMk cId="2342409058" sldId="317"/>
            <ac:picMk id="7" creationId="{BCAA443A-E1D7-873A-43F7-6C89342C3F14}"/>
          </ac:picMkLst>
        </pc:picChg>
        <pc:picChg chg="add mod">
          <ac:chgData name="Peter Gladek" userId="889cb8531c4a3f3b" providerId="LiveId" clId="{BEAFB65F-A279-4999-B12B-412B2DEB45C6}" dt="2026-06-09T20:02:33.430" v="8436" actId="1076"/>
          <ac:picMkLst>
            <pc:docMk/>
            <pc:sldMk cId="2342409058" sldId="317"/>
            <ac:picMk id="11" creationId="{34956C6F-086E-398C-DAD2-F8C94613ECCE}"/>
          </ac:picMkLst>
        </pc:picChg>
        <pc:picChg chg="add mod">
          <ac:chgData name="Peter Gladek" userId="889cb8531c4a3f3b" providerId="LiveId" clId="{BEAFB65F-A279-4999-B12B-412B2DEB45C6}" dt="2026-06-09T20:02:30.897" v="8435" actId="1076"/>
          <ac:picMkLst>
            <pc:docMk/>
            <pc:sldMk cId="2342409058" sldId="317"/>
            <ac:picMk id="13" creationId="{5B34D7EF-4B7B-D8FC-002E-EDFAD028D2D0}"/>
          </ac:picMkLst>
        </pc:picChg>
      </pc:sldChg>
      <pc:sldChg chg="addSp delSp modSp new mod">
        <pc:chgData name="Peter Gladek" userId="889cb8531c4a3f3b" providerId="LiveId" clId="{BEAFB65F-A279-4999-B12B-412B2DEB45C6}" dt="2026-06-09T20:24:23.887" v="8534" actId="1076"/>
        <pc:sldMkLst>
          <pc:docMk/>
          <pc:sldMk cId="3451395885" sldId="318"/>
        </pc:sldMkLst>
        <pc:spChg chg="mod">
          <ac:chgData name="Peter Gladek" userId="889cb8531c4a3f3b" providerId="LiveId" clId="{BEAFB65F-A279-4999-B12B-412B2DEB45C6}" dt="2026-06-09T20:17:48.609" v="8511" actId="20577"/>
          <ac:spMkLst>
            <pc:docMk/>
            <pc:sldMk cId="3451395885" sldId="318"/>
            <ac:spMk id="2" creationId="{25F108D9-5591-4E1D-B62A-D3E06AEDC222}"/>
          </ac:spMkLst>
        </pc:spChg>
        <pc:picChg chg="add mod ord">
          <ac:chgData name="Peter Gladek" userId="889cb8531c4a3f3b" providerId="LiveId" clId="{BEAFB65F-A279-4999-B12B-412B2DEB45C6}" dt="2026-06-09T20:24:23.887" v="8534" actId="1076"/>
          <ac:picMkLst>
            <pc:docMk/>
            <pc:sldMk cId="3451395885" sldId="318"/>
            <ac:picMk id="5" creationId="{C775E00E-2468-C34E-A33C-64375AE31097}"/>
          </ac:picMkLst>
        </pc:picChg>
        <pc:picChg chg="add mod">
          <ac:chgData name="Peter Gladek" userId="889cb8531c4a3f3b" providerId="LiveId" clId="{BEAFB65F-A279-4999-B12B-412B2DEB45C6}" dt="2026-06-09T20:18:11.693" v="8518"/>
          <ac:picMkLst>
            <pc:docMk/>
            <pc:sldMk cId="3451395885" sldId="318"/>
            <ac:picMk id="6" creationId="{08432E94-375C-A5FB-B5A1-AB14A4C20182}"/>
          </ac:picMkLst>
        </pc:picChg>
        <pc:picChg chg="add mod">
          <ac:chgData name="Peter Gladek" userId="889cb8531c4a3f3b" providerId="LiveId" clId="{BEAFB65F-A279-4999-B12B-412B2DEB45C6}" dt="2026-06-09T20:24:20.132" v="8533" actId="1076"/>
          <ac:picMkLst>
            <pc:docMk/>
            <pc:sldMk cId="3451395885" sldId="318"/>
            <ac:picMk id="9" creationId="{2F2CE1B2-8483-5089-4F39-7A1204CC5431}"/>
          </ac:picMkLst>
        </pc:picChg>
      </pc:sldChg>
      <pc:sldChg chg="addSp modSp new mod">
        <pc:chgData name="Peter Gladek" userId="889cb8531c4a3f3b" providerId="LiveId" clId="{BEAFB65F-A279-4999-B12B-412B2DEB45C6}" dt="2026-06-12T21:05:06.270" v="8632" actId="14100"/>
        <pc:sldMkLst>
          <pc:docMk/>
          <pc:sldMk cId="2438718572" sldId="319"/>
        </pc:sldMkLst>
        <pc:spChg chg="mod">
          <ac:chgData name="Peter Gladek" userId="889cb8531c4a3f3b" providerId="LiveId" clId="{BEAFB65F-A279-4999-B12B-412B2DEB45C6}" dt="2026-06-09T20:26:12.317" v="8590" actId="20577"/>
          <ac:spMkLst>
            <pc:docMk/>
            <pc:sldMk cId="2438718572" sldId="319"/>
            <ac:spMk id="2" creationId="{A6A60144-44B9-B9EE-C844-8D2C779ACF6C}"/>
          </ac:spMkLst>
        </pc:spChg>
        <pc:spChg chg="mod">
          <ac:chgData name="Peter Gladek" userId="889cb8531c4a3f3b" providerId="LiveId" clId="{BEAFB65F-A279-4999-B12B-412B2DEB45C6}" dt="2026-06-12T21:05:06.270" v="8632" actId="14100"/>
          <ac:spMkLst>
            <pc:docMk/>
            <pc:sldMk cId="2438718572" sldId="319"/>
            <ac:spMk id="3" creationId="{5C53B3E6-78A4-0142-711B-63E1EA62EEF4}"/>
          </ac:spMkLst>
        </pc:spChg>
        <pc:picChg chg="add mod modCrop">
          <ac:chgData name="Peter Gladek" userId="889cb8531c4a3f3b" providerId="LiveId" clId="{BEAFB65F-A279-4999-B12B-412B2DEB45C6}" dt="2026-06-12T21:04:59.478" v="8629" actId="1076"/>
          <ac:picMkLst>
            <pc:docMk/>
            <pc:sldMk cId="2438718572" sldId="319"/>
            <ac:picMk id="4" creationId="{D60C3E74-6D3C-250E-2087-110C1054FE71}"/>
          </ac:picMkLst>
        </pc:picChg>
      </pc:sldChg>
      <pc:sldChg chg="modSp mod">
        <pc:chgData name="Peter Gladek" userId="889cb8531c4a3f3b" providerId="LiveId" clId="{BEAFB65F-A279-4999-B12B-412B2DEB45C6}" dt="2026-06-12T20:51:05.519" v="8621" actId="27636"/>
        <pc:sldMkLst>
          <pc:docMk/>
          <pc:sldMk cId="1223489364" sldId="320"/>
        </pc:sldMkLst>
        <pc:spChg chg="mod">
          <ac:chgData name="Peter Gladek" userId="889cb8531c4a3f3b" providerId="LiveId" clId="{BEAFB65F-A279-4999-B12B-412B2DEB45C6}" dt="2026-06-12T20:51:05.519" v="8621" actId="27636"/>
          <ac:spMkLst>
            <pc:docMk/>
            <pc:sldMk cId="1223489364" sldId="320"/>
            <ac:spMk id="6" creationId="{9609DBA4-EA2D-DAAF-AF3D-35759D1EC34D}"/>
          </ac:spMkLst>
        </pc:spChg>
      </pc:sldChg>
    </pc:docChg>
  </pc:docChgLst>
  <pc:docChgLst>
    <pc:chgData name="Peter Gladek" userId="889cb8531c4a3f3b" providerId="LiveId" clId="{794A2466-A7D1-4C77-979D-DB9D29B3EBC9}"/>
    <pc:docChg chg="undo custSel addSld modSld sldOrd modSection">
      <pc:chgData name="Peter Gladek" userId="889cb8531c4a3f3b" providerId="LiveId" clId="{794A2466-A7D1-4C77-979D-DB9D29B3EBC9}" dt="2026-06-12T06:42:52.676" v="472" actId="27636"/>
      <pc:docMkLst>
        <pc:docMk/>
      </pc:docMkLst>
      <pc:sldChg chg="modSp">
        <pc:chgData name="Peter Gladek" userId="889cb8531c4a3f3b" providerId="LiveId" clId="{794A2466-A7D1-4C77-979D-DB9D29B3EBC9}" dt="2026-06-12T06:10:14.412" v="2"/>
        <pc:sldMkLst>
          <pc:docMk/>
          <pc:sldMk cId="3406535543" sldId="285"/>
        </pc:sldMkLst>
        <pc:picChg chg="mod">
          <ac:chgData name="Peter Gladek" userId="889cb8531c4a3f3b" providerId="LiveId" clId="{794A2466-A7D1-4C77-979D-DB9D29B3EBC9}" dt="2026-06-12T06:10:14.412" v="2"/>
          <ac:picMkLst>
            <pc:docMk/>
            <pc:sldMk cId="3406535543" sldId="285"/>
            <ac:picMk id="9" creationId="{6CA9B87D-E702-EF19-E376-C9FF0268711C}"/>
          </ac:picMkLst>
        </pc:picChg>
      </pc:sldChg>
      <pc:sldChg chg="ord">
        <pc:chgData name="Peter Gladek" userId="889cb8531c4a3f3b" providerId="LiveId" clId="{794A2466-A7D1-4C77-979D-DB9D29B3EBC9}" dt="2026-06-12T06:08:39.732" v="1"/>
        <pc:sldMkLst>
          <pc:docMk/>
          <pc:sldMk cId="1466882632" sldId="305"/>
        </pc:sldMkLst>
      </pc:sldChg>
      <pc:sldChg chg="addSp delSp modSp new mod modClrScheme chgLayout">
        <pc:chgData name="Peter Gladek" userId="889cb8531c4a3f3b" providerId="LiveId" clId="{794A2466-A7D1-4C77-979D-DB9D29B3EBC9}" dt="2026-06-12T06:42:52.676" v="472" actId="27636"/>
        <pc:sldMkLst>
          <pc:docMk/>
          <pc:sldMk cId="1223489364" sldId="320"/>
        </pc:sldMkLst>
        <pc:spChg chg="del mod ord">
          <ac:chgData name="Peter Gladek" userId="889cb8531c4a3f3b" providerId="LiveId" clId="{794A2466-A7D1-4C77-979D-DB9D29B3EBC9}" dt="2026-06-12T06:15:21.045" v="4" actId="700"/>
          <ac:spMkLst>
            <pc:docMk/>
            <pc:sldMk cId="1223489364" sldId="320"/>
            <ac:spMk id="2" creationId="{AB60C2DD-161D-8318-BDA2-F49A37D976F1}"/>
          </ac:spMkLst>
        </pc:spChg>
        <pc:spChg chg="del mod ord">
          <ac:chgData name="Peter Gladek" userId="889cb8531c4a3f3b" providerId="LiveId" clId="{794A2466-A7D1-4C77-979D-DB9D29B3EBC9}" dt="2026-06-12T06:15:21.045" v="4" actId="700"/>
          <ac:spMkLst>
            <pc:docMk/>
            <pc:sldMk cId="1223489364" sldId="320"/>
            <ac:spMk id="3" creationId="{2907F349-E9EF-76DE-0986-A67C9851119A}"/>
          </ac:spMkLst>
        </pc:spChg>
        <pc:spChg chg="del">
          <ac:chgData name="Peter Gladek" userId="889cb8531c4a3f3b" providerId="LiveId" clId="{794A2466-A7D1-4C77-979D-DB9D29B3EBC9}" dt="2026-06-12T06:15:21.045" v="4" actId="700"/>
          <ac:spMkLst>
            <pc:docMk/>
            <pc:sldMk cId="1223489364" sldId="320"/>
            <ac:spMk id="4" creationId="{422538E9-AB63-EE15-0F6F-A7B007794078}"/>
          </ac:spMkLst>
        </pc:spChg>
        <pc:spChg chg="add mod ord">
          <ac:chgData name="Peter Gladek" userId="889cb8531c4a3f3b" providerId="LiveId" clId="{794A2466-A7D1-4C77-979D-DB9D29B3EBC9}" dt="2026-06-12T06:42:32.420" v="462" actId="700"/>
          <ac:spMkLst>
            <pc:docMk/>
            <pc:sldMk cId="1223489364" sldId="320"/>
            <ac:spMk id="5" creationId="{EF74CA7C-F273-2258-866F-0A10A628E720}"/>
          </ac:spMkLst>
        </pc:spChg>
        <pc:spChg chg="add mod ord">
          <ac:chgData name="Peter Gladek" userId="889cb8531c4a3f3b" providerId="LiveId" clId="{794A2466-A7D1-4C77-979D-DB9D29B3EBC9}" dt="2026-06-12T06:42:52.676" v="472" actId="27636"/>
          <ac:spMkLst>
            <pc:docMk/>
            <pc:sldMk cId="1223489364" sldId="320"/>
            <ac:spMk id="6" creationId="{9609DBA4-EA2D-DAAF-AF3D-35759D1EC34D}"/>
          </ac:spMkLst>
        </pc:spChg>
        <pc:spChg chg="add del mod ord">
          <ac:chgData name="Peter Gladek" userId="889cb8531c4a3f3b" providerId="LiveId" clId="{794A2466-A7D1-4C77-979D-DB9D29B3EBC9}" dt="2026-06-12T06:42:37.794" v="466"/>
          <ac:spMkLst>
            <pc:docMk/>
            <pc:sldMk cId="1223489364" sldId="320"/>
            <ac:spMk id="8" creationId="{2AB82E9D-9AB1-5D2B-3469-7E1D696C6B45}"/>
          </ac:spMkLst>
        </pc:spChg>
        <pc:picChg chg="add del mod">
          <ac:chgData name="Peter Gladek" userId="889cb8531c4a3f3b" providerId="LiveId" clId="{794A2466-A7D1-4C77-979D-DB9D29B3EBC9}" dt="2026-06-12T06:42:36.510" v="465" actId="21"/>
          <ac:picMkLst>
            <pc:docMk/>
            <pc:sldMk cId="1223489364" sldId="320"/>
            <ac:picMk id="7" creationId="{46749BEC-5591-E4C7-E572-23233FC6053A}"/>
          </ac:picMkLst>
        </pc:picChg>
        <pc:picChg chg="add mod">
          <ac:chgData name="Peter Gladek" userId="889cb8531c4a3f3b" providerId="LiveId" clId="{794A2466-A7D1-4C77-979D-DB9D29B3EBC9}" dt="2026-06-12T06:42:48.604" v="470" actId="1076"/>
          <ac:picMkLst>
            <pc:docMk/>
            <pc:sldMk cId="1223489364" sldId="320"/>
            <ac:picMk id="9" creationId="{46749BEC-5591-E4C7-E572-23233FC6053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A7E3B-36D9-4F66-80A9-B9F5B77A65A5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F8406-8305-4E6D-BA33-F43C24CD90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8860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33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96176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09AF5-FF2B-4C41-C6C2-4BCF0EA17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D46CCB99-7956-89CC-4EA0-EC23CE5353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6A630BEC-4449-5C41-93D3-392D994CA5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61680DBE-0347-BE1E-F65C-129D980F6D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34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57085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51254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45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86648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71EBB6-9C61-CA90-6ECD-64CFD6D6D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485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D38E223-4D23-D467-2F73-9D59C882D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453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9C524D8-FB76-ABFF-CF39-FAAA6EACA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B719A78-6FC1-96E3-0A3D-1F1148C5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07255B1-92A4-E0E4-CA23-57E746D5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5058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91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predm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6A5A94-5AD4-EDCC-2774-93D9E37D0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74863"/>
            <a:ext cx="704949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3CA8A81-A926-E3CD-33AF-22F5C59B9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54538"/>
            <a:ext cx="7049494" cy="13636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4561CC-C83C-6291-56B1-5721AD9ED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CCBBE57-658C-C189-629F-4FFA2BAB5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FFC4799-AB24-0EB1-8780-F56F67C68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360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15929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5DFC3A-064D-1946-A540-1BF1EAD06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5BAFE75-66FA-32DC-7682-53E746A35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252B021-C644-27D6-C2A4-D29D7EFE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A0781A7-ADDB-EE46-8B4B-4347EF26F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0DD93BC-32AF-E8F0-FF54-FFFF2A7D5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3405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D79979-43BB-5FC3-6889-01C95EE4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E96C16D-2CDE-BD92-565F-A99FB13D5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7085FED-0057-A5F6-C068-854291C1A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141E071-E417-1F1E-B7CE-83EBB76E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2E2F835-79B8-742A-5983-A06D66E0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507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306188-1CA2-35FD-5EC0-E114A87B7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9093824-2358-1F51-426B-5BD7073DB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4A78122-B6AB-CFBF-15FE-670820A61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690B8B7-C9A2-104A-7226-5D3375102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CC1E39-3790-B50C-A253-250489504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06BC6C5-08C9-E569-7437-2551569E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5611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4E2BB5-68B7-5B4B-A908-1861C268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3AF16D5-27E5-FB29-5294-A40E16DC7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5E30CFE-CF57-38D7-DE10-61E013B45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660FC0F-0E02-1B52-5EA7-8EE2509D8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88CED9B-D734-0F0F-9A89-24CA2C722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3932A98E-7C8F-DE82-D08C-AA54AF287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F4132E91-7A75-5377-BE00-A22F3B97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F1245C83-D5E4-C679-BE56-EE14D784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5602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BE4E9E-40C5-C4D1-36A6-57080793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0F46C56-A35A-1038-BF37-158D3356F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9E1DA8B-5909-D7D8-5971-D1408F934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17E9326-04A9-1EC2-A7B6-DA6D0A8F2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0363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754918F9-2633-B27C-D297-A1626E3B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CB9A8312-A6DF-4A84-DB1D-E0F4B9A16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2D849C7-EE55-212F-B0E9-372208E4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04110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DEEDED-DF4A-D77A-3E3F-18CF48F4A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1DFDAD4-F77F-FD4D-5DEC-6DD28769E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4A82DE2-837C-B7F2-D1F5-2B9F5EC8B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AF5BB30-95DE-5EA3-53B4-DF2E13214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FCEC490-54C5-FDEF-0735-6C60BCB5B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A3102810-209C-56BF-E48C-7848F8118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239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13ABAA-7C9C-3100-2D7A-01311C599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C0DEC8A-FEFC-0363-9E25-27BCB2F3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C152404-74E9-4660-8555-AC4EFF62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9302D4E-2CE8-CAE0-AF5F-272C42D9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C0742DE-DA5B-E9D6-C7DA-8F661A32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1605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76C615-554B-7299-DC87-E12D993F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5936025-75E0-A05C-1973-4977A01D1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1BEDEF6-DC92-6624-74F7-D34A863EC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B23DCB4-A858-8F75-F551-22F483E3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6C3821-C565-04C2-7212-A23169F09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1F04954-EBDF-58E3-23D9-DD44BCF4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227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004C87-6D88-22BE-09D2-9FB80B14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C166455-4555-E271-3F76-22914F8E4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DC007B5-23BE-9B67-5A03-865021E6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BA07097-B31A-822D-8113-7E091669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DA60723-B256-8E38-EE1D-E573D126A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94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91A417-31BA-6E23-47EF-19AA66EA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0F292D8-D4DC-81C4-2A76-587CD29EA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8CEDC12-B6E3-2F69-8A60-6CF371A1D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E4BD84D-0092-5FB0-EE75-BDDC40D5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E4F3ACD-085A-BAA5-1BE6-20706CDC9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D4AB9FB-0C1A-E660-C17F-FEE319AD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734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D2CD8BE-8CAB-97D2-6DF5-A04EB63F3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DCEBB88-29B7-D528-7254-3DC46BEEA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03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266D6A-A3BE-2BC4-8C2E-B198A4C02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31DB2256-C102-541D-2C41-66CC8BBCD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0D749EC-4E56-BD94-32D2-C16A93AF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1431F835-E535-DC48-A008-F68860937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701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BD9FA074-B483-B1E2-9F28-0B480C6A1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95A0EFD0-9424-FEA1-5BCD-5B61857F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EBE7B39-287F-306E-AE52-4019C72B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4640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631AFA-F1BF-D8B9-C3BF-C9CEAF9F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2A89FA-6642-90C3-3352-0B2ED7573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1BAD18FF-3000-4879-5B0A-F5AEB0E68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EAAD22E-7755-CBE9-56DB-108DBF5A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DEDAE90-5E70-47CB-5283-4DE478609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F4D9FA2-3D8B-9A6E-7AC7-A1767A72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9623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7DDE45-E087-F3AC-B165-DB28DCCD2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D3C252E-2DBD-D551-0155-96B23DB2DC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329175E-322B-6206-E651-126888C08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F9CB58B-75C8-329D-494C-492C8C3D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0E002B6-4294-AF9E-A408-6B4DA76AA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9835ABB8-B97E-6213-BC68-35D0F81C3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025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4.sv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3.sv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97554905-565C-C6C1-52AE-378969A7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92CD22A-5FE2-EA1C-AE53-78DB62D4C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4EDDDEE-6F8E-5AF4-3E0F-CFCBCAB4A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9C74F4-95DE-4C91-AC62-A0BFB027CC7D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2FE1B26-B75D-1AF9-DD81-9937C2637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20B4B24-A6CC-5DB9-E30C-365B4539A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99E23984-7C12-A2D3-71F4-1D861CDCD5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688926" y="1825625"/>
            <a:ext cx="5032375" cy="50323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DEC4A287-860C-D4D7-C6C5-5C678BE52E2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739800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4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a 11">
            <a:extLst>
              <a:ext uri="{FF2B5EF4-FFF2-40B4-BE49-F238E27FC236}">
                <a16:creationId xmlns:a16="http://schemas.microsoft.com/office/drawing/2014/main" id="{37890C58-EF34-82F3-2A06-C8640FAC7B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16285"/>
          <a:stretch>
            <a:fillRect/>
          </a:stretch>
        </p:blipFill>
        <p:spPr>
          <a:xfrm>
            <a:off x="7636846" y="863600"/>
            <a:ext cx="4555154" cy="59944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D3C36412-EB55-D7A1-C829-9EAF8AFE41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85813" b="3393"/>
          <a:stretch>
            <a:fillRect/>
          </a:stretch>
        </p:blipFill>
        <p:spPr>
          <a:xfrm>
            <a:off x="0" y="5927272"/>
            <a:ext cx="12192000" cy="930728"/>
          </a:xfrm>
          <a:prstGeom prst="rect">
            <a:avLst/>
          </a:prstGeom>
        </p:spPr>
      </p:pic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7033B1E-70AA-3F41-753C-11FD74529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900" y="365125"/>
            <a:ext cx="80899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4AD145C-46AB-4695-EEA8-532F23EB5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7B00AA9-C43F-2EC0-5F0A-CD33E9A02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F26C6C-9C0A-42B5-AB0F-287488D6265F}" type="datetimeFigureOut">
              <a:rPr lang="sl-SI" smtClean="0"/>
              <a:t>12. 06. 2026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1100DCD-1EA0-7380-CD54-87A829BF6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D40247A-16CD-E570-726F-B8EA9D233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99AB339E-4566-43F4-D1FF-5AB00612B2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97323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e.uni-lj.si/wp-content/uploads/2024/04/Pozarni-red-UL-FE-1.pdf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sv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spin3.sos112.si/javno/porocilo/pozarivzrok" TargetMode="Externa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svg"/><Relationship Id="rId5" Type="http://schemas.openxmlformats.org/officeDocument/2006/relationships/image" Target="../media/image38.svg"/><Relationship Id="rId4" Type="http://schemas.openxmlformats.org/officeDocument/2006/relationships/image" Target="../media/image37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40.png"/><Relationship Id="rId7" Type="http://schemas.openxmlformats.org/officeDocument/2006/relationships/image" Target="../media/image3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sv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9.svg"/><Relationship Id="rId4" Type="http://schemas.openxmlformats.org/officeDocument/2006/relationships/image" Target="../media/image5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svg"/><Relationship Id="rId5" Type="http://schemas.openxmlformats.org/officeDocument/2006/relationships/image" Target="../media/image57.jpe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sv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sv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AFB828-22CE-84AE-1FF4-EDC0D22EF0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Požarna preventiva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46C1507-397F-315E-D4FB-121758FBFE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noProof="0" dirty="0"/>
              <a:t>Tečaj Mladinec II</a:t>
            </a:r>
          </a:p>
        </p:txBody>
      </p:sp>
    </p:spTree>
    <p:extLst>
      <p:ext uri="{BB962C8B-B14F-4D97-AF65-F5344CB8AC3E}">
        <p14:creationId xmlns:p14="http://schemas.microsoft.com/office/powerpoint/2010/main" val="76333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FD1F63-E029-CEBB-7976-CE7E3A571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Naravno okolje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9C13234-5E8B-18EB-15EB-36C2720C7E9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sl-SI" dirty="0"/>
              <a:t>Pri načrtovanju in izvajanju opravil v naravnem okolju se morajo upoštevati ukrepi varstva pred požarom, s katerimi se zmanjšuje možnost za nastanek požara, zlasti pri uporabi odprtega ognja in drugih požarno nevarnih opravilih v naravnem okolju.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292749F-71DF-C848-7B1C-BF8094B55EE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8" r="96"/>
          <a:stretch>
            <a:fillRect/>
          </a:stretch>
        </p:blipFill>
        <p:spPr bwMode="auto">
          <a:xfrm>
            <a:off x="6549616" y="18256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749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48234-13BA-3EEC-7819-A50243C5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9B498486-46A0-BCB7-3F2B-CFAF49CB8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Organizacijski ukrepi varstva pred požarom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0FD2F48F-221A-206D-211F-B2440DD631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098057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2942043F-D8C7-C6B8-1331-95F4AA9E5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Pravilnik o požarnem redu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909385C8-28CB-5B90-73BD-E08E86547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noProof="0" dirty="0"/>
              <a:t>Naroča, da se mora za objekte izdelati: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9ECB87A8-CDDD-884D-66A2-9991378B7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18" y="2613052"/>
            <a:ext cx="2421668" cy="3429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079FC257-AC94-C4FE-69B1-C33DCB1BD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57" y="2576656"/>
            <a:ext cx="2421668" cy="3429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1A4652B1-B557-1466-D714-9314B17D9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196" y="2540260"/>
            <a:ext cx="2421668" cy="3429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8" name="Picture 4" descr="Načrt evakuacije | Varstvo pri delu in požarna varnost | AGIL d.o.o.">
            <a:extLst>
              <a:ext uri="{FF2B5EF4-FFF2-40B4-BE49-F238E27FC236}">
                <a16:creationId xmlns:a16="http://schemas.microsoft.com/office/drawing/2014/main" id="{EE745813-3ABC-ADE4-1ECD-5BB9565282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" r="2656"/>
          <a:stretch>
            <a:fillRect/>
          </a:stretch>
        </p:blipFill>
        <p:spPr bwMode="auto">
          <a:xfrm>
            <a:off x="7990749" y="2924930"/>
            <a:ext cx="3564055" cy="2659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ravokotnik: zaokroženi vogali 9">
            <a:extLst>
              <a:ext uri="{FF2B5EF4-FFF2-40B4-BE49-F238E27FC236}">
                <a16:creationId xmlns:a16="http://schemas.microsoft.com/office/drawing/2014/main" id="{6344BF1D-ACA0-2445-7DE7-18998145F23D}"/>
              </a:ext>
            </a:extLst>
          </p:cNvPr>
          <p:cNvSpPr/>
          <p:nvPr/>
        </p:nvSpPr>
        <p:spPr>
          <a:xfrm>
            <a:off x="516606" y="6192017"/>
            <a:ext cx="2870502" cy="513284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noProof="0" dirty="0"/>
              <a:t>POŽARNI RED</a:t>
            </a:r>
          </a:p>
        </p:txBody>
      </p:sp>
      <p:sp>
        <p:nvSpPr>
          <p:cNvPr id="11" name="Pravokotnik: zaokroženi vogali 10">
            <a:extLst>
              <a:ext uri="{FF2B5EF4-FFF2-40B4-BE49-F238E27FC236}">
                <a16:creationId xmlns:a16="http://schemas.microsoft.com/office/drawing/2014/main" id="{57306B0E-516B-D631-B5A7-29A5565BA4EF}"/>
              </a:ext>
            </a:extLst>
          </p:cNvPr>
          <p:cNvSpPr/>
          <p:nvPr/>
        </p:nvSpPr>
        <p:spPr>
          <a:xfrm>
            <a:off x="4390229" y="6192017"/>
            <a:ext cx="2870502" cy="513284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noProof="0" dirty="0"/>
              <a:t>POŽARNI NAČRT</a:t>
            </a:r>
          </a:p>
        </p:txBody>
      </p:sp>
      <p:sp>
        <p:nvSpPr>
          <p:cNvPr id="12" name="Pravokotnik: zaokroženi vogali 11">
            <a:extLst>
              <a:ext uri="{FF2B5EF4-FFF2-40B4-BE49-F238E27FC236}">
                <a16:creationId xmlns:a16="http://schemas.microsoft.com/office/drawing/2014/main" id="{ADDF167F-CE04-7288-83CD-ABDCB28F7C8A}"/>
              </a:ext>
            </a:extLst>
          </p:cNvPr>
          <p:cNvSpPr/>
          <p:nvPr/>
        </p:nvSpPr>
        <p:spPr>
          <a:xfrm>
            <a:off x="8337526" y="6192017"/>
            <a:ext cx="2870502" cy="513284"/>
          </a:xfrm>
          <a:prstGeom prst="round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noProof="0" dirty="0"/>
              <a:t>NAČRT EVAKUACIJE</a:t>
            </a:r>
          </a:p>
        </p:txBody>
      </p:sp>
      <p:pic>
        <p:nvPicPr>
          <p:cNvPr id="1030" name="Picture 6" descr="Požarni načrt | Varstvo pri delu in požarna varnost | AGIL d.o.o.">
            <a:extLst>
              <a:ext uri="{FF2B5EF4-FFF2-40B4-BE49-F238E27FC236}">
                <a16:creationId xmlns:a16="http://schemas.microsoft.com/office/drawing/2014/main" id="{31099C47-5187-4EDA-6A7A-8B3738472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274" y="2924930"/>
            <a:ext cx="3648412" cy="2659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276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0BFA804B-299F-EAD9-9773-5B4262997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Vsebina požarnega reda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0F43D17C-CBFC-246C-3F67-5A2FA03B1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964180" cy="4462750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noProof="0" dirty="0"/>
              <a:t>Organizacija (naloge zaposlenih, stanovalcev)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noProof="0" dirty="0"/>
              <a:t>Ukrepi (npr. prepoved kajenja, uporabe odprtega ognja)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noProof="0" dirty="0"/>
              <a:t>Odstranjevanje vseh nepotrebnih gorljivih snovi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noProof="0" dirty="0"/>
              <a:t>Predvideno število uporabnikov prostorov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noProof="0" dirty="0"/>
              <a:t>Ukrepi zaradi nevarnosti eksplozije, gorljivih odpadkov, električnih, plinskih naprav…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noProof="0" dirty="0"/>
              <a:t>Ukrepi za varno evakuacijo in hitro intervencijo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noProof="0" dirty="0"/>
              <a:t>Drugi preventivni in aktivni ukrepi varstva pred požarom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noProof="0" dirty="0"/>
              <a:t>Navodila za ravnanje v primeru požara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noProof="0" dirty="0"/>
              <a:t>Vrste in načini usposabljanja zaposlenih oz. stanovalcev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39293BBE-CE21-B383-5E2E-CC0588B1C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6281" y="1991510"/>
            <a:ext cx="3291780" cy="46610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BA759033-C4CA-D791-0056-C951BC547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8049" y="1903279"/>
            <a:ext cx="3291780" cy="46610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Slika 8">
            <a:hlinkClick r:id="rId3"/>
            <a:extLst>
              <a:ext uri="{FF2B5EF4-FFF2-40B4-BE49-F238E27FC236}">
                <a16:creationId xmlns:a16="http://schemas.microsoft.com/office/drawing/2014/main" id="{6CA9B87D-E702-EF19-E376-C9FF02687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9817" y="1815048"/>
            <a:ext cx="3291780" cy="466104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6535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62E10E1-AAA2-D1DB-2958-38B96E50B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Priloge požarnega reda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CEEC5384-3673-BB1D-2635-EBE3E0E66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7440"/>
          </a:xfrm>
        </p:spPr>
        <p:txBody>
          <a:bodyPr/>
          <a:lstStyle/>
          <a:p>
            <a:pPr algn="ctr"/>
            <a:r>
              <a:rPr lang="sl-SI" noProof="0" dirty="0"/>
              <a:t>Izvleček požarnega reda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97734F6-E3AE-67BE-6B8B-AA0496079F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7440"/>
          </a:xfrm>
        </p:spPr>
        <p:txBody>
          <a:bodyPr/>
          <a:lstStyle/>
          <a:p>
            <a:pPr algn="ctr"/>
            <a:r>
              <a:rPr lang="sl-SI" noProof="0" dirty="0"/>
              <a:t>Navodila za posameznike</a:t>
            </a:r>
          </a:p>
        </p:txBody>
      </p:sp>
      <p:pic>
        <p:nvPicPr>
          <p:cNvPr id="10" name="Označba mesta vsebine 9">
            <a:extLst>
              <a:ext uri="{FF2B5EF4-FFF2-40B4-BE49-F238E27FC236}">
                <a16:creationId xmlns:a16="http://schemas.microsoft.com/office/drawing/2014/main" id="{0C2F6A3F-FBD6-2C99-984C-2A4F40D5D1D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7230258" y="2297026"/>
            <a:ext cx="3137602" cy="44489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Označba mesta vsebine 14">
            <a:extLst>
              <a:ext uri="{FF2B5EF4-FFF2-40B4-BE49-F238E27FC236}">
                <a16:creationId xmlns:a16="http://schemas.microsoft.com/office/drawing/2014/main" id="{E0A68147-D8E9-61ED-921E-7C295DBC08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68719" y="2297026"/>
            <a:ext cx="3146226" cy="444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545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B1420-2761-85CF-9B7E-4982FADDC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29ADE6A-CD4B-7C49-B6AF-A13C1F3D1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Organizacija varstva pred požarom</a:t>
            </a:r>
          </a:p>
        </p:txBody>
      </p:sp>
      <p:pic>
        <p:nvPicPr>
          <p:cNvPr id="15" name="Označba mesta vsebine 14">
            <a:extLst>
              <a:ext uri="{FF2B5EF4-FFF2-40B4-BE49-F238E27FC236}">
                <a16:creationId xmlns:a16="http://schemas.microsoft.com/office/drawing/2014/main" id="{32A5B378-E563-44C2-B9D0-49821B889421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78719"/>
          <a:stretch>
            <a:fillRect/>
          </a:stretch>
        </p:blipFill>
        <p:spPr>
          <a:xfrm>
            <a:off x="364156" y="2075732"/>
            <a:ext cx="11463688" cy="344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889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27842-8FA7-D37E-88BC-970E79C57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9FB5FAB-4E5F-86E5-C057-A30370E3B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Ukrepi varstva pred požarom</a:t>
            </a:r>
          </a:p>
        </p:txBody>
      </p:sp>
      <p:pic>
        <p:nvPicPr>
          <p:cNvPr id="15" name="Označba mesta vsebine 14">
            <a:extLst>
              <a:ext uri="{FF2B5EF4-FFF2-40B4-BE49-F238E27FC236}">
                <a16:creationId xmlns:a16="http://schemas.microsoft.com/office/drawing/2014/main" id="{45C2D343-2451-A6F6-4274-9C6DE43BAD33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0999" b="49633"/>
          <a:stretch>
            <a:fillRect/>
          </a:stretch>
        </p:blipFill>
        <p:spPr>
          <a:xfrm>
            <a:off x="364156" y="1883400"/>
            <a:ext cx="11463688" cy="475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213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5FB1A-861D-A30D-D859-42EA6E8F1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EDD4A86-42AD-5FB6-CADB-B8A91EDF2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Navodilo za ravnanje v primeru požara</a:t>
            </a:r>
          </a:p>
        </p:txBody>
      </p:sp>
      <p:pic>
        <p:nvPicPr>
          <p:cNvPr id="15" name="Označba mesta vsebine 14">
            <a:extLst>
              <a:ext uri="{FF2B5EF4-FFF2-40B4-BE49-F238E27FC236}">
                <a16:creationId xmlns:a16="http://schemas.microsoft.com/office/drawing/2014/main" id="{11C37020-6653-840C-DAAE-B68BD0BA86B4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50090" b="27400"/>
          <a:stretch>
            <a:fillRect/>
          </a:stretch>
        </p:blipFill>
        <p:spPr>
          <a:xfrm>
            <a:off x="364156" y="2483008"/>
            <a:ext cx="11463688" cy="364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965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91DF1-AE83-D603-57C5-8919F35F5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B69345D-CA1F-C974-CEA2-5524C83E8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Navodilo za ravnanje v primeru požara</a:t>
            </a:r>
          </a:p>
        </p:txBody>
      </p:sp>
      <p:pic>
        <p:nvPicPr>
          <p:cNvPr id="15" name="Označba mesta vsebine 14">
            <a:extLst>
              <a:ext uri="{FF2B5EF4-FFF2-40B4-BE49-F238E27FC236}">
                <a16:creationId xmlns:a16="http://schemas.microsoft.com/office/drawing/2014/main" id="{733E0FB4-2351-61B6-7652-DACCF66D4961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70610" b="21"/>
          <a:stretch>
            <a:fillRect/>
          </a:stretch>
        </p:blipFill>
        <p:spPr>
          <a:xfrm>
            <a:off x="364156" y="1993692"/>
            <a:ext cx="11463688" cy="475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8761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CEED0B9-8048-BF5A-DE57-21C82141F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Požarni načrt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8EC50D-750C-5354-A69C-80D51C02F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Grafični prikaz situacije objekta z označenimi nevarnostmi in sistemi za preventivno in aktivno požarno zaščito</a:t>
            </a:r>
          </a:p>
          <a:p>
            <a:r>
              <a:rPr lang="sl-SI" noProof="0" dirty="0"/>
              <a:t>Z njim se zmanjšuje nevarnost nastanka požara oz. zagotavlja učinkovito gašenje, če do njega pride</a:t>
            </a:r>
          </a:p>
          <a:p>
            <a:r>
              <a:rPr lang="sl-SI" noProof="0" dirty="0"/>
              <a:t>Namenjen je uporabnikom, gasilcem in drugim reševalcem</a:t>
            </a:r>
          </a:p>
          <a:p>
            <a:r>
              <a:rPr lang="sl-SI" noProof="0" dirty="0"/>
              <a:t>Lastnik objekta mora en izvod izročiti gasilski enoti</a:t>
            </a:r>
          </a:p>
        </p:txBody>
      </p:sp>
    </p:spTree>
    <p:extLst>
      <p:ext uri="{BB962C8B-B14F-4D97-AF65-F5344CB8AC3E}">
        <p14:creationId xmlns:p14="http://schemas.microsoft.com/office/powerpoint/2010/main" val="428767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DCE62-0F4C-17AA-D18B-4095FE3AF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5DD770A-FFBC-4879-CC39-CAA3724B8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Zakon o varstvu </a:t>
            </a:r>
            <a:br>
              <a:rPr lang="sl-SI" dirty="0"/>
            </a:br>
            <a:r>
              <a:rPr lang="sl-SI" dirty="0"/>
              <a:t>pred požarom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F7B786A-25B8-40CA-9FF3-4C6DEE059B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760192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D54EBD0-3FE1-B43A-73A4-0FFB5C917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Vsebina požarnega načrta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8D74D617-EE42-47F7-49D8-50E886FA2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17460"/>
          </a:xfrm>
        </p:spPr>
        <p:txBody>
          <a:bodyPr>
            <a:normAutofit lnSpcReduction="10000"/>
          </a:bodyPr>
          <a:lstStyle/>
          <a:p>
            <a:r>
              <a:rPr lang="sl-SI" noProof="0" dirty="0"/>
              <a:t>Prikaz objekta v prostoru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E01969FB-74D7-97B2-D93D-121E972A87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4901445" cy="3684588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sl-SI" noProof="0" dirty="0"/>
              <a:t>lega in namembnost objektov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stopnja požarne obremenitve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intervencijske poti in postavitvene površine za gasilce in druge reševalce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visoko in nizkonapetostni elektrovodi in naprave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plinovodi ali vodi požarno nevarnih snovi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hidrantno omrežje in drugi vodni viri za potrebe gašenja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prisotnost nevarnih snovi in eksplozijsko ogroženi prostori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gasilska </a:t>
            </a:r>
            <a:r>
              <a:rPr lang="sl-SI" noProof="0" dirty="0" err="1"/>
              <a:t>orodišča</a:t>
            </a:r>
            <a:endParaRPr lang="sl-SI" noProof="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39423E5-1778-6D2B-32A5-B1F55FDA65AF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237" y="1945495"/>
            <a:ext cx="6412337" cy="454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543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A08708E-301A-E274-B277-368E06DC0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1F3C235-326D-0BC1-6F74-F313C9848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Vsebina požarnega načrta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2F20BF1-F7E9-DB7A-7D30-2117FC2DD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2"/>
            <a:ext cx="4586651" cy="649807"/>
          </a:xfrm>
        </p:spPr>
        <p:txBody>
          <a:bodyPr>
            <a:normAutofit fontScale="92500" lnSpcReduction="10000"/>
          </a:bodyPr>
          <a:lstStyle/>
          <a:p>
            <a:r>
              <a:rPr lang="sl-SI" noProof="0" dirty="0"/>
              <a:t>Prikaz požarne varnosti </a:t>
            </a:r>
            <a:br>
              <a:rPr lang="sl-SI" noProof="0" dirty="0"/>
            </a:br>
            <a:r>
              <a:rPr lang="sl-SI" noProof="0" dirty="0"/>
              <a:t>v tlorisih posameznih etaž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7C6C996A-1152-A86B-9DBA-13D926B844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4901445" cy="3987800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sl-SI" noProof="0" dirty="0"/>
              <a:t>meje požarnih sektorjev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odprtine v zidovih in </a:t>
            </a:r>
            <a:r>
              <a:rPr lang="sl-SI" noProof="0" dirty="0" err="1"/>
              <a:t>stropovih</a:t>
            </a:r>
            <a:r>
              <a:rPr lang="sl-SI" noProof="0" dirty="0"/>
              <a:t> z zaporami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dostopne poti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evakuacijske poti in stopnišča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posebno požarno nevarni prostori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prostori, kjer se ne sme gasiti z vodo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prostori, v katerih je prisotno sevanje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električni transformatorji in naprave za oskrbo z energijo ter stikala za te naprave;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tlačna oprema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lega plinske požarne pipe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vgrajeni sistemih aktivne požarne zaščite, oprema, naprave in druga sredstva za varstvo pred požarom</a:t>
            </a:r>
          </a:p>
          <a:p>
            <a:pPr marL="514350" indent="-514350">
              <a:buFont typeface="+mj-lt"/>
              <a:buAutoNum type="arabicPeriod"/>
            </a:pPr>
            <a:r>
              <a:rPr lang="sl-SI" noProof="0" dirty="0"/>
              <a:t>možnost notranjega napada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3F79FDF-2B89-D8FD-2FA2-4A2C9D9202C2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20237" y="1945495"/>
            <a:ext cx="6412337" cy="454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0378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5165DC33-F1D8-38C4-9358-A5AF607F2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Požarni načrt za sončno elektrarno</a:t>
            </a:r>
          </a:p>
        </p:txBody>
      </p:sp>
      <p:sp>
        <p:nvSpPr>
          <p:cNvPr id="8" name="Označba mesta vsebine 7">
            <a:extLst>
              <a:ext uri="{FF2B5EF4-FFF2-40B4-BE49-F238E27FC236}">
                <a16:creationId xmlns:a16="http://schemas.microsoft.com/office/drawing/2014/main" id="{ADCB38E7-9398-4E55-B5D4-642856074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72100" cy="4351338"/>
          </a:xfrm>
        </p:spPr>
        <p:txBody>
          <a:bodyPr>
            <a:normAutofit lnSpcReduction="10000"/>
          </a:bodyPr>
          <a:lstStyle/>
          <a:p>
            <a:r>
              <a:rPr lang="sl-SI" noProof="0" dirty="0"/>
              <a:t>Požarni načrt se mora izdelati tudi za objekte, ki so opremljeni s sončno elektrarno, povezano na javno električno omrežje.</a:t>
            </a:r>
          </a:p>
          <a:p>
            <a:r>
              <a:rPr lang="sl-SI" noProof="0" dirty="0"/>
              <a:t>Če po predpisih požarni načrt za stavbo ni zahtevan, se izdela samo za sončno elektrarno in z njo povezane prostore stavbe in ne za celotno stavbo. </a:t>
            </a:r>
          </a:p>
        </p:txBody>
      </p:sp>
      <p:pic>
        <p:nvPicPr>
          <p:cNvPr id="5122" name="Picture 2" descr="Prednosti sončne elektrarne tudi brez NET Meteringa - Rexel Slovenija">
            <a:extLst>
              <a:ext uri="{FF2B5EF4-FFF2-40B4-BE49-F238E27FC236}">
                <a16:creationId xmlns:a16="http://schemas.microsoft.com/office/drawing/2014/main" id="{CE0E8DC2-BA31-3118-AD58-DFFE58A00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2540834"/>
            <a:ext cx="5581650" cy="292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1820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FAF702C-2942-DEAA-69BB-618A97EE6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9230F658-CE12-0311-55E1-BA184807A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342312" cy="1325563"/>
          </a:xfrm>
        </p:spPr>
        <p:txBody>
          <a:bodyPr/>
          <a:lstStyle/>
          <a:p>
            <a:r>
              <a:rPr lang="sl-SI" noProof="0" dirty="0"/>
              <a:t>Vsebina požarnega načrta za sončno elektrarno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3CB6D418-F48F-5447-2508-3F3B9292D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85950"/>
            <a:ext cx="5157787" cy="423862"/>
          </a:xfrm>
        </p:spPr>
        <p:txBody>
          <a:bodyPr/>
          <a:lstStyle/>
          <a:p>
            <a:r>
              <a:rPr lang="sl-SI" noProof="0" dirty="0"/>
              <a:t>Tloris stavbe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5625AB6B-7B89-1715-C2F0-8EB8142B3F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884862" cy="3987800"/>
          </a:xfrm>
        </p:spPr>
        <p:txBody>
          <a:bodyPr>
            <a:normAutofit fontScale="77500" lnSpcReduction="20000"/>
          </a:bodyPr>
          <a:lstStyle/>
          <a:p>
            <a:r>
              <a:rPr lang="sl-SI" noProof="0" dirty="0"/>
              <a:t>PV-generator je osenčen in ima oznako PV</a:t>
            </a:r>
          </a:p>
          <a:p>
            <a:r>
              <a:rPr lang="sl-SI" noProof="0" dirty="0"/>
              <a:t>napeljave, ki jih ni mogoče izključiti, morajo biti označene z rdečo, risba mora predstavljati dejansko napeljavo v stavbi, ni pa nujno, da je izdelana v merilu</a:t>
            </a:r>
          </a:p>
          <a:p>
            <a:r>
              <a:rPr lang="sl-SI" noProof="0" dirty="0"/>
              <a:t>na barvnih krožnih oznakah na mestih inštalacije DC-stikal mora pisati DC-stikalo</a:t>
            </a:r>
          </a:p>
          <a:p>
            <a:r>
              <a:rPr lang="sl-SI" noProof="0" dirty="0"/>
              <a:t>rdeče označena napeljava je vedno pod napetostjo</a:t>
            </a:r>
          </a:p>
          <a:p>
            <a:r>
              <a:rPr lang="sl-SI" noProof="0" dirty="0"/>
              <a:t>označene morajo biti strani neba</a:t>
            </a:r>
          </a:p>
          <a:p>
            <a:r>
              <a:rPr lang="sl-SI" noProof="0" dirty="0"/>
              <a:t>oznake prostorov (kuhinja, garaža, …) morajo biti razumljive</a:t>
            </a:r>
          </a:p>
          <a:p>
            <a:r>
              <a:rPr lang="sl-SI" noProof="0" dirty="0"/>
              <a:t>vrisane morajo biti požarne ločitve.</a:t>
            </a:r>
          </a:p>
        </p:txBody>
      </p:sp>
      <p:pic>
        <p:nvPicPr>
          <p:cNvPr id="11" name="Označba mesta vsebine 10">
            <a:extLst>
              <a:ext uri="{FF2B5EF4-FFF2-40B4-BE49-F238E27FC236}">
                <a16:creationId xmlns:a16="http://schemas.microsoft.com/office/drawing/2014/main" id="{149E4247-C20C-395B-3E1A-10498A5DFA3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7112122" y="1938105"/>
            <a:ext cx="4240090" cy="3036535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2CEEBBAF-02D7-F6AC-1C07-45C9B1B0B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122" y="4974640"/>
            <a:ext cx="4240090" cy="163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42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4029F3C2-6350-80DF-0D33-E90D0B018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342312" cy="1325563"/>
          </a:xfrm>
        </p:spPr>
        <p:txBody>
          <a:bodyPr/>
          <a:lstStyle/>
          <a:p>
            <a:r>
              <a:rPr lang="sl-SI" noProof="0" dirty="0"/>
              <a:t>Vsebina požarnega načrta za sončno elektrarno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FC372216-B099-A7E3-5394-1511C3FB9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53706"/>
            <a:ext cx="5157787" cy="823912"/>
          </a:xfrm>
        </p:spPr>
        <p:txBody>
          <a:bodyPr/>
          <a:lstStyle/>
          <a:p>
            <a:r>
              <a:rPr lang="sl-SI" noProof="0" dirty="0"/>
              <a:t>Shematski pogled na stavbo s strani ali prerez objekta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935D8E0E-6D2D-E24E-7C7D-53D08C81A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40636"/>
            <a:ext cx="5884862" cy="3768738"/>
          </a:xfrm>
        </p:spPr>
        <p:txBody>
          <a:bodyPr>
            <a:normAutofit fontScale="77500" lnSpcReduction="20000"/>
          </a:bodyPr>
          <a:lstStyle/>
          <a:p>
            <a:r>
              <a:rPr lang="sl-SI" noProof="0" dirty="0"/>
              <a:t>PV-generator z oznako PV</a:t>
            </a:r>
          </a:p>
          <a:p>
            <a:r>
              <a:rPr lang="sl-SI" noProof="0" dirty="0"/>
              <a:t>napeljave, ki jih ni mogoče izključiti, morajo biti označene rdeče, risba mora prikazati dejansko napeljavo v stavbi, ni pa nujno, da je izdelana v merilu. Označeni morajo biti prehodi skozi posamezne požarne sektorje</a:t>
            </a:r>
          </a:p>
          <a:p>
            <a:r>
              <a:rPr lang="sl-SI" noProof="0" dirty="0"/>
              <a:t>na barvnih krožnih oznakah na mestih inštalacije DC-stikal mora pisati DC-stikalo</a:t>
            </a:r>
          </a:p>
          <a:p>
            <a:r>
              <a:rPr lang="sl-SI" noProof="0" dirty="0"/>
              <a:t>oznake prostorov (kuhinja, garaža …) morajo biti razumljive</a:t>
            </a:r>
          </a:p>
          <a:p>
            <a:r>
              <a:rPr lang="sl-SI" noProof="0" dirty="0"/>
              <a:t>objekt mora biti razdeljen na obstoječe požarne sektorje</a:t>
            </a:r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43A9D8B6-8E94-1506-145A-423E76DF4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122" y="4336095"/>
            <a:ext cx="4240090" cy="1634734"/>
          </a:xfrm>
          <a:prstGeom prst="rect">
            <a:avLst/>
          </a:prstGeom>
        </p:spPr>
      </p:pic>
      <p:pic>
        <p:nvPicPr>
          <p:cNvPr id="17" name="Označba mesta vsebine 16">
            <a:extLst>
              <a:ext uri="{FF2B5EF4-FFF2-40B4-BE49-F238E27FC236}">
                <a16:creationId xmlns:a16="http://schemas.microsoft.com/office/drawing/2014/main" id="{5DB65D70-62F3-A3D3-7FC7-567624BE110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112122" y="2840636"/>
            <a:ext cx="4280107" cy="149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0368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8D4EF7A-0B41-6953-9F5E-49705F1B5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Požarna straža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1FBCB28-8F9E-DA86-02C9-9BA2A16B98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1838615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39C86A4-AB60-FC93-CC36-1D0D808B6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Požarna straža ali </a:t>
            </a:r>
            <a:br>
              <a:rPr lang="sl-SI" dirty="0"/>
            </a:br>
            <a:r>
              <a:rPr lang="sl-SI" dirty="0"/>
              <a:t>gasilska straža?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B3E8DC91-497C-8BED-D8AC-3A06CBA20C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6" t="-180" b="14009"/>
          <a:stretch>
            <a:fillRect/>
          </a:stretch>
        </p:blipFill>
        <p:spPr>
          <a:xfrm>
            <a:off x="1065272" y="2033615"/>
            <a:ext cx="4867276" cy="3409739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A3DD97CA-CDD9-559B-576D-251363A041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4"/>
          <a:stretch>
            <a:fillRect/>
          </a:stretch>
        </p:blipFill>
        <p:spPr>
          <a:xfrm>
            <a:off x="6259452" y="2033614"/>
            <a:ext cx="4867276" cy="3409739"/>
          </a:xfrm>
          <a:prstGeom prst="rect">
            <a:avLst/>
          </a:prstGeom>
        </p:spPr>
      </p:pic>
      <p:sp>
        <p:nvSpPr>
          <p:cNvPr id="8" name="Pravokotnik: zaokroženi vogali 7">
            <a:extLst>
              <a:ext uri="{FF2B5EF4-FFF2-40B4-BE49-F238E27FC236}">
                <a16:creationId xmlns:a16="http://schemas.microsoft.com/office/drawing/2014/main" id="{DA82439B-D068-1C7C-1AFA-BDF7974DD1BF}"/>
              </a:ext>
            </a:extLst>
          </p:cNvPr>
          <p:cNvSpPr/>
          <p:nvPr/>
        </p:nvSpPr>
        <p:spPr>
          <a:xfrm>
            <a:off x="171449" y="4031507"/>
            <a:ext cx="4019550" cy="2599717"/>
          </a:xfrm>
          <a:prstGeom prst="round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 err="1"/>
              <a:t>požárna</a:t>
            </a:r>
            <a:r>
              <a:rPr lang="it-IT" b="1" dirty="0"/>
              <a:t> </a:t>
            </a:r>
            <a:r>
              <a:rPr lang="it-IT" b="1" dirty="0" err="1"/>
              <a:t>stráža</a:t>
            </a:r>
            <a:r>
              <a:rPr lang="it-IT" dirty="0"/>
              <a:t> -e -e </a:t>
            </a:r>
            <a:r>
              <a:rPr lang="it-IT" sz="1400" dirty="0"/>
              <a:t>ž</a:t>
            </a:r>
            <a:endParaRPr lang="sl-SI" dirty="0"/>
          </a:p>
          <a:p>
            <a:r>
              <a:rPr lang="sl-SI" sz="1400" dirty="0"/>
              <a:t>časovno omejeno fizično izvajanje </a:t>
            </a:r>
            <a:r>
              <a:rPr lang="sl-SI" sz="1400" dirty="0" err="1"/>
              <a:t>požarnopreventivnih</a:t>
            </a:r>
            <a:r>
              <a:rPr lang="sl-SI" sz="1400" dirty="0"/>
              <a:t> postopkov pred, med in po večjih javnih prireditvah, izvajanju vročih del, pretakanju vnetljivih tekočin in izvajanju drugih aktivnosti, ki lahko povzročijo požar in se izvajajo v okolju, ki za to ni posebej prilagojeno, kar lahko opravljajo le gasilci, v določenih primerih pa tudi za gašenje usposobljene osebe</a:t>
            </a:r>
          </a:p>
        </p:txBody>
      </p:sp>
      <p:sp>
        <p:nvSpPr>
          <p:cNvPr id="9" name="Pravokotnik: zaokroženi vogali 8">
            <a:extLst>
              <a:ext uri="{FF2B5EF4-FFF2-40B4-BE49-F238E27FC236}">
                <a16:creationId xmlns:a16="http://schemas.microsoft.com/office/drawing/2014/main" id="{51CF7B12-3507-34EA-6EB0-CC114157BABB}"/>
              </a:ext>
            </a:extLst>
          </p:cNvPr>
          <p:cNvSpPr/>
          <p:nvPr/>
        </p:nvSpPr>
        <p:spPr>
          <a:xfrm>
            <a:off x="8001003" y="4031506"/>
            <a:ext cx="4019550" cy="2599717"/>
          </a:xfrm>
          <a:prstGeom prst="roundRect">
            <a:avLst/>
          </a:prstGeom>
          <a:solidFill>
            <a:srgbClr val="B74826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b="1" dirty="0"/>
              <a:t>gasílska stráža</a:t>
            </a:r>
            <a:r>
              <a:rPr lang="sl-SI" dirty="0"/>
              <a:t> -e -e </a:t>
            </a:r>
            <a:r>
              <a:rPr lang="sl-SI" sz="1400" dirty="0"/>
              <a:t>ž</a:t>
            </a:r>
            <a:endParaRPr lang="sl-SI" dirty="0"/>
          </a:p>
          <a:p>
            <a:r>
              <a:rPr lang="sl-SI" sz="1400" dirty="0"/>
              <a:t>operativno-taktični postopek po koncu intervencije, ko manjša gasilska taktična formacija ostane na mestu intervencije in nadzoruje pogorišče, da lahko ob morebitnem ponovnem izbruhu požara takoj začne gasiti</a:t>
            </a:r>
            <a:endParaRPr lang="sl-SI" sz="1100" dirty="0"/>
          </a:p>
        </p:txBody>
      </p:sp>
    </p:spTree>
    <p:extLst>
      <p:ext uri="{BB962C8B-B14F-4D97-AF65-F5344CB8AC3E}">
        <p14:creationId xmlns:p14="http://schemas.microsoft.com/office/powerpoint/2010/main" val="38024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202E7415-A86F-82B4-6477-E7525EADB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Požarna straža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5FFF403E-BB6F-D049-42CE-CD6DA9C6B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Ob povečani požarni ogroženosti ali drugi grozeči nesreči gasilska enota opravlja požarno stražo.</a:t>
            </a:r>
          </a:p>
          <a:p>
            <a:r>
              <a:rPr lang="sl-SI" dirty="0"/>
              <a:t>V času povečane požarne ogroženosti morajo biti gasilske enote v stanju povečane operativne pripravljenosti. </a:t>
            </a:r>
          </a:p>
          <a:p>
            <a:r>
              <a:rPr lang="sl-SI" dirty="0"/>
              <a:t>Za povečano operativno pripravljenost mora biti določeno najnujnejše število moštva oziroma sestav ter njihova razporeditev na območju povečane požarne ogroženosti.</a:t>
            </a:r>
          </a:p>
          <a:p>
            <a:r>
              <a:rPr lang="sl-SI" dirty="0"/>
              <a:t> Požarna straža se mora izvajati dokler traja povečana požarna ogroženost ali dokler ta ukrep ni preklican.</a:t>
            </a:r>
          </a:p>
        </p:txBody>
      </p:sp>
    </p:spTree>
    <p:extLst>
      <p:ext uri="{BB962C8B-B14F-4D97-AF65-F5344CB8AC3E}">
        <p14:creationId xmlns:p14="http://schemas.microsoft.com/office/powerpoint/2010/main" val="17162987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22DE4DC-45CC-AF37-64B5-184B7A121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Požarna straža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5F13E49-3EAD-A403-1309-6EC5ECC80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noProof="0" dirty="0"/>
              <a:t>Požarno stražo mora organizirati: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17903B5A-774E-BB96-4F4A-0E5C193912F9}"/>
              </a:ext>
            </a:extLst>
          </p:cNvPr>
          <p:cNvSpPr/>
          <p:nvPr/>
        </p:nvSpPr>
        <p:spPr>
          <a:xfrm>
            <a:off x="1425610" y="2405923"/>
            <a:ext cx="2407168" cy="2083631"/>
          </a:xfrm>
          <a:prstGeom prst="rect">
            <a:avLst/>
          </a:prstGeom>
          <a:solidFill>
            <a:srgbClr val="8989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noProof="0" dirty="0"/>
              <a:t>kdor pretaka količine nad 10 m</a:t>
            </a:r>
            <a:r>
              <a:rPr lang="sl-SI" sz="1600" baseline="30000" noProof="0" dirty="0"/>
              <a:t>3</a:t>
            </a:r>
            <a:r>
              <a:rPr lang="sl-SI" sz="1600" noProof="0" dirty="0"/>
              <a:t> lahko vnetljivih snovi in gorljivih plinov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DD5DFBFE-BE82-6CAB-84B5-CD8F3EE93561}"/>
              </a:ext>
            </a:extLst>
          </p:cNvPr>
          <p:cNvSpPr/>
          <p:nvPr/>
        </p:nvSpPr>
        <p:spPr>
          <a:xfrm>
            <a:off x="3995175" y="2405923"/>
            <a:ext cx="2407168" cy="2083631"/>
          </a:xfrm>
          <a:prstGeom prst="rect">
            <a:avLst/>
          </a:prstGeom>
          <a:solidFill>
            <a:srgbClr val="8989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noProof="0" dirty="0"/>
              <a:t>kdor vari, uporablja odprt plamen ali orodje, ki pri uporabi proizvaja iskre, v prostoru, ki je nevaren za požar in ni posebej prilagojen za ta opravila</a:t>
            </a: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CB19A613-4690-459A-D9CA-AFE782EEB34B}"/>
              </a:ext>
            </a:extLst>
          </p:cNvPr>
          <p:cNvSpPr/>
          <p:nvPr/>
        </p:nvSpPr>
        <p:spPr>
          <a:xfrm>
            <a:off x="6564740" y="2405923"/>
            <a:ext cx="2407168" cy="2083631"/>
          </a:xfrm>
          <a:prstGeom prst="rect">
            <a:avLst/>
          </a:prstGeom>
          <a:solidFill>
            <a:srgbClr val="8989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noProof="0" dirty="0"/>
              <a:t>prireditelj javnega shoda ali prireditve, na kateri je nevarnost, da izbruhne požar ali pride do eksplozije</a:t>
            </a: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642F81E8-0FE9-762A-DCAD-CDE04049ED92}"/>
              </a:ext>
            </a:extLst>
          </p:cNvPr>
          <p:cNvSpPr/>
          <p:nvPr/>
        </p:nvSpPr>
        <p:spPr>
          <a:xfrm>
            <a:off x="9134305" y="2405923"/>
            <a:ext cx="2407168" cy="2083631"/>
          </a:xfrm>
          <a:prstGeom prst="rect">
            <a:avLst/>
          </a:prstGeom>
          <a:solidFill>
            <a:srgbClr val="8989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noProof="0" dirty="0"/>
              <a:t> lokalna skupnost v sodelovanju z lastniki oziroma upravljavci gozdov ali drugih zemljišč, ko je razglašena povečana nevarnost požarov v naravnem okolju</a:t>
            </a:r>
          </a:p>
        </p:txBody>
      </p:sp>
      <p:sp>
        <p:nvSpPr>
          <p:cNvPr id="10" name="Pravokotnik: zaokrožena zgornja vogala 9">
            <a:extLst>
              <a:ext uri="{FF2B5EF4-FFF2-40B4-BE49-F238E27FC236}">
                <a16:creationId xmlns:a16="http://schemas.microsoft.com/office/drawing/2014/main" id="{1FEAF1FF-FA93-DD1E-7F6C-E38EBE5F9D19}"/>
              </a:ext>
            </a:extLst>
          </p:cNvPr>
          <p:cNvSpPr/>
          <p:nvPr/>
        </p:nvSpPr>
        <p:spPr>
          <a:xfrm rot="16200000">
            <a:off x="-97690" y="3128649"/>
            <a:ext cx="2083632" cy="638175"/>
          </a:xfrm>
          <a:prstGeom prst="round2Same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noProof="0" dirty="0">
                <a:solidFill>
                  <a:sysClr val="windowText" lastClr="000000"/>
                </a:solidFill>
              </a:rPr>
              <a:t>AKTIVNOST</a:t>
            </a:r>
          </a:p>
        </p:txBody>
      </p:sp>
      <p:sp>
        <p:nvSpPr>
          <p:cNvPr id="11" name="Pravokotnik: zaokrožena zgornja vogala 10">
            <a:extLst>
              <a:ext uri="{FF2B5EF4-FFF2-40B4-BE49-F238E27FC236}">
                <a16:creationId xmlns:a16="http://schemas.microsoft.com/office/drawing/2014/main" id="{371A565A-8472-1E0E-5335-1DA0A927ABC9}"/>
              </a:ext>
            </a:extLst>
          </p:cNvPr>
          <p:cNvSpPr/>
          <p:nvPr/>
        </p:nvSpPr>
        <p:spPr>
          <a:xfrm rot="16200000">
            <a:off x="123403" y="5063305"/>
            <a:ext cx="1641448" cy="638175"/>
          </a:xfrm>
          <a:prstGeom prst="round2Same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noProof="0" dirty="0">
                <a:solidFill>
                  <a:sysClr val="windowText" lastClr="000000"/>
                </a:solidFill>
              </a:rPr>
              <a:t>IZVAJALEC</a:t>
            </a:r>
          </a:p>
        </p:txBody>
      </p:sp>
      <p:sp>
        <p:nvSpPr>
          <p:cNvPr id="12" name="Pravokotnik 11">
            <a:extLst>
              <a:ext uri="{FF2B5EF4-FFF2-40B4-BE49-F238E27FC236}">
                <a16:creationId xmlns:a16="http://schemas.microsoft.com/office/drawing/2014/main" id="{76A2ACB1-DD27-B95D-30B4-31DE7FD50B0B}"/>
              </a:ext>
            </a:extLst>
          </p:cNvPr>
          <p:cNvSpPr/>
          <p:nvPr/>
        </p:nvSpPr>
        <p:spPr>
          <a:xfrm>
            <a:off x="1425610" y="4561669"/>
            <a:ext cx="2407168" cy="1638274"/>
          </a:xfrm>
          <a:prstGeom prst="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noProof="0" dirty="0"/>
              <a:t>GASILCI,</a:t>
            </a:r>
          </a:p>
          <a:p>
            <a:pPr algn="ctr"/>
            <a:endParaRPr lang="sl-SI" sz="1600" noProof="0" dirty="0"/>
          </a:p>
          <a:p>
            <a:pPr algn="ctr"/>
            <a:r>
              <a:rPr lang="sl-SI" sz="1600" noProof="0" dirty="0"/>
              <a:t>tudi za gašenje usposobljene osebe*</a:t>
            </a:r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32AE112D-1778-1020-DCB6-986D235DF12A}"/>
              </a:ext>
            </a:extLst>
          </p:cNvPr>
          <p:cNvSpPr/>
          <p:nvPr/>
        </p:nvSpPr>
        <p:spPr>
          <a:xfrm>
            <a:off x="3995175" y="4561669"/>
            <a:ext cx="2407168" cy="1638274"/>
          </a:xfrm>
          <a:prstGeom prst="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noProof="0" dirty="0"/>
              <a:t>GASILCI,</a:t>
            </a:r>
          </a:p>
          <a:p>
            <a:pPr algn="ctr"/>
            <a:endParaRPr lang="sl-SI" sz="1600" noProof="0" dirty="0"/>
          </a:p>
          <a:p>
            <a:pPr algn="ctr"/>
            <a:r>
              <a:rPr lang="sl-SI" sz="1600" dirty="0"/>
              <a:t>t</a:t>
            </a:r>
            <a:r>
              <a:rPr lang="sl-SI" sz="1600" noProof="0" dirty="0"/>
              <a:t>udi za gašenje usposobljene osebe*</a:t>
            </a:r>
          </a:p>
        </p:txBody>
      </p:sp>
      <p:sp>
        <p:nvSpPr>
          <p:cNvPr id="14" name="Pravokotnik 13">
            <a:extLst>
              <a:ext uri="{FF2B5EF4-FFF2-40B4-BE49-F238E27FC236}">
                <a16:creationId xmlns:a16="http://schemas.microsoft.com/office/drawing/2014/main" id="{3E9BB9D4-7ABE-9B57-6C28-779DFB564C88}"/>
              </a:ext>
            </a:extLst>
          </p:cNvPr>
          <p:cNvSpPr/>
          <p:nvPr/>
        </p:nvSpPr>
        <p:spPr>
          <a:xfrm>
            <a:off x="6564740" y="4561669"/>
            <a:ext cx="2407168" cy="163827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noProof="0" dirty="0"/>
              <a:t>GASILCI</a:t>
            </a:r>
          </a:p>
        </p:txBody>
      </p:sp>
      <p:sp>
        <p:nvSpPr>
          <p:cNvPr id="15" name="Pravokotnik 14">
            <a:extLst>
              <a:ext uri="{FF2B5EF4-FFF2-40B4-BE49-F238E27FC236}">
                <a16:creationId xmlns:a16="http://schemas.microsoft.com/office/drawing/2014/main" id="{1E3E42A4-D9F2-10D7-BB05-5C61A10B332C}"/>
              </a:ext>
            </a:extLst>
          </p:cNvPr>
          <p:cNvSpPr/>
          <p:nvPr/>
        </p:nvSpPr>
        <p:spPr>
          <a:xfrm>
            <a:off x="9134305" y="4561669"/>
            <a:ext cx="2407168" cy="163827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noProof="0" dirty="0"/>
              <a:t>GASILCI</a:t>
            </a:r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F1084C6B-2830-7FDC-D6B7-4436739B4A8A}"/>
              </a:ext>
            </a:extLst>
          </p:cNvPr>
          <p:cNvSpPr txBox="1"/>
          <p:nvPr/>
        </p:nvSpPr>
        <p:spPr>
          <a:xfrm>
            <a:off x="1425610" y="6249078"/>
            <a:ext cx="101158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/>
              <a:t>* če ne gre za opravljanje del v objektih z najmanj srednjo do povečano požarno ogroženostjo ali v objektih, v katerih se zbira več kot 100 ljudi</a:t>
            </a:r>
          </a:p>
        </p:txBody>
      </p:sp>
    </p:spTree>
    <p:extLst>
      <p:ext uri="{BB962C8B-B14F-4D97-AF65-F5344CB8AC3E}">
        <p14:creationId xmlns:p14="http://schemas.microsoft.com/office/powerpoint/2010/main" val="71978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93FB623-D435-0B96-8FEA-D9AB32DA9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Osnove gorenja in gašenja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35CAE45-A5DA-A1D1-3F2B-6B03113A3A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032304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D3653F12-707A-8D9D-FE36-DF81D3D90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Namen zakona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FD45853A-4E5E-2BF3-1372-C79DCD1FD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365033" cy="476569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sl-SI" dirty="0"/>
              <a:t>Ureja sistem varstva pred požarom</a:t>
            </a:r>
          </a:p>
          <a:p>
            <a:pPr>
              <a:lnSpc>
                <a:spcPct val="110000"/>
              </a:lnSpc>
            </a:pPr>
            <a:r>
              <a:rPr lang="sl-SI" dirty="0"/>
              <a:t>Cilj dejavnosti in ukrepov varstva pred požarom je varovanje ljudi, živali, premoženja in okolja pred požarom in eksplozijo</a:t>
            </a:r>
          </a:p>
          <a:p>
            <a:pPr>
              <a:lnSpc>
                <a:spcPct val="110000"/>
              </a:lnSpc>
            </a:pPr>
            <a:r>
              <a:rPr lang="sl-SI" dirty="0"/>
              <a:t>Dejavnosti varstva pred požarom so raziskovanje, izobraževanje in usposabljanje, načrtovanje ukrepov varstva pred požarom, nadziranje, požarno zavarovanje, gasilstvo, tehnični nadzor vgrajenih sistemov požarne zaščite, dimnikarstvo, požarno varovanje premoženja in druge.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7ED816D-A14A-96DD-1AEF-634655D1F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7523" y="1876718"/>
            <a:ext cx="3399459" cy="48182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5BC6C3AF-81CD-39A3-1987-FDB7F7EB4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0921" y="1773037"/>
            <a:ext cx="3399459" cy="48182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EDBAD921-7330-DD83-CAA5-9CC74EC30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9895" y="1669354"/>
            <a:ext cx="3399459" cy="481828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206238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>
            <a:extLst>
              <a:ext uri="{FF2B5EF4-FFF2-40B4-BE49-F238E27FC236}">
                <a16:creationId xmlns:a16="http://schemas.microsoft.com/office/drawing/2014/main" id="{ABE342A1-197A-4E1A-1433-95D018683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KAJ JE  POŽAR IN KAJ GORENJE?</a:t>
            </a:r>
          </a:p>
        </p:txBody>
      </p:sp>
      <p:sp>
        <p:nvSpPr>
          <p:cNvPr id="8" name="Označba mesta vsebine 7">
            <a:extLst>
              <a:ext uri="{FF2B5EF4-FFF2-40B4-BE49-F238E27FC236}">
                <a16:creationId xmlns:a16="http://schemas.microsoft.com/office/drawing/2014/main" id="{D1205D05-8B96-E900-6F84-CC6D9946F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7"/>
          </a:xfrm>
        </p:spPr>
        <p:txBody>
          <a:bodyPr>
            <a:normAutofit fontScale="92500" lnSpcReduction="10000"/>
          </a:bodyPr>
          <a:lstStyle/>
          <a:p>
            <a:r>
              <a:rPr lang="sl-SI" noProof="0" dirty="0"/>
              <a:t>Gorenje je kemijska reakcija, za katero so potrebni gorljiva snov, kisik in toplota. Vsi trije elementi sestavljajo trikotnik gorenja.</a:t>
            </a:r>
          </a:p>
          <a:p>
            <a:r>
              <a:rPr lang="sl-SI" noProof="0" dirty="0"/>
              <a:t>Gorenje je lahko kontrolirano ali nekontrolirano.</a:t>
            </a:r>
          </a:p>
        </p:txBody>
      </p:sp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FEA10F69-BB09-5E7C-29D5-ACD88C5854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2107746"/>
          </a:xfrm>
        </p:spPr>
        <p:txBody>
          <a:bodyPr>
            <a:normAutofit fontScale="92500" lnSpcReduction="10000"/>
          </a:bodyPr>
          <a:lstStyle/>
          <a:p>
            <a:r>
              <a:rPr lang="sl-SI" noProof="0" dirty="0"/>
              <a:t>Požar je </a:t>
            </a:r>
            <a:r>
              <a:rPr lang="sl-SI" dirty="0"/>
              <a:t>proces hitrega gorenja, ki se nenadzorovano širi v prostoru in času. Za požar je značilno sproščanje toplote skupaj z dimom, strupenimi plini in plameni.</a:t>
            </a:r>
            <a:endParaRPr lang="sl-SI" noProof="0" dirty="0"/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AE99C6E4-174A-766F-E848-8662D46D74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01726" y="3933371"/>
            <a:ext cx="3731572" cy="2871561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BFA79D1A-D48D-16F9-A763-6568E92582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648" y="3932118"/>
            <a:ext cx="3733200" cy="2872814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804A0E59-A775-DD0A-3BE0-BDE3457BC2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89174" y="4001294"/>
            <a:ext cx="3813652" cy="267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7166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>
            <a:extLst>
              <a:ext uri="{FF2B5EF4-FFF2-40B4-BE49-F238E27FC236}">
                <a16:creationId xmlns:a16="http://schemas.microsoft.com/office/drawing/2014/main" id="{EF74CA7C-F273-2258-866F-0A10A628E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Najpogostejši vzroki za požare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9609DBA4-EA2D-DAAF-AF3D-35759D1EC3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8325051" cy="466725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sl-SI" dirty="0"/>
              <a:t>Ministrstvo zbira podatke o požarih, eksplozijah in gasilskih intervencijah v informacijskem sistemu SPIN</a:t>
            </a:r>
          </a:p>
          <a:p>
            <a:pPr>
              <a:lnSpc>
                <a:spcPct val="110000"/>
              </a:lnSpc>
            </a:pPr>
            <a:r>
              <a:rPr lang="sl-SI" dirty="0"/>
              <a:t>V obdobju 2015-2025 so bili najpogostejši vzroki za požare:</a:t>
            </a:r>
          </a:p>
          <a:p>
            <a:pPr lvl="1">
              <a:lnSpc>
                <a:spcPct val="110000"/>
              </a:lnSpc>
            </a:pPr>
            <a:r>
              <a:rPr lang="sl-SI" dirty="0"/>
              <a:t>Vžig saj, iskrenje in neustrezno tehnično </a:t>
            </a:r>
            <a:br>
              <a:rPr lang="sl-SI" dirty="0"/>
            </a:br>
            <a:r>
              <a:rPr lang="sl-SI" dirty="0"/>
              <a:t>stanje dimniških naprav</a:t>
            </a:r>
          </a:p>
          <a:p>
            <a:pPr lvl="1">
              <a:lnSpc>
                <a:spcPct val="110000"/>
              </a:lnSpc>
            </a:pPr>
            <a:r>
              <a:rPr lang="sl-SI" dirty="0"/>
              <a:t>Nepazljivost pri </a:t>
            </a:r>
            <a:r>
              <a:rPr lang="sl-SI"/>
              <a:t>ravnanju </a:t>
            </a:r>
            <a:br>
              <a:rPr lang="sl-SI"/>
            </a:br>
            <a:r>
              <a:rPr lang="sl-SI"/>
              <a:t>(</a:t>
            </a:r>
            <a:r>
              <a:rPr lang="sl-SI" dirty="0"/>
              <a:t>ogenj, nevarne snovi …)</a:t>
            </a:r>
          </a:p>
          <a:p>
            <a:pPr lvl="1">
              <a:lnSpc>
                <a:spcPct val="110000"/>
              </a:lnSpc>
            </a:pPr>
            <a:r>
              <a:rPr lang="sl-SI" dirty="0"/>
              <a:t>Okvara, poškodba – naprav, strojev, </a:t>
            </a:r>
            <a:br>
              <a:rPr lang="sl-SI" dirty="0"/>
            </a:br>
            <a:r>
              <a:rPr lang="sl-SI" dirty="0"/>
              <a:t>motorjev … (kratek stik …)</a:t>
            </a:r>
          </a:p>
          <a:p>
            <a:pPr lvl="1">
              <a:lnSpc>
                <a:spcPct val="110000"/>
              </a:lnSpc>
            </a:pPr>
            <a:r>
              <a:rPr lang="sl-SI" dirty="0" err="1"/>
              <a:t>Nepogašeno</a:t>
            </a:r>
            <a:r>
              <a:rPr lang="sl-SI" dirty="0"/>
              <a:t> kurišče, ognjišče …</a:t>
            </a:r>
          </a:p>
          <a:p>
            <a:pPr lvl="1">
              <a:lnSpc>
                <a:spcPct val="110000"/>
              </a:lnSpc>
            </a:pPr>
            <a:r>
              <a:rPr lang="sl-SI" dirty="0"/>
              <a:t>Kuhanje</a:t>
            </a:r>
          </a:p>
          <a:p>
            <a:pPr>
              <a:lnSpc>
                <a:spcPct val="110000"/>
              </a:lnSpc>
            </a:pPr>
            <a:endParaRPr lang="sl-SI" dirty="0"/>
          </a:p>
        </p:txBody>
      </p:sp>
      <p:pic>
        <p:nvPicPr>
          <p:cNvPr id="9" name="Označba mesta vsebine 8">
            <a:hlinkClick r:id="rId2"/>
            <a:extLst>
              <a:ext uri="{FF2B5EF4-FFF2-40B4-BE49-F238E27FC236}">
                <a16:creationId xmlns:a16="http://schemas.microsoft.com/office/drawing/2014/main" id="{46749BEC-5591-E4C7-E572-23233FC605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953" y="3192370"/>
            <a:ext cx="1617847" cy="161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4893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>
            <a:extLst>
              <a:ext uri="{FF2B5EF4-FFF2-40B4-BE49-F238E27FC236}">
                <a16:creationId xmlns:a16="http://schemas.microsoft.com/office/drawing/2014/main" id="{9622D9B0-6222-1729-6783-45583B764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Gorljive snovi</a:t>
            </a:r>
          </a:p>
        </p:txBody>
      </p:sp>
      <p:graphicFrame>
        <p:nvGraphicFramePr>
          <p:cNvPr id="7" name="Označba mesta vsebine 6">
            <a:extLst>
              <a:ext uri="{FF2B5EF4-FFF2-40B4-BE49-F238E27FC236}">
                <a16:creationId xmlns:a16="http://schemas.microsoft.com/office/drawing/2014/main" id="{307F2179-3E20-8FB2-C39E-3344F5E875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4457370"/>
              </p:ext>
            </p:extLst>
          </p:nvPr>
        </p:nvGraphicFramePr>
        <p:xfrm>
          <a:off x="838200" y="1825625"/>
          <a:ext cx="10637600" cy="47676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467">
                  <a:extLst>
                    <a:ext uri="{9D8B030D-6E8A-4147-A177-3AD203B41FA5}">
                      <a16:colId xmlns:a16="http://schemas.microsoft.com/office/drawing/2014/main" val="4107628853"/>
                    </a:ext>
                  </a:extLst>
                </a:gridCol>
                <a:gridCol w="804333">
                  <a:extLst>
                    <a:ext uri="{9D8B030D-6E8A-4147-A177-3AD203B41FA5}">
                      <a16:colId xmlns:a16="http://schemas.microsoft.com/office/drawing/2014/main" val="3786267448"/>
                    </a:ext>
                  </a:extLst>
                </a:gridCol>
                <a:gridCol w="2912533">
                  <a:extLst>
                    <a:ext uri="{9D8B030D-6E8A-4147-A177-3AD203B41FA5}">
                      <a16:colId xmlns:a16="http://schemas.microsoft.com/office/drawing/2014/main" val="2842593932"/>
                    </a:ext>
                  </a:extLst>
                </a:gridCol>
                <a:gridCol w="3107267">
                  <a:extLst>
                    <a:ext uri="{9D8B030D-6E8A-4147-A177-3AD203B41FA5}">
                      <a16:colId xmlns:a16="http://schemas.microsoft.com/office/drawing/2014/main" val="3972749631"/>
                    </a:ext>
                  </a:extLst>
                </a:gridCol>
                <a:gridCol w="2916000">
                  <a:extLst>
                    <a:ext uri="{9D8B030D-6E8A-4147-A177-3AD203B41FA5}">
                      <a16:colId xmlns:a16="http://schemas.microsoft.com/office/drawing/2014/main" val="1436257317"/>
                    </a:ext>
                  </a:extLst>
                </a:gridCol>
              </a:tblGrid>
              <a:tr h="476616">
                <a:tc>
                  <a:txBody>
                    <a:bodyPr/>
                    <a:lstStyle/>
                    <a:p>
                      <a:pPr algn="ctr"/>
                      <a:endParaRPr lang="sl-SI" sz="1600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B74826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sz="1600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B748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>
                          <a:solidFill>
                            <a:schemeClr val="bg1"/>
                          </a:solidFill>
                        </a:rPr>
                        <a:t>Razred požara</a:t>
                      </a:r>
                    </a:p>
                  </a:txBody>
                  <a:tcPr anchor="ctr">
                    <a:solidFill>
                      <a:srgbClr val="B748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>
                          <a:solidFill>
                            <a:schemeClr val="bg1"/>
                          </a:solidFill>
                        </a:rPr>
                        <a:t>Gorljiva snov</a:t>
                      </a:r>
                    </a:p>
                  </a:txBody>
                  <a:tcPr anchor="ctr">
                    <a:solidFill>
                      <a:srgbClr val="B748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>
                          <a:solidFill>
                            <a:schemeClr val="bg1"/>
                          </a:solidFill>
                        </a:rPr>
                        <a:t>Primerno gasilno sredstvo</a:t>
                      </a:r>
                    </a:p>
                  </a:txBody>
                  <a:tcPr anchor="ctr">
                    <a:solidFill>
                      <a:srgbClr val="B748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413698"/>
                  </a:ext>
                </a:extLst>
              </a:tr>
              <a:tr h="858213">
                <a:tc>
                  <a:txBody>
                    <a:bodyPr/>
                    <a:lstStyle/>
                    <a:p>
                      <a:pPr algn="ctr"/>
                      <a:r>
                        <a:rPr lang="sl-SI" sz="1600" b="1" noProof="0" dirty="0"/>
                        <a:t>A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600" noProof="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požari gorljivih trdnih snovi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les, papir, slama, </a:t>
                      </a:r>
                    </a:p>
                    <a:p>
                      <a:r>
                        <a:rPr lang="sl-SI" sz="1600" noProof="0" dirty="0"/>
                        <a:t>tekstil, premog ...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voda, pena, ABC-prah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9006031"/>
                  </a:ext>
                </a:extLst>
              </a:tr>
              <a:tr h="858213">
                <a:tc>
                  <a:txBody>
                    <a:bodyPr/>
                    <a:lstStyle/>
                    <a:p>
                      <a:pPr algn="ctr"/>
                      <a:r>
                        <a:rPr lang="sl-SI" sz="1600" b="1" noProof="0" dirty="0"/>
                        <a:t>B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600" noProof="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požari vnetljivih tekočin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bencin, nafta, olja, voski, </a:t>
                      </a:r>
                    </a:p>
                    <a:p>
                      <a:r>
                        <a:rPr lang="sl-SI" sz="1600" noProof="0" dirty="0"/>
                        <a:t>laki, alkoholi, benzen, smole …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pena, CO</a:t>
                      </a:r>
                      <a:r>
                        <a:rPr lang="sl-SI" sz="1600" baseline="-25000" noProof="0" dirty="0"/>
                        <a:t>2</a:t>
                      </a:r>
                      <a:r>
                        <a:rPr lang="sl-SI" sz="1600" noProof="0" dirty="0"/>
                        <a:t>, ABC-prah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8815137"/>
                  </a:ext>
                </a:extLst>
              </a:tr>
              <a:tr h="858213">
                <a:tc>
                  <a:txBody>
                    <a:bodyPr/>
                    <a:lstStyle/>
                    <a:p>
                      <a:pPr algn="ctr"/>
                      <a:r>
                        <a:rPr lang="sl-SI" sz="1600" b="1" noProof="0" dirty="0"/>
                        <a:t>C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600" noProof="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požari vnetljivih plinov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zemeljski plin, butan, acetilen, </a:t>
                      </a:r>
                    </a:p>
                    <a:p>
                      <a:r>
                        <a:rPr lang="sl-SI" sz="1600" noProof="0" dirty="0"/>
                        <a:t>vodik, utekočinjen naftni plin ...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ABC-prah, CO</a:t>
                      </a:r>
                      <a:r>
                        <a:rPr lang="sl-SI" sz="1600" baseline="-25000" noProof="0" dirty="0"/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8594017"/>
                  </a:ext>
                </a:extLst>
              </a:tr>
              <a:tr h="858213">
                <a:tc>
                  <a:txBody>
                    <a:bodyPr/>
                    <a:lstStyle/>
                    <a:p>
                      <a:pPr algn="ctr"/>
                      <a:r>
                        <a:rPr lang="sl-SI" sz="1600" b="1" noProof="0" dirty="0"/>
                        <a:t>D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600" noProof="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požari lahkih kovin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magnezij, </a:t>
                      </a:r>
                    </a:p>
                    <a:p>
                      <a:r>
                        <a:rPr lang="sl-SI" sz="1600" noProof="0" dirty="0"/>
                        <a:t>aluminij v prahu …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D-prah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9651381"/>
                  </a:ext>
                </a:extLst>
              </a:tr>
              <a:tr h="858213">
                <a:tc>
                  <a:txBody>
                    <a:bodyPr/>
                    <a:lstStyle/>
                    <a:p>
                      <a:pPr algn="ctr"/>
                      <a:r>
                        <a:rPr lang="sl-SI" sz="1600" b="1" noProof="0" dirty="0"/>
                        <a:t>F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sl-SI" sz="1600" noProof="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požari jedilnih olj in maščob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jedilna olja in maščobe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F-prah, posebna tekoča gasila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68254680"/>
                  </a:ext>
                </a:extLst>
              </a:tr>
            </a:tbl>
          </a:graphicData>
        </a:graphic>
      </p:graphicFrame>
      <p:pic>
        <p:nvPicPr>
          <p:cNvPr id="9" name="Grafika 8">
            <a:extLst>
              <a:ext uri="{FF2B5EF4-FFF2-40B4-BE49-F238E27FC236}">
                <a16:creationId xmlns:a16="http://schemas.microsoft.com/office/drawing/2014/main" id="{924FB4DD-BB98-0C76-2F69-3486A2F3BC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49140" y="2326129"/>
            <a:ext cx="772677" cy="799129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25B87E63-FEC8-69A3-856A-2E460BA2DF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49141" y="3186764"/>
            <a:ext cx="772677" cy="799129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9CEB9E53-CBFF-E40A-AA81-DCF6440FDF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49141" y="4047399"/>
            <a:ext cx="772677" cy="799129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7148CD9F-28E8-3532-C16D-8050B5C46B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49141" y="4908034"/>
            <a:ext cx="772677" cy="799129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CE1046D6-F28E-E1E4-A391-5062CE0CBB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49140" y="5768670"/>
            <a:ext cx="772677" cy="79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202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1B49AD06-9C99-2154-2B77-7275DCD21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Gasilnik z gasilnim prahom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DD64BAB7-05A0-A034-BBE0-6B46C7A3F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15" name="Slika 14" descr="Slika, ki vsebuje besede gasilski aparat, besedilo, rdeča&#10;&#10;Vsebina, ustvarjena z UI, morda ni pravilna.">
            <a:extLst>
              <a:ext uri="{FF2B5EF4-FFF2-40B4-BE49-F238E27FC236}">
                <a16:creationId xmlns:a16="http://schemas.microsoft.com/office/drawing/2014/main" id="{039EB6EC-0484-CC89-5EFC-454A55E133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856" y="1585770"/>
            <a:ext cx="4378514" cy="4748931"/>
          </a:xfrm>
          <a:prstGeom prst="rect">
            <a:avLst/>
          </a:prstGeom>
        </p:spPr>
      </p:pic>
      <p:pic>
        <p:nvPicPr>
          <p:cNvPr id="17" name="Slika 16" descr="Slika, ki vsebuje besede gasilski aparat, besedilo, rdeča&#10;&#10;Vsebina, ustvarjena z UI, morda ni pravilna.">
            <a:extLst>
              <a:ext uri="{FF2B5EF4-FFF2-40B4-BE49-F238E27FC236}">
                <a16:creationId xmlns:a16="http://schemas.microsoft.com/office/drawing/2014/main" id="{6FDF1F89-6AF0-6B6F-2FB0-100EBDA4BE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113" y="2270110"/>
            <a:ext cx="3598794" cy="3903247"/>
          </a:xfrm>
          <a:prstGeom prst="rect">
            <a:avLst/>
          </a:prstGeom>
        </p:spPr>
      </p:pic>
      <p:pic>
        <p:nvPicPr>
          <p:cNvPr id="19" name="Slika 18" descr="Slika, ki vsebuje besede besedilo, gasilski aparat, steklenica, rdeča&#10;&#10;Vsebina, ustvarjena z UI, morda ni pravilna.">
            <a:extLst>
              <a:ext uri="{FF2B5EF4-FFF2-40B4-BE49-F238E27FC236}">
                <a16:creationId xmlns:a16="http://schemas.microsoft.com/office/drawing/2014/main" id="{F66B2B75-3873-4E5F-2E80-26FB3D4C59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426" y="3580606"/>
            <a:ext cx="2193674" cy="2379255"/>
          </a:xfrm>
          <a:prstGeom prst="rect">
            <a:avLst/>
          </a:prstGeom>
        </p:spPr>
      </p:pic>
      <p:pic>
        <p:nvPicPr>
          <p:cNvPr id="20" name="Grafika 19">
            <a:extLst>
              <a:ext uri="{FF2B5EF4-FFF2-40B4-BE49-F238E27FC236}">
                <a16:creationId xmlns:a16="http://schemas.microsoft.com/office/drawing/2014/main" id="{6618BE9F-9E0C-EFC8-0649-2A234DB729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6676" y="1816518"/>
            <a:ext cx="1223513" cy="1265399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ED5509E0-50E4-078C-848F-8F518359DF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6676" y="3364040"/>
            <a:ext cx="1223513" cy="1265399"/>
          </a:xfrm>
          <a:prstGeom prst="rect">
            <a:avLst/>
          </a:prstGeom>
        </p:spPr>
      </p:pic>
      <p:pic>
        <p:nvPicPr>
          <p:cNvPr id="22" name="Grafika 21">
            <a:extLst>
              <a:ext uri="{FF2B5EF4-FFF2-40B4-BE49-F238E27FC236}">
                <a16:creationId xmlns:a16="http://schemas.microsoft.com/office/drawing/2014/main" id="{D8722112-C21B-6577-33F2-2C607CBCB5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6677" y="4907958"/>
            <a:ext cx="1223513" cy="126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689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99793-002B-B734-83D0-4B8BCA07E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CBAD1782-E5BA-681F-ABD0-2DCC45A57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Gasilnik z gasilnim prahom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A45C5734-1039-91E8-C46E-4D80B7FE2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59F1713A-872F-0917-DDA2-45AEF1D62E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6675" y="3368594"/>
            <a:ext cx="1223513" cy="1265399"/>
          </a:xfrm>
          <a:prstGeom prst="rect">
            <a:avLst/>
          </a:prstGeom>
        </p:spPr>
      </p:pic>
      <p:pic>
        <p:nvPicPr>
          <p:cNvPr id="13" name="Slika 12" descr="Slika, ki vsebuje besede gasilski aparat, besedilo, rdeča&#10;&#10;Vsebina, ustvarjena z UI, morda ni pravilna.">
            <a:extLst>
              <a:ext uri="{FF2B5EF4-FFF2-40B4-BE49-F238E27FC236}">
                <a16:creationId xmlns:a16="http://schemas.microsoft.com/office/drawing/2014/main" id="{83F0F710-102F-1FB7-9A26-189C1E1E0F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256" y="1716881"/>
            <a:ext cx="4179988" cy="456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884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B22A1644-70B9-0D28-3ECE-C657A339F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Gasilnik z ogljikovim dioksidom</a:t>
            </a:r>
          </a:p>
        </p:txBody>
      </p:sp>
      <p:pic>
        <p:nvPicPr>
          <p:cNvPr id="19" name="Označba mesta vsebine 18" descr="Slika, ki vsebuje besede gasilski aparat, valj, rdeča&#10;&#10;Vsebina, ustvarjena z UI, morda ni pravilna.">
            <a:extLst>
              <a:ext uri="{FF2B5EF4-FFF2-40B4-BE49-F238E27FC236}">
                <a16:creationId xmlns:a16="http://schemas.microsoft.com/office/drawing/2014/main" id="{BD4BEFDB-7878-344D-FF35-A3E600301C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285" y="2762477"/>
            <a:ext cx="3473179" cy="3473179"/>
          </a:xfrm>
        </p:spPr>
      </p:pic>
      <p:pic>
        <p:nvPicPr>
          <p:cNvPr id="16" name="Slika 15" descr="Slika, ki vsebuje besede gasilski aparat, valj, rdeča&#10;&#10;Vsebina, ustvarjena z UI, morda ni pravilna.">
            <a:extLst>
              <a:ext uri="{FF2B5EF4-FFF2-40B4-BE49-F238E27FC236}">
                <a16:creationId xmlns:a16="http://schemas.microsoft.com/office/drawing/2014/main" id="{64760394-291E-314D-E026-9CF72EEB36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05" t="17041" r="25969" b="5216"/>
          <a:stretch>
            <a:fillRect/>
          </a:stretch>
        </p:blipFill>
        <p:spPr>
          <a:xfrm>
            <a:off x="6395393" y="904081"/>
            <a:ext cx="2398143" cy="533157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74114316-7196-281E-4B6D-9DD2342CFC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6676" y="3364040"/>
            <a:ext cx="1223513" cy="126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5593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D0C3F4-5B31-5DBD-DAFF-7A4E19676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Gasilnik s peno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914AC65-83FC-9286-1BE1-DD48FF92D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  <a:p>
            <a:endParaRPr lang="sl-SI" dirty="0"/>
          </a:p>
        </p:txBody>
      </p:sp>
      <p:pic>
        <p:nvPicPr>
          <p:cNvPr id="9" name="Slika 8" descr="Slika, ki vsebuje besede gasilski aparat, rdeča&#10;&#10;Vsebina, ustvarjena z UI, morda ni pravilna.">
            <a:extLst>
              <a:ext uri="{FF2B5EF4-FFF2-40B4-BE49-F238E27FC236}">
                <a16:creationId xmlns:a16="http://schemas.microsoft.com/office/drawing/2014/main" id="{2E4F710E-530A-85EC-5D95-26B66390832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017" y="2092816"/>
            <a:ext cx="3816954" cy="3816954"/>
          </a:xfrm>
          <a:prstGeom prst="rect">
            <a:avLst/>
          </a:prstGeom>
        </p:spPr>
      </p:pic>
      <p:pic>
        <p:nvPicPr>
          <p:cNvPr id="5" name="Slika 4" descr="Slika, ki vsebuje besede gasilski aparat, rdeča&#10;&#10;Vsebina, ustvarjena z UI, morda ni pravilna.">
            <a:extLst>
              <a:ext uri="{FF2B5EF4-FFF2-40B4-BE49-F238E27FC236}">
                <a16:creationId xmlns:a16="http://schemas.microsoft.com/office/drawing/2014/main" id="{B86C5133-B075-AE4C-296D-84A88580490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466" y="2092817"/>
            <a:ext cx="3816953" cy="3816953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8859D61-4EC2-9FF3-EDB3-06FFF47643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6676" y="2531741"/>
            <a:ext cx="1223513" cy="1265399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0566EA54-A3AB-77E6-BD47-327834C90A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6676" y="4079263"/>
            <a:ext cx="1223513" cy="126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0355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značba mesta vsebine 11">
            <a:extLst>
              <a:ext uri="{FF2B5EF4-FFF2-40B4-BE49-F238E27FC236}">
                <a16:creationId xmlns:a16="http://schemas.microsoft.com/office/drawing/2014/main" id="{9B422042-12BB-5A60-0AAF-F73663CD4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3C525F2A-903D-E825-C661-2A9D6D61B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Gasilnik z vodo</a:t>
            </a:r>
          </a:p>
        </p:txBody>
      </p:sp>
      <p:pic>
        <p:nvPicPr>
          <p:cNvPr id="5" name="Slika 4" descr="Slika, ki vsebuje besede valj, rdeča, gasilski aparat&#10;&#10;Vsebina, ustvarjena z UI, morda ni pravilna.">
            <a:extLst>
              <a:ext uri="{FF2B5EF4-FFF2-40B4-BE49-F238E27FC236}">
                <a16:creationId xmlns:a16="http://schemas.microsoft.com/office/drawing/2014/main" id="{55DB03BA-C113-EA32-3DB9-DDEC9E403C4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5" r="36348"/>
          <a:stretch>
            <a:fillRect/>
          </a:stretch>
        </p:blipFill>
        <p:spPr>
          <a:xfrm>
            <a:off x="6553200" y="1690688"/>
            <a:ext cx="1952625" cy="4343400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3C7E9904-89BB-D709-8ADA-7220B05E53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6676" y="3368594"/>
            <a:ext cx="1223513" cy="1265399"/>
          </a:xfrm>
          <a:prstGeom prst="rect">
            <a:avLst/>
          </a:prstGeom>
        </p:spPr>
      </p:pic>
      <p:pic>
        <p:nvPicPr>
          <p:cNvPr id="10" name="Slika 9" descr="Slika, ki vsebuje besede gasilski aparat, rdeča&#10;&#10;Vsebina, ustvarjena z UI, morda ni pravilna.">
            <a:extLst>
              <a:ext uri="{FF2B5EF4-FFF2-40B4-BE49-F238E27FC236}">
                <a16:creationId xmlns:a16="http://schemas.microsoft.com/office/drawing/2014/main" id="{05C9DFA9-E28C-32CD-8E91-D47891B6D13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419" y="2375695"/>
            <a:ext cx="3544093" cy="354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7530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759FC6-B327-1690-8751-86369D289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Gasilnik s tekočim gasilom za maščobe</a:t>
            </a:r>
          </a:p>
        </p:txBody>
      </p:sp>
      <p:pic>
        <p:nvPicPr>
          <p:cNvPr id="6" name="Označba mesta vsebine 5">
            <a:extLst>
              <a:ext uri="{FF2B5EF4-FFF2-40B4-BE49-F238E27FC236}">
                <a16:creationId xmlns:a16="http://schemas.microsoft.com/office/drawing/2014/main" id="{C3F53C9F-A88C-B38C-34C6-E894073105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1" r="29780"/>
          <a:stretch>
            <a:fillRect/>
          </a:stretch>
        </p:blipFill>
        <p:spPr>
          <a:xfrm>
            <a:off x="3187499" y="2973410"/>
            <a:ext cx="1332886" cy="3112110"/>
          </a:xfrm>
          <a:prstGeom prst="rect">
            <a:avLst/>
          </a:prstGeom>
        </p:spPr>
      </p:pic>
      <p:pic>
        <p:nvPicPr>
          <p:cNvPr id="5" name="Slika 4" descr="Slika, ki vsebuje besede gasilski aparat, rdeča&#10;&#10;Vsebina, ustvarjena z UI, morda ni pravilna.">
            <a:extLst>
              <a:ext uri="{FF2B5EF4-FFF2-40B4-BE49-F238E27FC236}">
                <a16:creationId xmlns:a16="http://schemas.microsoft.com/office/drawing/2014/main" id="{09D419B8-8A05-1163-8AB0-7DE085C100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442" y="1213484"/>
            <a:ext cx="4727640" cy="5167311"/>
          </a:xfrm>
          <a:prstGeom prst="rect">
            <a:avLst/>
          </a:prstGeom>
        </p:spPr>
      </p:pic>
      <p:pic>
        <p:nvPicPr>
          <p:cNvPr id="7" name="Slika 6" descr="Slika, ki vsebuje besede gasilski aparat, besedilo, rdeča&#10;&#10;Vsebina, ustvarjena z UI, morda ni pravilna.">
            <a:extLst>
              <a:ext uri="{FF2B5EF4-FFF2-40B4-BE49-F238E27FC236}">
                <a16:creationId xmlns:a16="http://schemas.microsoft.com/office/drawing/2014/main" id="{BCAA443A-E1D7-873A-43F7-6C89342C3F1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264" y="1865945"/>
            <a:ext cx="2178356" cy="42195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2C78DFC2-1448-7EEC-72E7-F8B3BA201E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6676" y="4079262"/>
            <a:ext cx="1223513" cy="1265399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6C30B305-E249-A97A-1B52-A86F1450F8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6676" y="2531741"/>
            <a:ext cx="1223513" cy="1265399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34956C6F-086E-398C-DAD2-F8C94613EC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787" y="644875"/>
            <a:ext cx="3884590" cy="3884590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5B34D7EF-4B7B-D8FC-002E-EDFAD028D2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611" y="3063875"/>
            <a:ext cx="471286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4090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E798A95-08A9-3B65-BB5E-3E2DEBA1E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Zidni hidrant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7565EC7-6F0B-9786-64A1-FC28B31A0E2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44326" y="2978195"/>
            <a:ext cx="5349421" cy="3568064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9C177E03-D20C-B125-502F-536E3084C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201" y="2978195"/>
            <a:ext cx="5816799" cy="387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F5DCC5F1-5329-2180-91F4-49E5935CB3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6676" y="3368594"/>
            <a:ext cx="1223513" cy="1265399"/>
          </a:xfrm>
          <a:prstGeom prst="rect">
            <a:avLst/>
          </a:prstGeom>
        </p:spPr>
      </p:pic>
      <p:pic>
        <p:nvPicPr>
          <p:cNvPr id="4100" name="Picture 4" descr="Opozorilni Znak Walteco Hidrant - Merkur.si">
            <a:extLst>
              <a:ext uri="{FF2B5EF4-FFF2-40B4-BE49-F238E27FC236}">
                <a16:creationId xmlns:a16="http://schemas.microsoft.com/office/drawing/2014/main" id="{0361D94A-6F31-615D-7B75-3666396E98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084" y="1691176"/>
            <a:ext cx="1130640" cy="113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A170FB37-9A81-01FF-5BEA-5D12161495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38607" y="1690688"/>
            <a:ext cx="1130640" cy="113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910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>
            <a:extLst>
              <a:ext uri="{FF2B5EF4-FFF2-40B4-BE49-F238E27FC236}">
                <a16:creationId xmlns:a16="http://schemas.microsoft.com/office/drawing/2014/main" id="{00D4A0C9-3AEB-9BC8-4BA8-4AC380FA8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Načela varstva </a:t>
            </a:r>
            <a:br>
              <a:rPr lang="sl-SI" dirty="0"/>
            </a:br>
            <a:r>
              <a:rPr lang="sl-SI" dirty="0"/>
              <a:t>pred požarom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F53E83DF-E8C4-0A28-4A54-11ADEAEE71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1554" y="1825624"/>
            <a:ext cx="5558246" cy="5315405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sl-SI" b="1" dirty="0"/>
              <a:t>Načelo celovitosti</a:t>
            </a:r>
          </a:p>
          <a:p>
            <a:pPr lvl="1">
              <a:lnSpc>
                <a:spcPct val="120000"/>
              </a:lnSpc>
            </a:pPr>
            <a:r>
              <a:rPr lang="sl-SI" dirty="0"/>
              <a:t>Država, občine in druge samoupravne lokalne skupnosti zagotavljajo celovit sistem varstva pred požarom s sprejemanjem predpisov, načrtovanjem in izvajanjem ukrepov, nadzorom, politiko financiranja in drugimi ukrepi.</a:t>
            </a:r>
            <a:endParaRPr lang="sl-SI" b="1" dirty="0"/>
          </a:p>
          <a:p>
            <a:pPr>
              <a:lnSpc>
                <a:spcPct val="120000"/>
              </a:lnSpc>
            </a:pPr>
            <a:r>
              <a:rPr lang="sl-SI" b="1" dirty="0"/>
              <a:t>Načelo zaščite </a:t>
            </a:r>
          </a:p>
          <a:p>
            <a:pPr lvl="1">
              <a:lnSpc>
                <a:spcPct val="120000"/>
              </a:lnSpc>
            </a:pPr>
            <a:r>
              <a:rPr lang="sl-SI" dirty="0"/>
              <a:t>Osnovni namen predpisanih ukrepov varstva pred požarom je zagotavljanje zaščite življenja in zdravja ljudi, živali in premoženja.</a:t>
            </a:r>
          </a:p>
          <a:p>
            <a:pPr>
              <a:lnSpc>
                <a:spcPct val="120000"/>
              </a:lnSpc>
            </a:pPr>
            <a:r>
              <a:rPr lang="sl-SI" b="1" dirty="0"/>
              <a:t>Načelo zaščite sosedovega premoženja</a:t>
            </a:r>
          </a:p>
          <a:p>
            <a:pPr lvl="1">
              <a:lnSpc>
                <a:spcPct val="120000"/>
              </a:lnSpc>
            </a:pPr>
            <a:r>
              <a:rPr lang="sl-SI" dirty="0"/>
              <a:t>Predpisani ukrepi varstva pred požarom morajo preprečevati širjenje požara na sosedovo premoženje.</a:t>
            </a:r>
          </a:p>
          <a:p>
            <a:pPr>
              <a:lnSpc>
                <a:spcPct val="120000"/>
              </a:lnSpc>
            </a:pPr>
            <a:r>
              <a:rPr lang="sl-SI" b="1" dirty="0"/>
              <a:t>Načelo odgovornosti</a:t>
            </a:r>
          </a:p>
          <a:p>
            <a:pPr lvl="1">
              <a:lnSpc>
                <a:spcPct val="120000"/>
              </a:lnSpc>
            </a:pPr>
            <a:r>
              <a:rPr lang="sl-SI" dirty="0"/>
              <a:t>Vsak je v skladu z zakonom kazensko in odškodninsko odgovoren za neizvajanje ukrepov varstva pred požarom ter za posledice, ki zaradi tega nastanejo.</a:t>
            </a:r>
            <a:endParaRPr lang="sl-SI" b="1" dirty="0"/>
          </a:p>
        </p:txBody>
      </p:sp>
      <p:sp>
        <p:nvSpPr>
          <p:cNvPr id="2" name="Označba mesta vsebine 1">
            <a:extLst>
              <a:ext uri="{FF2B5EF4-FFF2-40B4-BE49-F238E27FC236}">
                <a16:creationId xmlns:a16="http://schemas.microsoft.com/office/drawing/2014/main" id="{DAD954CA-F470-F244-53F1-6C0D5D167F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558246" cy="5115106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sl-SI" b="1" dirty="0"/>
              <a:t>Načelo preventive </a:t>
            </a:r>
          </a:p>
          <a:p>
            <a:pPr lvl="1">
              <a:lnSpc>
                <a:spcPct val="120000"/>
              </a:lnSpc>
            </a:pPr>
            <a:r>
              <a:rPr lang="sl-SI" dirty="0"/>
              <a:t>Ukrepi varstva pred požarom morajo biti načrtovani in izvedeni tako, da čim bolj preprečijo nastanek požara, ob požaru pa omejijo njegovo širjenje.</a:t>
            </a:r>
          </a:p>
          <a:p>
            <a:pPr>
              <a:lnSpc>
                <a:spcPct val="120000"/>
              </a:lnSpc>
            </a:pPr>
            <a:r>
              <a:rPr lang="sl-SI" b="1" dirty="0"/>
              <a:t>Načelo spodbujanja</a:t>
            </a:r>
          </a:p>
          <a:p>
            <a:pPr lvl="1">
              <a:lnSpc>
                <a:spcPct val="120000"/>
              </a:lnSpc>
            </a:pPr>
            <a:r>
              <a:rPr lang="sl-SI" dirty="0"/>
              <a:t>Država in lokalne skupnosti so dolžne spodbujati razvoj požarno nenevarnih tehnologij in takih posegov v prostor, ki zmanjšujejo ali preprečujejo nastanek požarov.</a:t>
            </a:r>
          </a:p>
          <a:p>
            <a:pPr>
              <a:lnSpc>
                <a:spcPct val="120000"/>
              </a:lnSpc>
            </a:pPr>
            <a:r>
              <a:rPr lang="sl-SI" b="1" dirty="0"/>
              <a:t>Načelo javnosti</a:t>
            </a:r>
          </a:p>
          <a:p>
            <a:pPr lvl="1">
              <a:lnSpc>
                <a:spcPct val="120000"/>
              </a:lnSpc>
            </a:pPr>
            <a:r>
              <a:rPr lang="sl-SI" dirty="0"/>
              <a:t>Javnost ima pravico biti obveščena o dejavnostih in drugih zadevah varstva pred požarom. Podatki o stanju in varstvu pred požarom so javni.</a:t>
            </a:r>
          </a:p>
          <a:p>
            <a:pPr lvl="1">
              <a:lnSpc>
                <a:spcPct val="120000"/>
              </a:lnSpc>
            </a:pPr>
            <a:r>
              <a:rPr lang="sl-SI" dirty="0"/>
              <a:t>Državni organi in organi lokalne skupnosti obveščajo javnost in dajejo podatke v skladu s tem zakonom in drugimi predpisi.</a:t>
            </a:r>
          </a:p>
        </p:txBody>
      </p:sp>
    </p:spTree>
    <p:extLst>
      <p:ext uri="{BB962C8B-B14F-4D97-AF65-F5344CB8AC3E}">
        <p14:creationId xmlns:p14="http://schemas.microsoft.com/office/powerpoint/2010/main" val="14668826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5F108D9-5591-4E1D-B62A-D3E06AEDC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Sprinklerski</a:t>
            </a:r>
            <a:r>
              <a:rPr lang="sl-SI" dirty="0"/>
              <a:t> gasilni sistem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C775E00E-2468-C34E-A33C-64375AE310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572" y="2587202"/>
            <a:ext cx="3493192" cy="3493192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08432E94-375C-A5FB-B5A1-AB14A4C201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6676" y="3368594"/>
            <a:ext cx="1223513" cy="1265399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2F2CE1B2-8483-5089-4F39-7A1204CC54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118" y="1955288"/>
            <a:ext cx="5702533" cy="453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3958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6A60144-44B9-B9EE-C844-8D2C779AC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Vzdrževanje in nadzor opreme za varstvo pred požarom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C53B3E6-78A4-0142-711B-63E1EA62E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49584" cy="446029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sl-SI" dirty="0"/>
              <a:t>Oprema, naprave in druga sredstva za varstvo pred požarom se lahko uporabljajo samo, če so izdelana v skladu s predpisi, ki urejajo tehnične zahteve za proizvode in ugotavljanje skladnosti.</a:t>
            </a:r>
          </a:p>
          <a:p>
            <a:pPr>
              <a:lnSpc>
                <a:spcPct val="120000"/>
              </a:lnSpc>
            </a:pPr>
            <a:r>
              <a:rPr lang="sl-SI" dirty="0"/>
              <a:t>Ročne in prevozne gasilne aparate vzdržujejo osebe, ki izpolnjujejo predpisane pogoje. Ročne in prevozne gasilne aparate morajo vzdrževati v skladu s predpisi.</a:t>
            </a:r>
          </a:p>
          <a:p>
            <a:pPr>
              <a:lnSpc>
                <a:spcPct val="120000"/>
              </a:lnSpc>
            </a:pPr>
            <a:r>
              <a:rPr lang="sl-SI" dirty="0"/>
              <a:t>Lastnik ali uporabnik stanovanjskih, poslovnih ter industrijskih objektov si mora pred pričetkom uporabe vgrajenega sistema aktivne požarne zaščite pridobiti potrdilo o brezhibnem delovanju sistema ter skrbeti za stalni tehnični nadzor vgrajenega sistema v skladu s tehničnimi predpisi in navodili proizvajalca oziroma navodili tistega, ki je sistem vgradil.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60C3E74-6D3C-250E-2087-110C1054FE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0" t="-168" r="8649" b="168"/>
          <a:stretch>
            <a:fillRect/>
          </a:stretch>
        </p:blipFill>
        <p:spPr>
          <a:xfrm>
            <a:off x="7369729" y="1825625"/>
            <a:ext cx="4460292" cy="446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185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>
            <a:extLst>
              <a:ext uri="{FF2B5EF4-FFF2-40B4-BE49-F238E27FC236}">
                <a16:creationId xmlns:a16="http://schemas.microsoft.com/office/drawing/2014/main" id="{0132AD9E-0460-DE7E-847F-D82516837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Gašenje začetnih požarov</a:t>
            </a:r>
          </a:p>
        </p:txBody>
      </p:sp>
      <p:sp>
        <p:nvSpPr>
          <p:cNvPr id="6" name="Označba mesta besedila 5">
            <a:extLst>
              <a:ext uri="{FF2B5EF4-FFF2-40B4-BE49-F238E27FC236}">
                <a16:creationId xmlns:a16="http://schemas.microsoft.com/office/drawing/2014/main" id="{457E487C-841D-577D-1475-3EAF1059F3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27855646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1B35CC7-FFD5-8B21-C5B9-6AC4E5C3B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Gašenje začetnih požarov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2B9D63A-89B2-572F-265B-CF665B73AB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5930" y="2261507"/>
            <a:ext cx="5181600" cy="3915456"/>
          </a:xfrm>
        </p:spPr>
        <p:txBody>
          <a:bodyPr/>
          <a:lstStyle/>
          <a:p>
            <a:pPr marL="0" indent="0" algn="ctr">
              <a:buNone/>
            </a:pPr>
            <a:r>
              <a:rPr lang="sl-SI" dirty="0"/>
              <a:t>Vedno gasite tako, </a:t>
            </a:r>
            <a:br>
              <a:rPr lang="sl-SI" dirty="0"/>
            </a:br>
            <a:r>
              <a:rPr lang="sl-SI" dirty="0"/>
              <a:t>da se je mogoče umakniti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39FD2B4-91A3-0861-594C-0792636A4A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471" y="2441121"/>
            <a:ext cx="5181600" cy="3735842"/>
          </a:xfrm>
        </p:spPr>
        <p:txBody>
          <a:bodyPr/>
          <a:lstStyle/>
          <a:p>
            <a:pPr marL="0" indent="0" algn="ctr">
              <a:buNone/>
            </a:pPr>
            <a:r>
              <a:rPr lang="sl-SI" dirty="0"/>
              <a:t>Vedno gasite v smeri vetra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0B0B09FE-9650-B12A-59FB-5564137857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200" y="3281529"/>
            <a:ext cx="4813570" cy="2757523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53DC742A-E719-99F7-A720-257F4E996E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6739" y="3419440"/>
            <a:ext cx="4813571" cy="275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409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A4286-9E06-1595-633D-427742325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F788337-5CB9-1D02-A7B7-D17D72DB0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Gašenje začetnih požarov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7806CF1-CB36-21D3-2727-9ACB6B41CE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531" y="2261507"/>
            <a:ext cx="5486398" cy="3915456"/>
          </a:xfrm>
        </p:spPr>
        <p:txBody>
          <a:bodyPr/>
          <a:lstStyle/>
          <a:p>
            <a:pPr marL="0" indent="0" algn="ctr">
              <a:buNone/>
            </a:pPr>
            <a:r>
              <a:rPr lang="sl-SI" dirty="0"/>
              <a:t>Gasiti začnite na sprednjem robu požara vsaj tri korake od požara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A74631D8-4E58-D72D-DF52-D9F5E09BFC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471" y="2261507"/>
            <a:ext cx="5181600" cy="3915456"/>
          </a:xfrm>
        </p:spPr>
        <p:txBody>
          <a:bodyPr/>
          <a:lstStyle/>
          <a:p>
            <a:pPr marL="0" indent="0" algn="ctr">
              <a:buNone/>
            </a:pPr>
            <a:r>
              <a:rPr lang="sl-SI" dirty="0"/>
              <a:t>Gašenje je učinkovitejše, če gasi več oseb hkrati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8242D68-7C37-AE4B-30C8-04061BE0AA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52678" y="3419440"/>
            <a:ext cx="4813571" cy="2757523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AE7688C0-2D6F-055A-7805-4BB949C33B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8151" y="3419440"/>
            <a:ext cx="4813571" cy="275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313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3FFC9-A2C5-04A1-8D0B-8F725EE70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55F8CC7-C082-8A92-5012-34ABCD237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Gašenje začetnih požarov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1924AF8-B7A6-DED3-A672-D684A08C5D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7460" y="2261507"/>
            <a:ext cx="5758540" cy="3915456"/>
          </a:xfrm>
        </p:spPr>
        <p:txBody>
          <a:bodyPr/>
          <a:lstStyle/>
          <a:p>
            <a:pPr marL="0" indent="0" algn="ctr">
              <a:buNone/>
            </a:pPr>
            <a:r>
              <a:rPr lang="sl-SI" dirty="0"/>
              <a:t>Iztekajočo vnetljivo tekočino začnite gasiti na mestu, kjer izteka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2948158B-AC3C-54B7-E00C-3FCAAE591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471" y="1857375"/>
            <a:ext cx="5181600" cy="4818970"/>
          </a:xfrm>
        </p:spPr>
        <p:txBody>
          <a:bodyPr/>
          <a:lstStyle/>
          <a:p>
            <a:pPr marL="0" indent="0" algn="ctr">
              <a:buNone/>
            </a:pPr>
            <a:r>
              <a:rPr lang="sl-SI" dirty="0"/>
              <a:t>Po vsakem gašenju poskrbite za ponovno polnjenje gasilnikov in jih namestite tja, od koder ste jih vzeli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72DD1D16-14C1-8007-DDF8-6A28CDB71D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8151" y="3419438"/>
            <a:ext cx="4813571" cy="2757523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3DDD544D-680B-83B3-2C1E-524671D14E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52677" y="3419438"/>
            <a:ext cx="4813571" cy="275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971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6B54462-09C5-5544-1354-1B0CB0ECF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Usposabljanje zaposlenih za varstvo pred požarom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03EFF70-C733-36E4-A35A-8CB11524E3F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sl-SI" dirty="0"/>
              <a:t>Delodajalec mora poskrbeti, da je vsak, ki je redno ali začasno oziroma občasno zaposlen pri njem, usposobljen za varstvo pred požarom ob: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dirty="0"/>
              <a:t>nastopu dela;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dirty="0"/>
              <a:t>premestitvi na drugo delovno mesto;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dirty="0"/>
              <a:t>začetku opravljanja drugega dela;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dirty="0"/>
              <a:t>spremembi ali uvajanju nove delovne opreme;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dirty="0"/>
              <a:t>spremembi in uvajanju nove tehnologije.</a:t>
            </a:r>
          </a:p>
          <a:p>
            <a:pPr>
              <a:lnSpc>
                <a:spcPct val="120000"/>
              </a:lnSpc>
            </a:pPr>
            <a:endParaRPr lang="sl-SI" dirty="0"/>
          </a:p>
        </p:txBody>
      </p:sp>
      <p:pic>
        <p:nvPicPr>
          <p:cNvPr id="8" name="Označba mesta vsebine 7">
            <a:extLst>
              <a:ext uri="{FF2B5EF4-FFF2-40B4-BE49-F238E27FC236}">
                <a16:creationId xmlns:a16="http://schemas.microsoft.com/office/drawing/2014/main" id="{98FF45B4-34A6-541E-4F52-FDE7D0AA347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35"/>
          <a:stretch>
            <a:fillRect/>
          </a:stretch>
        </p:blipFill>
        <p:spPr>
          <a:xfrm>
            <a:off x="6422136" y="1825625"/>
            <a:ext cx="5181600" cy="435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1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>
            <a:extLst>
              <a:ext uri="{FF2B5EF4-FFF2-40B4-BE49-F238E27FC236}">
                <a16:creationId xmlns:a16="http://schemas.microsoft.com/office/drawing/2014/main" id="{29554048-82E6-F008-9791-2B88B5AA2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Ukrepi varstva pred požarom</a:t>
            </a:r>
          </a:p>
        </p:txBody>
      </p:sp>
      <p:sp>
        <p:nvSpPr>
          <p:cNvPr id="6" name="Označba mesta besedila 5">
            <a:extLst>
              <a:ext uri="{FF2B5EF4-FFF2-40B4-BE49-F238E27FC236}">
                <a16:creationId xmlns:a16="http://schemas.microsoft.com/office/drawing/2014/main" id="{45F7283A-1C1D-BDA5-F991-2C4E1A6CF9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220142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DBDDEEA-4461-CE51-8BC6-1737969B5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Prostorsko načrtovanje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761325C-4449-7021-6AAB-73C4E07FEF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38" y="1681163"/>
            <a:ext cx="5858238" cy="374060"/>
          </a:xfrm>
        </p:spPr>
        <p:txBody>
          <a:bodyPr>
            <a:normAutofit/>
          </a:bodyPr>
          <a:lstStyle/>
          <a:p>
            <a:r>
              <a:rPr lang="sl-SI" sz="2000" dirty="0"/>
              <a:t>Pogoji za varen umik ljudi, živali in premoženja</a:t>
            </a:r>
          </a:p>
        </p:txBody>
      </p:sp>
      <p:sp>
        <p:nvSpPr>
          <p:cNvPr id="7" name="Označba mesta besedila 6">
            <a:extLst>
              <a:ext uri="{FF2B5EF4-FFF2-40B4-BE49-F238E27FC236}">
                <a16:creationId xmlns:a16="http://schemas.microsoft.com/office/drawing/2014/main" id="{CDD5E62F-E92A-51F3-7664-2812135FEC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706291" cy="374060"/>
          </a:xfrm>
        </p:spPr>
        <p:txBody>
          <a:bodyPr>
            <a:normAutofit/>
          </a:bodyPr>
          <a:lstStyle/>
          <a:p>
            <a:r>
              <a:rPr lang="sl-SI" sz="2000" dirty="0"/>
              <a:t>Odmiki med objekti ali protipožarna ločitev</a:t>
            </a:r>
          </a:p>
        </p:txBody>
      </p:sp>
      <p:sp>
        <p:nvSpPr>
          <p:cNvPr id="9" name="Označba mesta besedila 4">
            <a:extLst>
              <a:ext uri="{FF2B5EF4-FFF2-40B4-BE49-F238E27FC236}">
                <a16:creationId xmlns:a16="http://schemas.microsoft.com/office/drawing/2014/main" id="{8E0AF681-657E-655F-8D7F-C012586750C6}"/>
              </a:ext>
            </a:extLst>
          </p:cNvPr>
          <p:cNvSpPr txBox="1">
            <a:spLocks/>
          </p:cNvSpPr>
          <p:nvPr/>
        </p:nvSpPr>
        <p:spPr>
          <a:xfrm>
            <a:off x="139338" y="4453473"/>
            <a:ext cx="5858237" cy="3740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000" dirty="0"/>
              <a:t>Delovne površine za intervencijska vozila</a:t>
            </a:r>
          </a:p>
        </p:txBody>
      </p:sp>
      <p:sp>
        <p:nvSpPr>
          <p:cNvPr id="10" name="Označba mesta besedila 6">
            <a:extLst>
              <a:ext uri="{FF2B5EF4-FFF2-40B4-BE49-F238E27FC236}">
                <a16:creationId xmlns:a16="http://schemas.microsoft.com/office/drawing/2014/main" id="{E2361897-24E4-4ABC-7754-E3A72EE4A34E}"/>
              </a:ext>
            </a:extLst>
          </p:cNvPr>
          <p:cNvSpPr txBox="1">
            <a:spLocks/>
          </p:cNvSpPr>
          <p:nvPr/>
        </p:nvSpPr>
        <p:spPr>
          <a:xfrm>
            <a:off x="6172199" y="4453473"/>
            <a:ext cx="5546907" cy="3740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000" dirty="0"/>
              <a:t>Viri za zadostno oskrbo z vodo za gašenje</a:t>
            </a:r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FC3BDC02-5070-5734-EF22-8C13B0201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17" y="2238137"/>
            <a:ext cx="2332059" cy="1989464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2B00A247-A2DC-AAAC-749B-956B881F09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5600" y="2055223"/>
            <a:ext cx="1747325" cy="2340523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2C8A7F63-2508-8836-FABA-5A943D960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0870" y="2009640"/>
            <a:ext cx="2858920" cy="2217961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CCD5C35A-846A-536F-8DD0-E1F2064B283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0371" y="2112950"/>
            <a:ext cx="2156600" cy="2068630"/>
          </a:xfrm>
          <a:prstGeom prst="rect">
            <a:avLst/>
          </a:prstGeom>
        </p:spPr>
      </p:pic>
      <p:pic>
        <p:nvPicPr>
          <p:cNvPr id="20" name="Slika 19">
            <a:extLst>
              <a:ext uri="{FF2B5EF4-FFF2-40B4-BE49-F238E27FC236}">
                <a16:creationId xmlns:a16="http://schemas.microsoft.com/office/drawing/2014/main" id="{110BFE68-3F64-C1D9-D8D5-10D624859B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338" y="4885260"/>
            <a:ext cx="2657931" cy="1804595"/>
          </a:xfrm>
          <a:prstGeom prst="rect">
            <a:avLst/>
          </a:prstGeom>
        </p:spPr>
      </p:pic>
      <p:pic>
        <p:nvPicPr>
          <p:cNvPr id="22" name="Slika 21">
            <a:extLst>
              <a:ext uri="{FF2B5EF4-FFF2-40B4-BE49-F238E27FC236}">
                <a16:creationId xmlns:a16="http://schemas.microsoft.com/office/drawing/2014/main" id="{2664B112-DF69-60F8-3EAA-2CED5D48C7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75857" y="4894008"/>
            <a:ext cx="2657931" cy="1795847"/>
          </a:xfrm>
          <a:prstGeom prst="rect">
            <a:avLst/>
          </a:prstGeom>
        </p:spPr>
      </p:pic>
      <p:pic>
        <p:nvPicPr>
          <p:cNvPr id="24" name="Slika 23">
            <a:extLst>
              <a:ext uri="{FF2B5EF4-FFF2-40B4-BE49-F238E27FC236}">
                <a16:creationId xmlns:a16="http://schemas.microsoft.com/office/drawing/2014/main" id="{C38656D1-43FA-47B9-AF27-F652A649B1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7529" y="5440402"/>
            <a:ext cx="2005602" cy="588341"/>
          </a:xfrm>
          <a:prstGeom prst="rect">
            <a:avLst/>
          </a:prstGeom>
        </p:spPr>
      </p:pic>
      <p:pic>
        <p:nvPicPr>
          <p:cNvPr id="26" name="Slika 25">
            <a:extLst>
              <a:ext uri="{FF2B5EF4-FFF2-40B4-BE49-F238E27FC236}">
                <a16:creationId xmlns:a16="http://schemas.microsoft.com/office/drawing/2014/main" id="{76B4465E-1946-4AFD-5E88-B0530338C0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02571" y="5176837"/>
            <a:ext cx="3216535" cy="1115473"/>
          </a:xfrm>
          <a:prstGeom prst="rect">
            <a:avLst/>
          </a:prstGeom>
        </p:spPr>
      </p:pic>
      <p:pic>
        <p:nvPicPr>
          <p:cNvPr id="28" name="Slika 27">
            <a:extLst>
              <a:ext uri="{FF2B5EF4-FFF2-40B4-BE49-F238E27FC236}">
                <a16:creationId xmlns:a16="http://schemas.microsoft.com/office/drawing/2014/main" id="{628E8704-21FB-B385-9ECC-252F3AD3B5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3291" y="5666629"/>
            <a:ext cx="1127367" cy="112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77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1E746E1-A62B-801F-DC36-898FE82E0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Graditev objektov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6053D9F3-AD07-03EE-DA87-CDC95EE02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42471" cy="488432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sl-SI" dirty="0"/>
              <a:t>Vgrajeni gradbeni proizvodi in materiali, instalacije, napeljave, naprave, oprema in sistemi morajo izpolnjevati zahteve za varnost pred požarom v skladu s predpisi.</a:t>
            </a:r>
          </a:p>
          <a:p>
            <a:pPr>
              <a:lnSpc>
                <a:spcPct val="110000"/>
              </a:lnSpc>
            </a:pPr>
            <a:r>
              <a:rPr lang="sl-SI" dirty="0"/>
              <a:t>Ob rekonstrukciji in vzdrževanju objektov se požarna varnost objektov ne sme zmanjšati.</a:t>
            </a:r>
          </a:p>
          <a:p>
            <a:pPr>
              <a:lnSpc>
                <a:spcPct val="110000"/>
              </a:lnSpc>
            </a:pPr>
            <a:r>
              <a:rPr lang="sl-SI" dirty="0"/>
              <a:t>Sončne elektrarne in druge naprave, ki proizvajajo električno energijo iz obnovljivih virov, se lahko vgradi po strokovni presoji, s katero se dokaže, da se požarna varnost objekta ne bo zmanjšala.</a:t>
            </a:r>
          </a:p>
        </p:txBody>
      </p:sp>
      <p:pic>
        <p:nvPicPr>
          <p:cNvPr id="2050" name="Picture 2" descr="Sončne elektrarne - Učinkovite rešitve za sončno energijo">
            <a:extLst>
              <a:ext uri="{FF2B5EF4-FFF2-40B4-BE49-F238E27FC236}">
                <a16:creationId xmlns:a16="http://schemas.microsoft.com/office/drawing/2014/main" id="{44C501B6-4A94-3560-C8DD-06F04D5174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1" r="27205"/>
          <a:stretch>
            <a:fillRect/>
          </a:stretch>
        </p:blipFill>
        <p:spPr bwMode="auto">
          <a:xfrm>
            <a:off x="7831626" y="1825624"/>
            <a:ext cx="4173561" cy="48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185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FCAE532-4333-7E56-7613-2E613363A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Ravnanje s požarno nevarnimi snovmi in promet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B3C9F15-0ACA-B68A-319B-44C676C6503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sl-SI" dirty="0"/>
              <a:t>Pri ravnanju s požarno nevarnimi snovmi, pri požarno nevarnih delih in opravilih ter pri požarno nevarnih napravah, se morajo upoštevati ukrepi varstva pred požarom za: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dirty="0"/>
              <a:t>zmanjšanje možnosti nastanka požara;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dirty="0"/>
              <a:t>zagotovitev učinkovitega in varnega reševanje ljudi, živali in premoženja ob požaru;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sl-SI" dirty="0"/>
              <a:t>zmanjšanje škode ob požaru.</a:t>
            </a:r>
          </a:p>
          <a:p>
            <a:pPr>
              <a:lnSpc>
                <a:spcPct val="120000"/>
              </a:lnSpc>
            </a:pPr>
            <a:endParaRPr lang="sl-SI" dirty="0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E88777AD-E592-5C83-265E-30CA1791CB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sl-SI" dirty="0"/>
              <a:t>Pri prevozu ljudi in živali ter transportu blaga v cestnem, železniškem, cevnem, ladijskem in letalskem prometu se morajo upoštevati ukrepi varstva pred požarom.</a:t>
            </a:r>
          </a:p>
          <a:p>
            <a:pPr>
              <a:lnSpc>
                <a:spcPct val="120000"/>
              </a:lnSpc>
            </a:pPr>
            <a:r>
              <a:rPr lang="sl-SI" dirty="0"/>
              <a:t>Prometna in transportna sredstva morajo biti izdelana tako, da je zagotovljena varnost ljudi, živali in blaga ob nastanku požara ter vzdrževana v skladu s predpisi tako, da med uporabo ne predstavljajo nevarnosti za nastanek požara.</a:t>
            </a:r>
          </a:p>
          <a:p>
            <a:pPr>
              <a:lnSpc>
                <a:spcPct val="120000"/>
              </a:lnSpc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34607247"/>
      </p:ext>
    </p:extLst>
  </p:cSld>
  <p:clrMapOvr>
    <a:masterClrMapping/>
  </p:clrMapOvr>
</p:sld>
</file>

<file path=ppt/theme/theme1.xml><?xml version="1.0" encoding="utf-8"?>
<a:theme xmlns:a="http://schemas.openxmlformats.org/drawingml/2006/main" name="Vsebin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Naslovi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12639</TotalTime>
  <Words>1947</Words>
  <Application>Microsoft Office PowerPoint</Application>
  <PresentationFormat>Širokozaslonsko</PresentationFormat>
  <Paragraphs>221</Paragraphs>
  <Slides>45</Slides>
  <Notes>4</Notes>
  <HiddenSlides>6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45</vt:i4>
      </vt:variant>
    </vt:vector>
  </HeadingPairs>
  <TitlesOfParts>
    <vt:vector size="50" baseType="lpstr">
      <vt:lpstr>Aptos</vt:lpstr>
      <vt:lpstr>Arial</vt:lpstr>
      <vt:lpstr>Georgia</vt:lpstr>
      <vt:lpstr>Vsebina</vt:lpstr>
      <vt:lpstr>Naslovi</vt:lpstr>
      <vt:lpstr>Požarna preventiva</vt:lpstr>
      <vt:lpstr>Zakon o varstvu  pred požarom</vt:lpstr>
      <vt:lpstr>Namen zakona</vt:lpstr>
      <vt:lpstr>Načela varstva  pred požarom</vt:lpstr>
      <vt:lpstr>Usposabljanje zaposlenih za varstvo pred požarom</vt:lpstr>
      <vt:lpstr>Ukrepi varstva pred požarom</vt:lpstr>
      <vt:lpstr>Prostorsko načrtovanje</vt:lpstr>
      <vt:lpstr>Graditev objektov</vt:lpstr>
      <vt:lpstr>Ravnanje s požarno nevarnimi snovmi in promet</vt:lpstr>
      <vt:lpstr>Naravno okolje</vt:lpstr>
      <vt:lpstr>Organizacijski ukrepi varstva pred požarom</vt:lpstr>
      <vt:lpstr>Pravilnik o požarnem redu</vt:lpstr>
      <vt:lpstr>Vsebina požarnega reda</vt:lpstr>
      <vt:lpstr>Priloge požarnega reda</vt:lpstr>
      <vt:lpstr>Organizacija varstva pred požarom</vt:lpstr>
      <vt:lpstr>Ukrepi varstva pred požarom</vt:lpstr>
      <vt:lpstr>Navodilo za ravnanje v primeru požara</vt:lpstr>
      <vt:lpstr>Navodilo za ravnanje v primeru požara</vt:lpstr>
      <vt:lpstr>Požarni načrt</vt:lpstr>
      <vt:lpstr>Vsebina požarnega načrta</vt:lpstr>
      <vt:lpstr>Vsebina požarnega načrta</vt:lpstr>
      <vt:lpstr>Požarni načrt za sončno elektrarno</vt:lpstr>
      <vt:lpstr>Vsebina požarnega načrta za sončno elektrarno</vt:lpstr>
      <vt:lpstr>Vsebina požarnega načrta za sončno elektrarno</vt:lpstr>
      <vt:lpstr>Požarna straža</vt:lpstr>
      <vt:lpstr>Požarna straža ali  gasilska straža?</vt:lpstr>
      <vt:lpstr>Požarna straža</vt:lpstr>
      <vt:lpstr>Požarna straža</vt:lpstr>
      <vt:lpstr>Osnove gorenja in gašenja</vt:lpstr>
      <vt:lpstr>KAJ JE  POŽAR IN KAJ GORENJE?</vt:lpstr>
      <vt:lpstr>Najpogostejši vzroki za požare</vt:lpstr>
      <vt:lpstr>Gorljive snovi</vt:lpstr>
      <vt:lpstr>Gasilnik z gasilnim prahom</vt:lpstr>
      <vt:lpstr>Gasilnik z gasilnim prahom</vt:lpstr>
      <vt:lpstr>Gasilnik z ogljikovim dioksidom</vt:lpstr>
      <vt:lpstr>Gasilnik s peno</vt:lpstr>
      <vt:lpstr>Gasilnik z vodo</vt:lpstr>
      <vt:lpstr>Gasilnik s tekočim gasilom za maščobe</vt:lpstr>
      <vt:lpstr>Zidni hidrant</vt:lpstr>
      <vt:lpstr>Sprinklerski gasilni sistem</vt:lpstr>
      <vt:lpstr>Vzdrževanje in nadzor opreme za varstvo pred požarom</vt:lpstr>
      <vt:lpstr>Gašenje začetnih požarov</vt:lpstr>
      <vt:lpstr>Gašenje začetnih požarov</vt:lpstr>
      <vt:lpstr>Gašenje začetnih požarov</vt:lpstr>
      <vt:lpstr>Gašenje začetnih požarov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Gladek</dc:creator>
  <cp:lastModifiedBy>Peter Gladek</cp:lastModifiedBy>
  <cp:revision>2</cp:revision>
  <dcterms:created xsi:type="dcterms:W3CDTF">2025-10-18T17:41:36Z</dcterms:created>
  <dcterms:modified xsi:type="dcterms:W3CDTF">2026-06-12T21:07:35Z</dcterms:modified>
</cp:coreProperties>
</file>