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8" r:id="rId3"/>
    <p:sldId id="260" r:id="rId4"/>
    <p:sldId id="256" r:id="rId5"/>
    <p:sldId id="278" r:id="rId6"/>
    <p:sldId id="279" r:id="rId7"/>
    <p:sldId id="280" r:id="rId8"/>
    <p:sldId id="273" r:id="rId9"/>
    <p:sldId id="274" r:id="rId10"/>
    <p:sldId id="275" r:id="rId11"/>
    <p:sldId id="276" r:id="rId12"/>
    <p:sldId id="281" r:id="rId13"/>
    <p:sldId id="282" r:id="rId14"/>
    <p:sldId id="283" r:id="rId15"/>
    <p:sldId id="284" r:id="rId16"/>
    <p:sldId id="261" r:id="rId17"/>
    <p:sldId id="266" r:id="rId18"/>
    <p:sldId id="285" r:id="rId19"/>
    <p:sldId id="288" r:id="rId20"/>
    <p:sldId id="277" r:id="rId21"/>
    <p:sldId id="287" r:id="rId22"/>
    <p:sldId id="286" r:id="rId23"/>
    <p:sldId id="289" r:id="rId2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stavitev predmeta" id="{D11DD820-D421-4F83-9323-EDE26860DBB2}">
          <p14:sldIdLst>
            <p14:sldId id="258"/>
          </p14:sldIdLst>
        </p14:section>
        <p14:section name="Poglavje 1" id="{4AAD0B3B-E77D-4845-82E5-4ADA1648EE61}">
          <p14:sldIdLst>
            <p14:sldId id="260"/>
            <p14:sldId id="256"/>
            <p14:sldId id="278"/>
            <p14:sldId id="279"/>
            <p14:sldId id="280"/>
          </p14:sldIdLst>
        </p14:section>
        <p14:section name="Poglavje 2" id="{48FF336F-B727-4D7A-B5EB-B7CC8BE127E9}">
          <p14:sldIdLst>
            <p14:sldId id="273"/>
            <p14:sldId id="274"/>
            <p14:sldId id="275"/>
            <p14:sldId id="276"/>
            <p14:sldId id="281"/>
            <p14:sldId id="282"/>
            <p14:sldId id="283"/>
            <p14:sldId id="284"/>
          </p14:sldIdLst>
        </p14:section>
        <p14:section name="Poglavje 3" id="{A9372EFB-A46D-46BA-A218-E50CAEF33FEC}">
          <p14:sldIdLst>
            <p14:sldId id="261"/>
            <p14:sldId id="266"/>
            <p14:sldId id="285"/>
            <p14:sldId id="288"/>
            <p14:sldId id="277"/>
            <p14:sldId id="287"/>
            <p14:sldId id="286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4826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8366D4-90F7-49A1-B838-EDD52CA71015}" v="226" dt="2025-11-04T23:26:20.0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2" autoAdjust="0"/>
    <p:restoredTop sz="94660"/>
  </p:normalViewPr>
  <p:slideViewPr>
    <p:cSldViewPr snapToGrid="0">
      <p:cViewPr varScale="1">
        <p:scale>
          <a:sx n="88" d="100"/>
          <a:sy n="88" d="100"/>
        </p:scale>
        <p:origin x="53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undo redo custSel addSld delSld modSld sldOrd modMainMaster addSection delSection modSection">
      <pc:chgData name="Peter Gladek" userId="889cb8531c4a3f3b" providerId="LiveId" clId="{BEAFB65F-A279-4999-B12B-412B2DEB45C6}" dt="2025-11-04T23:27:02.951" v="3308" actId="20577"/>
      <pc:docMkLst>
        <pc:docMk/>
      </pc:docMkLst>
      <pc:sldChg chg="addSp delSp modSp mod modClrScheme chgLayout">
        <pc:chgData name="Peter Gladek" userId="889cb8531c4a3f3b" providerId="LiveId" clId="{BEAFB65F-A279-4999-B12B-412B2DEB45C6}" dt="2025-10-24T18:40:58.263" v="1373" actId="242"/>
        <pc:sldMkLst>
          <pc:docMk/>
          <pc:sldMk cId="3181744601" sldId="256"/>
        </pc:sldMkLst>
        <pc:spChg chg="add mod ord">
          <ac:chgData name="Peter Gladek" userId="889cb8531c4a3f3b" providerId="LiveId" clId="{BEAFB65F-A279-4999-B12B-412B2DEB45C6}" dt="2025-10-24T18:14:41.836" v="705" actId="20577"/>
          <ac:spMkLst>
            <pc:docMk/>
            <pc:sldMk cId="3181744601" sldId="256"/>
            <ac:spMk id="2" creationId="{893B3E5E-2CD1-B210-56ED-0763CE494CF7}"/>
          </ac:spMkLst>
        </pc:spChg>
        <pc:spChg chg="add mod ord">
          <ac:chgData name="Peter Gladek" userId="889cb8531c4a3f3b" providerId="LiveId" clId="{BEAFB65F-A279-4999-B12B-412B2DEB45C6}" dt="2025-10-24T18:13:16.366" v="552" actId="700"/>
          <ac:spMkLst>
            <pc:docMk/>
            <pc:sldMk cId="3181744601" sldId="256"/>
            <ac:spMk id="3" creationId="{10A33B0E-A321-E427-7085-AD64CF645F86}"/>
          </ac:spMkLst>
        </pc:spChg>
        <pc:spChg chg="mod ord">
          <ac:chgData name="Peter Gladek" userId="889cb8531c4a3f3b" providerId="LiveId" clId="{BEAFB65F-A279-4999-B12B-412B2DEB45C6}" dt="2025-10-24T18:13:16.366" v="552" actId="700"/>
          <ac:spMkLst>
            <pc:docMk/>
            <pc:sldMk cId="3181744601" sldId="256"/>
            <ac:spMk id="4" creationId="{A1704D6E-A88A-ABB9-02F2-8031A29B1AD2}"/>
          </ac:spMkLst>
        </pc:spChg>
        <pc:spChg chg="add del mod ord">
          <ac:chgData name="Peter Gladek" userId="889cb8531c4a3f3b" providerId="LiveId" clId="{BEAFB65F-A279-4999-B12B-412B2DEB45C6}" dt="2025-10-24T18:40:58.263" v="1373" actId="242"/>
          <ac:spMkLst>
            <pc:docMk/>
            <pc:sldMk cId="3181744601" sldId="256"/>
            <ac:spMk id="5" creationId="{68D93877-9FC8-EBB3-A053-D092BBC2E704}"/>
          </ac:spMkLst>
        </pc:spChg>
        <pc:picChg chg="add mod">
          <ac:chgData name="Peter Gladek" userId="889cb8531c4a3f3b" providerId="LiveId" clId="{BEAFB65F-A279-4999-B12B-412B2DEB45C6}" dt="2025-10-24T18:25:40.319" v="808" actId="27614"/>
          <ac:picMkLst>
            <pc:docMk/>
            <pc:sldMk cId="3181744601" sldId="256"/>
            <ac:picMk id="16" creationId="{E0F4045B-11DF-7C69-022D-1198506EA48F}"/>
          </ac:picMkLst>
        </pc:picChg>
      </pc:sldChg>
      <pc:sldChg chg="modSp mod">
        <pc:chgData name="Peter Gladek" userId="889cb8531c4a3f3b" providerId="LiveId" clId="{BEAFB65F-A279-4999-B12B-412B2DEB45C6}" dt="2025-10-24T18:09:00.794" v="441" actId="20577"/>
        <pc:sldMkLst>
          <pc:docMk/>
          <pc:sldMk cId="763337593" sldId="258"/>
        </pc:sldMkLst>
        <pc:spChg chg="mod">
          <ac:chgData name="Peter Gladek" userId="889cb8531c4a3f3b" providerId="LiveId" clId="{BEAFB65F-A279-4999-B12B-412B2DEB45C6}" dt="2025-10-24T18:09:00.794" v="441" actId="20577"/>
          <ac:spMkLst>
            <pc:docMk/>
            <pc:sldMk cId="763337593" sldId="258"/>
            <ac:spMk id="2" creationId="{07AFB828-22CE-84AE-1FF4-EDC0D22EF082}"/>
          </ac:spMkLst>
        </pc:spChg>
        <pc:spChg chg="mod">
          <ac:chgData name="Peter Gladek" userId="889cb8531c4a3f3b" providerId="LiveId" clId="{BEAFB65F-A279-4999-B12B-412B2DEB45C6}" dt="2025-10-20T21:57:21.014" v="140" actId="790"/>
          <ac:spMkLst>
            <pc:docMk/>
            <pc:sldMk cId="763337593" sldId="258"/>
            <ac:spMk id="3" creationId="{246C1507-397F-315E-D4FB-121758FBFED3}"/>
          </ac:spMkLst>
        </pc:spChg>
      </pc:sldChg>
      <pc:sldChg chg="modSp mod">
        <pc:chgData name="Peter Gladek" userId="889cb8531c4a3f3b" providerId="LiveId" clId="{BEAFB65F-A279-4999-B12B-412B2DEB45C6}" dt="2025-10-24T22:26:27.469" v="3220" actId="6549"/>
        <pc:sldMkLst>
          <pc:docMk/>
          <pc:sldMk cId="2032304076" sldId="260"/>
        </pc:sldMkLst>
        <pc:spChg chg="mod">
          <ac:chgData name="Peter Gladek" userId="889cb8531c4a3f3b" providerId="LiveId" clId="{BEAFB65F-A279-4999-B12B-412B2DEB45C6}" dt="2025-10-24T22:26:27.469" v="3220" actId="6549"/>
          <ac:spMkLst>
            <pc:docMk/>
            <pc:sldMk cId="2032304076" sldId="260"/>
            <ac:spMk id="2" creationId="{993FB623-D435-0B96-8FEA-D9AB32DA9025}"/>
          </ac:spMkLst>
        </pc:spChg>
        <pc:spChg chg="mod">
          <ac:chgData name="Peter Gladek" userId="889cb8531c4a3f3b" providerId="LiveId" clId="{BEAFB65F-A279-4999-B12B-412B2DEB45C6}" dt="2025-10-20T21:57:21.014" v="140" actId="790"/>
          <ac:spMkLst>
            <pc:docMk/>
            <pc:sldMk cId="2032304076" sldId="260"/>
            <ac:spMk id="3" creationId="{435CAE45-A5DA-A1D1-3F2B-6B03113A3A32}"/>
          </ac:spMkLst>
        </pc:spChg>
      </pc:sldChg>
      <pc:sldChg chg="addSp delSp modSp mod">
        <pc:chgData name="Peter Gladek" userId="889cb8531c4a3f3b" providerId="LiveId" clId="{BEAFB65F-A279-4999-B12B-412B2DEB45C6}" dt="2025-10-24T21:03:48.886" v="2769" actId="478"/>
        <pc:sldMkLst>
          <pc:docMk/>
          <pc:sldMk cId="2705730959" sldId="261"/>
        </pc:sldMkLst>
        <pc:spChg chg="mod">
          <ac:chgData name="Peter Gladek" userId="889cb8531c4a3f3b" providerId="LiveId" clId="{BEAFB65F-A279-4999-B12B-412B2DEB45C6}" dt="2025-10-24T18:10:11.199" v="517" actId="20577"/>
          <ac:spMkLst>
            <pc:docMk/>
            <pc:sldMk cId="2705730959" sldId="261"/>
            <ac:spMk id="2" creationId="{E44E1762-B1FB-09A8-D92B-4EB20E5A0700}"/>
          </ac:spMkLst>
        </pc:spChg>
        <pc:spChg chg="mod">
          <ac:chgData name="Peter Gladek" userId="889cb8531c4a3f3b" providerId="LiveId" clId="{BEAFB65F-A279-4999-B12B-412B2DEB45C6}" dt="2025-10-20T21:57:21.014" v="140" actId="790"/>
          <ac:spMkLst>
            <pc:docMk/>
            <pc:sldMk cId="2705730959" sldId="261"/>
            <ac:spMk id="3" creationId="{005B02FD-E76F-3407-B3F0-331893E7CAF7}"/>
          </ac:spMkLst>
        </pc:spChg>
      </pc:sldChg>
      <pc:sldChg chg="add ord">
        <pc:chgData name="Peter Gladek" userId="889cb8531c4a3f3b" providerId="LiveId" clId="{BEAFB65F-A279-4999-B12B-412B2DEB45C6}" dt="2025-10-24T22:33:43.921" v="3255"/>
        <pc:sldMkLst>
          <pc:docMk/>
          <pc:sldMk cId="1725820267" sldId="266"/>
        </pc:sldMkLst>
      </pc:sldChg>
      <pc:sldChg chg="modSp add mod">
        <pc:chgData name="Peter Gladek" userId="889cb8531c4a3f3b" providerId="LiveId" clId="{BEAFB65F-A279-4999-B12B-412B2DEB45C6}" dt="2025-10-24T18:10:04.442" v="508" actId="20577"/>
        <pc:sldMkLst>
          <pc:docMk/>
          <pc:sldMk cId="3673950786" sldId="273"/>
        </pc:sldMkLst>
        <pc:spChg chg="mod">
          <ac:chgData name="Peter Gladek" userId="889cb8531c4a3f3b" providerId="LiveId" clId="{BEAFB65F-A279-4999-B12B-412B2DEB45C6}" dt="2025-10-24T18:10:04.442" v="508" actId="20577"/>
          <ac:spMkLst>
            <pc:docMk/>
            <pc:sldMk cId="3673950786" sldId="273"/>
            <ac:spMk id="2" creationId="{DC9FB57A-1A3C-DF50-EC5C-81A2A82ADDC5}"/>
          </ac:spMkLst>
        </pc:spChg>
        <pc:spChg chg="mod">
          <ac:chgData name="Peter Gladek" userId="889cb8531c4a3f3b" providerId="LiveId" clId="{BEAFB65F-A279-4999-B12B-412B2DEB45C6}" dt="2025-10-24T18:09:55.548" v="472" actId="20577"/>
          <ac:spMkLst>
            <pc:docMk/>
            <pc:sldMk cId="3673950786" sldId="273"/>
            <ac:spMk id="3" creationId="{39C81903-CB11-861F-9452-C072C4782C4A}"/>
          </ac:spMkLst>
        </pc:spChg>
      </pc:sldChg>
      <pc:sldChg chg="addSp delSp modSp add mod replId">
        <pc:chgData name="Peter Gladek" userId="889cb8531c4a3f3b" providerId="LiveId" clId="{BEAFB65F-A279-4999-B12B-412B2DEB45C6}" dt="2025-11-04T23:27:02.951" v="3308" actId="20577"/>
        <pc:sldMkLst>
          <pc:docMk/>
          <pc:sldMk cId="815164856" sldId="274"/>
        </pc:sldMkLst>
        <pc:spChg chg="add del mod">
          <ac:chgData name="Peter Gladek" userId="889cb8531c4a3f3b" providerId="LiveId" clId="{BEAFB65F-A279-4999-B12B-412B2DEB45C6}" dt="2025-11-04T23:27:02.951" v="3308" actId="20577"/>
          <ac:spMkLst>
            <pc:docMk/>
            <pc:sldMk cId="815164856" sldId="274"/>
            <ac:spMk id="3" creationId="{53B536FF-52EC-4601-8A4D-596B501B46DB}"/>
          </ac:spMkLst>
        </pc:spChg>
        <pc:spChg chg="mod">
          <ac:chgData name="Peter Gladek" userId="889cb8531c4a3f3b" providerId="LiveId" clId="{BEAFB65F-A279-4999-B12B-412B2DEB45C6}" dt="2025-10-24T18:46:31.802" v="1445" actId="20577"/>
          <ac:spMkLst>
            <pc:docMk/>
            <pc:sldMk cId="815164856" sldId="274"/>
            <ac:spMk id="4" creationId="{C857B5E9-0715-0411-4EF5-CD0F09322803}"/>
          </ac:spMkLst>
        </pc:spChg>
        <pc:picChg chg="add del mod">
          <ac:chgData name="Peter Gladek" userId="889cb8531c4a3f3b" providerId="LiveId" clId="{BEAFB65F-A279-4999-B12B-412B2DEB45C6}" dt="2025-11-04T23:26:08.262" v="3281" actId="478"/>
          <ac:picMkLst>
            <pc:docMk/>
            <pc:sldMk cId="815164856" sldId="274"/>
            <ac:picMk id="5" creationId="{B8F20D69-961D-CEAC-53BD-6AE8A5160BEF}"/>
          </ac:picMkLst>
        </pc:picChg>
        <pc:picChg chg="add mod">
          <ac:chgData name="Peter Gladek" userId="889cb8531c4a3f3b" providerId="LiveId" clId="{BEAFB65F-A279-4999-B12B-412B2DEB45C6}" dt="2025-11-04T23:26:40.491" v="3288" actId="1076"/>
          <ac:picMkLst>
            <pc:docMk/>
            <pc:sldMk cId="815164856" sldId="274"/>
            <ac:picMk id="7" creationId="{DC3031C8-18B9-E20E-8A7F-6A00368CD723}"/>
          </ac:picMkLst>
        </pc:picChg>
        <pc:picChg chg="add mod">
          <ac:chgData name="Peter Gladek" userId="889cb8531c4a3f3b" providerId="LiveId" clId="{BEAFB65F-A279-4999-B12B-412B2DEB45C6}" dt="2025-11-04T23:11:27.752" v="3257" actId="14100"/>
          <ac:picMkLst>
            <pc:docMk/>
            <pc:sldMk cId="815164856" sldId="274"/>
            <ac:picMk id="8" creationId="{531E34F7-651C-571A-3E4A-00350F5CAD3F}"/>
          </ac:picMkLst>
        </pc:picChg>
        <pc:picChg chg="add mod modCrop">
          <ac:chgData name="Peter Gladek" userId="889cb8531c4a3f3b" providerId="LiveId" clId="{BEAFB65F-A279-4999-B12B-412B2DEB45C6}" dt="2025-11-04T23:22:30.997" v="3267" actId="1076"/>
          <ac:picMkLst>
            <pc:docMk/>
            <pc:sldMk cId="815164856" sldId="274"/>
            <ac:picMk id="11" creationId="{18297702-9A04-8D15-66E3-C2902DFABAD6}"/>
          </ac:picMkLst>
        </pc:picChg>
      </pc:sldChg>
      <pc:sldChg chg="addSp delSp modSp add mod modClrScheme modAnim chgLayout">
        <pc:chgData name="Peter Gladek" userId="889cb8531c4a3f3b" providerId="LiveId" clId="{BEAFB65F-A279-4999-B12B-412B2DEB45C6}" dt="2025-10-24T22:27:33.899" v="3223"/>
        <pc:sldMkLst>
          <pc:docMk/>
          <pc:sldMk cId="2646066551" sldId="275"/>
        </pc:sldMkLst>
        <pc:spChg chg="mod ord">
          <ac:chgData name="Peter Gladek" userId="889cb8531c4a3f3b" providerId="LiveId" clId="{BEAFB65F-A279-4999-B12B-412B2DEB45C6}" dt="2025-10-24T20:39:20.964" v="2640" actId="700"/>
          <ac:spMkLst>
            <pc:docMk/>
            <pc:sldMk cId="2646066551" sldId="275"/>
            <ac:spMk id="4" creationId="{43E7E6C4-95A1-D56A-2D42-987C90A7370C}"/>
          </ac:spMkLst>
        </pc:spChg>
        <pc:spChg chg="add mod ord">
          <ac:chgData name="Peter Gladek" userId="889cb8531c4a3f3b" providerId="LiveId" clId="{BEAFB65F-A279-4999-B12B-412B2DEB45C6}" dt="2025-10-24T20:39:42.230" v="2683" actId="122"/>
          <ac:spMkLst>
            <pc:docMk/>
            <pc:sldMk cId="2646066551" sldId="275"/>
            <ac:spMk id="11" creationId="{D509786D-466B-EBD2-054A-38F7740779FD}"/>
          </ac:spMkLst>
        </pc:spChg>
        <pc:spChg chg="add mod ord">
          <ac:chgData name="Peter Gladek" userId="889cb8531c4a3f3b" providerId="LiveId" clId="{BEAFB65F-A279-4999-B12B-412B2DEB45C6}" dt="2025-10-24T20:39:42.230" v="2683" actId="122"/>
          <ac:spMkLst>
            <pc:docMk/>
            <pc:sldMk cId="2646066551" sldId="275"/>
            <ac:spMk id="12" creationId="{58057B6E-B74E-EF99-655D-782E0EA11B2E}"/>
          </ac:spMkLst>
        </pc:spChg>
        <pc:spChg chg="add mod ord">
          <ac:chgData name="Peter Gladek" userId="889cb8531c4a3f3b" providerId="LiveId" clId="{BEAFB65F-A279-4999-B12B-412B2DEB45C6}" dt="2025-10-24T20:39:42.230" v="2683" actId="122"/>
          <ac:spMkLst>
            <pc:docMk/>
            <pc:sldMk cId="2646066551" sldId="275"/>
            <ac:spMk id="14" creationId="{5E3C79BD-FD21-39BD-92AA-1375C056182E}"/>
          </ac:spMkLst>
        </pc:spChg>
        <pc:picChg chg="add mod">
          <ac:chgData name="Peter Gladek" userId="889cb8531c4a3f3b" providerId="LiveId" clId="{BEAFB65F-A279-4999-B12B-412B2DEB45C6}" dt="2025-10-24T20:39:55.980" v="2689" actId="14100"/>
          <ac:picMkLst>
            <pc:docMk/>
            <pc:sldMk cId="2646066551" sldId="275"/>
            <ac:picMk id="16" creationId="{8BA01C98-CC0A-849F-6B61-EFEFEA3922F7}"/>
          </ac:picMkLst>
        </pc:picChg>
        <pc:picChg chg="add del mod">
          <ac:chgData name="Peter Gladek" userId="889cb8531c4a3f3b" providerId="LiveId" clId="{BEAFB65F-A279-4999-B12B-412B2DEB45C6}" dt="2025-10-24T22:27:23.973" v="3222" actId="21"/>
          <ac:picMkLst>
            <pc:docMk/>
            <pc:sldMk cId="2646066551" sldId="275"/>
            <ac:picMk id="17" creationId="{AA4BC161-995F-7106-72C9-06CC7EC4C562}"/>
          </ac:picMkLst>
        </pc:picChg>
        <pc:picChg chg="add mod">
          <ac:chgData name="Peter Gladek" userId="889cb8531c4a3f3b" providerId="LiveId" clId="{BEAFB65F-A279-4999-B12B-412B2DEB45C6}" dt="2025-10-24T20:41:07.044" v="2705" actId="1076"/>
          <ac:picMkLst>
            <pc:docMk/>
            <pc:sldMk cId="2646066551" sldId="275"/>
            <ac:picMk id="19" creationId="{51403D49-D095-EB1B-298D-3FCD88866806}"/>
          </ac:picMkLst>
        </pc:picChg>
        <pc:picChg chg="add mod">
          <ac:chgData name="Peter Gladek" userId="889cb8531c4a3f3b" providerId="LiveId" clId="{BEAFB65F-A279-4999-B12B-412B2DEB45C6}" dt="2025-10-24T20:41:05.671" v="2704" actId="1076"/>
          <ac:picMkLst>
            <pc:docMk/>
            <pc:sldMk cId="2646066551" sldId="275"/>
            <ac:picMk id="21" creationId="{5E90F0DF-7F48-D9F6-F8A8-0F6439EA9C0E}"/>
          </ac:picMkLst>
        </pc:picChg>
      </pc:sldChg>
      <pc:sldChg chg="addSp delSp modSp add mod modClrScheme chgLayout">
        <pc:chgData name="Peter Gladek" userId="889cb8531c4a3f3b" providerId="LiveId" clId="{BEAFB65F-A279-4999-B12B-412B2DEB45C6}" dt="2025-10-24T20:22:47.559" v="2562" actId="1076"/>
        <pc:sldMkLst>
          <pc:docMk/>
          <pc:sldMk cId="3526816293" sldId="276"/>
        </pc:sldMkLst>
        <pc:spChg chg="mod ord">
          <ac:chgData name="Peter Gladek" userId="889cb8531c4a3f3b" providerId="LiveId" clId="{BEAFB65F-A279-4999-B12B-412B2DEB45C6}" dt="2025-10-24T20:15:23.866" v="2453" actId="700"/>
          <ac:spMkLst>
            <pc:docMk/>
            <pc:sldMk cId="3526816293" sldId="276"/>
            <ac:spMk id="4" creationId="{46FFDE1C-A55D-E262-05CD-89C5217EE290}"/>
          </ac:spMkLst>
        </pc:spChg>
        <pc:spChg chg="add mod ord">
          <ac:chgData name="Peter Gladek" userId="889cb8531c4a3f3b" providerId="LiveId" clId="{BEAFB65F-A279-4999-B12B-412B2DEB45C6}" dt="2025-10-24T20:19:39.269" v="2496" actId="14"/>
          <ac:spMkLst>
            <pc:docMk/>
            <pc:sldMk cId="3526816293" sldId="276"/>
            <ac:spMk id="16" creationId="{DC274E82-F7EE-A657-C63F-8A1046C66AC6}"/>
          </ac:spMkLst>
        </pc:spChg>
        <pc:picChg chg="add mod">
          <ac:chgData name="Peter Gladek" userId="889cb8531c4a3f3b" providerId="LiveId" clId="{BEAFB65F-A279-4999-B12B-412B2DEB45C6}" dt="2025-10-24T20:22:47.559" v="2562" actId="1076"/>
          <ac:picMkLst>
            <pc:docMk/>
            <pc:sldMk cId="3526816293" sldId="276"/>
            <ac:picMk id="21" creationId="{9D1BAEFC-FA7F-06C7-9359-AD531DCA9483}"/>
          </ac:picMkLst>
        </pc:picChg>
        <pc:picChg chg="add mod">
          <ac:chgData name="Peter Gladek" userId="889cb8531c4a3f3b" providerId="LiveId" clId="{BEAFB65F-A279-4999-B12B-412B2DEB45C6}" dt="2025-10-24T20:22:44.729" v="2560" actId="1076"/>
          <ac:picMkLst>
            <pc:docMk/>
            <pc:sldMk cId="3526816293" sldId="276"/>
            <ac:picMk id="23" creationId="{75B7A3B8-4459-68A8-1AFF-5574205310EF}"/>
          </ac:picMkLst>
        </pc:picChg>
        <pc:picChg chg="add mod">
          <ac:chgData name="Peter Gladek" userId="889cb8531c4a3f3b" providerId="LiveId" clId="{BEAFB65F-A279-4999-B12B-412B2DEB45C6}" dt="2025-10-24T20:22:43.454" v="2559" actId="1076"/>
          <ac:picMkLst>
            <pc:docMk/>
            <pc:sldMk cId="3526816293" sldId="276"/>
            <ac:picMk id="25" creationId="{226CBA1C-00E3-978B-081C-F72B25C4A361}"/>
          </ac:picMkLst>
        </pc:picChg>
        <pc:picChg chg="add mod">
          <ac:chgData name="Peter Gladek" userId="889cb8531c4a3f3b" providerId="LiveId" clId="{BEAFB65F-A279-4999-B12B-412B2DEB45C6}" dt="2025-10-24T20:22:42.378" v="2558" actId="1076"/>
          <ac:picMkLst>
            <pc:docMk/>
            <pc:sldMk cId="3526816293" sldId="276"/>
            <ac:picMk id="27" creationId="{8A678C68-76F2-E862-AE3D-A8CBA2AAF8C1}"/>
          </ac:picMkLst>
        </pc:picChg>
        <pc:picChg chg="add mod">
          <ac:chgData name="Peter Gladek" userId="889cb8531c4a3f3b" providerId="LiveId" clId="{BEAFB65F-A279-4999-B12B-412B2DEB45C6}" dt="2025-10-24T20:22:45.899" v="2561" actId="1076"/>
          <ac:picMkLst>
            <pc:docMk/>
            <pc:sldMk cId="3526816293" sldId="276"/>
            <ac:picMk id="29" creationId="{4AC4A6B5-73EB-95D1-98A6-DEC807BA2704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4T22:28:49.363" v="3229" actId="1076"/>
        <pc:sldMkLst>
          <pc:docMk/>
          <pc:sldMk cId="736559365" sldId="277"/>
        </pc:sldMkLst>
        <pc:spChg chg="add mod ord">
          <ac:chgData name="Peter Gladek" userId="889cb8531c4a3f3b" providerId="LiveId" clId="{BEAFB65F-A279-4999-B12B-412B2DEB45C6}" dt="2025-10-24T21:05:30.957" v="2805" actId="20577"/>
          <ac:spMkLst>
            <pc:docMk/>
            <pc:sldMk cId="736559365" sldId="277"/>
            <ac:spMk id="4" creationId="{B22A1644-70B9-0D28-3ECE-C657A339F946}"/>
          </ac:spMkLst>
        </pc:spChg>
        <pc:picChg chg="add mod modCrop">
          <ac:chgData name="Peter Gladek" userId="889cb8531c4a3f3b" providerId="LiveId" clId="{BEAFB65F-A279-4999-B12B-412B2DEB45C6}" dt="2025-10-24T22:28:49.363" v="3229" actId="1076"/>
          <ac:picMkLst>
            <pc:docMk/>
            <pc:sldMk cId="736559365" sldId="277"/>
            <ac:picMk id="16" creationId="{64760394-291E-314D-E026-9CF72EEB3670}"/>
          </ac:picMkLst>
        </pc:picChg>
        <pc:picChg chg="add mod">
          <ac:chgData name="Peter Gladek" userId="889cb8531c4a3f3b" providerId="LiveId" clId="{BEAFB65F-A279-4999-B12B-412B2DEB45C6}" dt="2025-10-24T21:21:21.627" v="2988"/>
          <ac:picMkLst>
            <pc:docMk/>
            <pc:sldMk cId="736559365" sldId="277"/>
            <ac:picMk id="17" creationId="{74114316-7196-281E-4B6D-9DD2342CFC0B}"/>
          </ac:picMkLst>
        </pc:picChg>
        <pc:picChg chg="add mod">
          <ac:chgData name="Peter Gladek" userId="889cb8531c4a3f3b" providerId="LiveId" clId="{BEAFB65F-A279-4999-B12B-412B2DEB45C6}" dt="2025-10-24T22:28:49.363" v="3229" actId="1076"/>
          <ac:picMkLst>
            <pc:docMk/>
            <pc:sldMk cId="736559365" sldId="277"/>
            <ac:picMk id="19" creationId="{BD4BEFDB-7878-344D-FF35-A3E600301C00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4T18:40:54.227" v="1372" actId="242"/>
        <pc:sldMkLst>
          <pc:docMk/>
          <pc:sldMk cId="2725664190" sldId="278"/>
        </pc:sldMkLst>
        <pc:spChg chg="mod ord">
          <ac:chgData name="Peter Gladek" userId="889cb8531c4a3f3b" providerId="LiveId" clId="{BEAFB65F-A279-4999-B12B-412B2DEB45C6}" dt="2025-10-24T18:13:16.366" v="552" actId="700"/>
          <ac:spMkLst>
            <pc:docMk/>
            <pc:sldMk cId="2725664190" sldId="278"/>
            <ac:spMk id="2" creationId="{DDE732C5-DD65-A9D9-B2CB-8FDFD9F24B8E}"/>
          </ac:spMkLst>
        </pc:spChg>
        <pc:spChg chg="add mod ord">
          <ac:chgData name="Peter Gladek" userId="889cb8531c4a3f3b" providerId="LiveId" clId="{BEAFB65F-A279-4999-B12B-412B2DEB45C6}" dt="2025-10-24T18:15:13.060" v="754" actId="20577"/>
          <ac:spMkLst>
            <pc:docMk/>
            <pc:sldMk cId="2725664190" sldId="278"/>
            <ac:spMk id="4" creationId="{048F6631-72D8-E41E-8073-B2E6BEB30A7B}"/>
          </ac:spMkLst>
        </pc:spChg>
        <pc:spChg chg="add mod ord">
          <ac:chgData name="Peter Gladek" userId="889cb8531c4a3f3b" providerId="LiveId" clId="{BEAFB65F-A279-4999-B12B-412B2DEB45C6}" dt="2025-10-24T18:40:54.227" v="1372" actId="242"/>
          <ac:spMkLst>
            <pc:docMk/>
            <pc:sldMk cId="2725664190" sldId="278"/>
            <ac:spMk id="5" creationId="{F09A0817-4972-39E0-FB60-35C141316D5B}"/>
          </ac:spMkLst>
        </pc:spChg>
        <pc:spChg chg="add mod ord">
          <ac:chgData name="Peter Gladek" userId="889cb8531c4a3f3b" providerId="LiveId" clId="{BEAFB65F-A279-4999-B12B-412B2DEB45C6}" dt="2025-10-24T18:13:16.366" v="552" actId="700"/>
          <ac:spMkLst>
            <pc:docMk/>
            <pc:sldMk cId="2725664190" sldId="278"/>
            <ac:spMk id="6" creationId="{365C11AB-D156-B5D2-50F6-E1C860A3C425}"/>
          </ac:spMkLst>
        </pc:spChg>
        <pc:picChg chg="add mod">
          <ac:chgData name="Peter Gladek" userId="889cb8531c4a3f3b" providerId="LiveId" clId="{BEAFB65F-A279-4999-B12B-412B2DEB45C6}" dt="2025-10-24T18:25:49.075" v="811" actId="962"/>
          <ac:picMkLst>
            <pc:docMk/>
            <pc:sldMk cId="2725664190" sldId="278"/>
            <ac:picMk id="9" creationId="{41130C8E-A0B8-A7EA-8C3B-72AD92CFBB8D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4T20:52:49.387" v="2763" actId="242"/>
        <pc:sldMkLst>
          <pc:docMk/>
          <pc:sldMk cId="2432668181" sldId="279"/>
        </pc:sldMkLst>
        <pc:spChg chg="mod ord">
          <ac:chgData name="Peter Gladek" userId="889cb8531c4a3f3b" providerId="LiveId" clId="{BEAFB65F-A279-4999-B12B-412B2DEB45C6}" dt="2025-10-24T18:13:16.366" v="552" actId="700"/>
          <ac:spMkLst>
            <pc:docMk/>
            <pc:sldMk cId="2432668181" sldId="279"/>
            <ac:spMk id="2" creationId="{06C724DF-0436-14C0-3027-4443DF38EBAC}"/>
          </ac:spMkLst>
        </pc:spChg>
        <pc:spChg chg="add mod ord">
          <ac:chgData name="Peter Gladek" userId="889cb8531c4a3f3b" providerId="LiveId" clId="{BEAFB65F-A279-4999-B12B-412B2DEB45C6}" dt="2025-10-24T18:14:09.393" v="672" actId="20577"/>
          <ac:spMkLst>
            <pc:docMk/>
            <pc:sldMk cId="2432668181" sldId="279"/>
            <ac:spMk id="4" creationId="{3E03E770-279F-3548-51BF-D5AB081273D4}"/>
          </ac:spMkLst>
        </pc:spChg>
        <pc:spChg chg="add del mod ord">
          <ac:chgData name="Peter Gladek" userId="889cb8531c4a3f3b" providerId="LiveId" clId="{BEAFB65F-A279-4999-B12B-412B2DEB45C6}" dt="2025-10-24T20:52:49.387" v="2763" actId="242"/>
          <ac:spMkLst>
            <pc:docMk/>
            <pc:sldMk cId="2432668181" sldId="279"/>
            <ac:spMk id="5" creationId="{899D5367-A93B-0C2B-764C-949A5784FDA3}"/>
          </ac:spMkLst>
        </pc:spChg>
        <pc:spChg chg="add mod ord">
          <ac:chgData name="Peter Gladek" userId="889cb8531c4a3f3b" providerId="LiveId" clId="{BEAFB65F-A279-4999-B12B-412B2DEB45C6}" dt="2025-10-24T18:13:16.366" v="552" actId="700"/>
          <ac:spMkLst>
            <pc:docMk/>
            <pc:sldMk cId="2432668181" sldId="279"/>
            <ac:spMk id="6" creationId="{1C478A90-F3F1-3EB6-1C1B-FDDFB5259F90}"/>
          </ac:spMkLst>
        </pc:spChg>
        <pc:picChg chg="add mod">
          <ac:chgData name="Peter Gladek" userId="889cb8531c4a3f3b" providerId="LiveId" clId="{BEAFB65F-A279-4999-B12B-412B2DEB45C6}" dt="2025-10-24T18:25:59.572" v="815" actId="27614"/>
          <ac:picMkLst>
            <pc:docMk/>
            <pc:sldMk cId="2432668181" sldId="279"/>
            <ac:picMk id="11" creationId="{CD61C06F-720F-3BC2-4A53-36CDDE0972AB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4T18:45:09.608" v="1429" actId="404"/>
        <pc:sldMkLst>
          <pc:docMk/>
          <pc:sldMk cId="3313905681" sldId="280"/>
        </pc:sldMkLst>
        <pc:spChg chg="mod ord">
          <ac:chgData name="Peter Gladek" userId="889cb8531c4a3f3b" providerId="LiveId" clId="{BEAFB65F-A279-4999-B12B-412B2DEB45C6}" dt="2025-10-24T18:13:16.366" v="552" actId="700"/>
          <ac:spMkLst>
            <pc:docMk/>
            <pc:sldMk cId="3313905681" sldId="280"/>
            <ac:spMk id="2" creationId="{90B3EE3F-885F-3BA6-12D2-0CC6AF3D8B7E}"/>
          </ac:spMkLst>
        </pc:spChg>
        <pc:spChg chg="add mod ord">
          <ac:chgData name="Peter Gladek" userId="889cb8531c4a3f3b" providerId="LiveId" clId="{BEAFB65F-A279-4999-B12B-412B2DEB45C6}" dt="2025-10-24T18:15:44.945" v="795" actId="20577"/>
          <ac:spMkLst>
            <pc:docMk/>
            <pc:sldMk cId="3313905681" sldId="280"/>
            <ac:spMk id="4" creationId="{7CBFD4B3-4206-0439-D172-5E5BD1575438}"/>
          </ac:spMkLst>
        </pc:spChg>
        <pc:spChg chg="add mod ord">
          <ac:chgData name="Peter Gladek" userId="889cb8531c4a3f3b" providerId="LiveId" clId="{BEAFB65F-A279-4999-B12B-412B2DEB45C6}" dt="2025-10-24T18:45:09.608" v="1429" actId="404"/>
          <ac:spMkLst>
            <pc:docMk/>
            <pc:sldMk cId="3313905681" sldId="280"/>
            <ac:spMk id="5" creationId="{CFE2D25F-68A7-F601-B69B-76EAB01A5113}"/>
          </ac:spMkLst>
        </pc:spChg>
        <pc:spChg chg="add mod ord">
          <ac:chgData name="Peter Gladek" userId="889cb8531c4a3f3b" providerId="LiveId" clId="{BEAFB65F-A279-4999-B12B-412B2DEB45C6}" dt="2025-10-24T18:13:16.366" v="552" actId="700"/>
          <ac:spMkLst>
            <pc:docMk/>
            <pc:sldMk cId="3313905681" sldId="280"/>
            <ac:spMk id="6" creationId="{FDB6B8B1-49CB-0D1F-3164-D02FF82C4FFB}"/>
          </ac:spMkLst>
        </pc:spChg>
        <pc:picChg chg="add mod">
          <ac:chgData name="Peter Gladek" userId="889cb8531c4a3f3b" providerId="LiveId" clId="{BEAFB65F-A279-4999-B12B-412B2DEB45C6}" dt="2025-10-24T18:26:05.333" v="817" actId="27614"/>
          <ac:picMkLst>
            <pc:docMk/>
            <pc:sldMk cId="3313905681" sldId="280"/>
            <ac:picMk id="9" creationId="{3A389199-B01B-937C-749F-96C8E9C4D837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4T19:07:38.468" v="1627" actId="1076"/>
        <pc:sldMkLst>
          <pc:docMk/>
          <pc:sldMk cId="1212233772" sldId="281"/>
        </pc:sldMkLst>
        <pc:spChg chg="mod ord">
          <ac:chgData name="Peter Gladek" userId="889cb8531c4a3f3b" providerId="LiveId" clId="{BEAFB65F-A279-4999-B12B-412B2DEB45C6}" dt="2025-10-24T18:56:08.554" v="1536" actId="700"/>
          <ac:spMkLst>
            <pc:docMk/>
            <pc:sldMk cId="1212233772" sldId="281"/>
            <ac:spMk id="2" creationId="{0784C348-DB66-5F72-8D3F-A57BE85220DB}"/>
          </ac:spMkLst>
        </pc:spChg>
        <pc:spChg chg="add mod ord">
          <ac:chgData name="Peter Gladek" userId="889cb8531c4a3f3b" providerId="LiveId" clId="{BEAFB65F-A279-4999-B12B-412B2DEB45C6}" dt="2025-10-24T19:07:08.507" v="1619" actId="122"/>
          <ac:spMkLst>
            <pc:docMk/>
            <pc:sldMk cId="1212233772" sldId="281"/>
            <ac:spMk id="4" creationId="{0D5CC5D6-BE94-7EB2-4BEC-779AF0ACB4E8}"/>
          </ac:spMkLst>
        </pc:spChg>
        <pc:spChg chg="add mod ord">
          <ac:chgData name="Peter Gladek" userId="889cb8531c4a3f3b" providerId="LiveId" clId="{BEAFB65F-A279-4999-B12B-412B2DEB45C6}" dt="2025-10-24T19:07:06.582" v="1618" actId="122"/>
          <ac:spMkLst>
            <pc:docMk/>
            <pc:sldMk cId="1212233772" sldId="281"/>
            <ac:spMk id="6" creationId="{7541E5D6-D238-5E21-FE03-9C8CE1FC5D4E}"/>
          </ac:spMkLst>
        </pc:spChg>
        <pc:spChg chg="add mod ord">
          <ac:chgData name="Peter Gladek" userId="889cb8531c4a3f3b" providerId="LiveId" clId="{BEAFB65F-A279-4999-B12B-412B2DEB45C6}" dt="2025-10-24T19:07:03.938" v="1617" actId="122"/>
          <ac:spMkLst>
            <pc:docMk/>
            <pc:sldMk cId="1212233772" sldId="281"/>
            <ac:spMk id="8" creationId="{BF330462-7CC6-622D-AD0B-F9C9AC529E90}"/>
          </ac:spMkLst>
        </pc:spChg>
        <pc:picChg chg="add mod">
          <ac:chgData name="Peter Gladek" userId="889cb8531c4a3f3b" providerId="LiveId" clId="{BEAFB65F-A279-4999-B12B-412B2DEB45C6}" dt="2025-10-24T19:07:15.582" v="1620" actId="1076"/>
          <ac:picMkLst>
            <pc:docMk/>
            <pc:sldMk cId="1212233772" sldId="281"/>
            <ac:picMk id="11" creationId="{09350362-C2BB-3FDB-848C-2EC185E234B5}"/>
          </ac:picMkLst>
        </pc:picChg>
        <pc:picChg chg="add mod">
          <ac:chgData name="Peter Gladek" userId="889cb8531c4a3f3b" providerId="LiveId" clId="{BEAFB65F-A279-4999-B12B-412B2DEB45C6}" dt="2025-10-24T19:07:38.468" v="1627" actId="1076"/>
          <ac:picMkLst>
            <pc:docMk/>
            <pc:sldMk cId="1212233772" sldId="281"/>
            <ac:picMk id="12" creationId="{50FCB27B-75FF-9887-896B-01E0378CF60B}"/>
          </ac:picMkLst>
        </pc:picChg>
        <pc:picChg chg="add mod">
          <ac:chgData name="Peter Gladek" userId="889cb8531c4a3f3b" providerId="LiveId" clId="{BEAFB65F-A279-4999-B12B-412B2DEB45C6}" dt="2025-10-24T19:07:32.721" v="1625" actId="1076"/>
          <ac:picMkLst>
            <pc:docMk/>
            <pc:sldMk cId="1212233772" sldId="281"/>
            <ac:picMk id="1028" creationId="{DE87679D-BF4E-25C9-ECBF-3F613DDD37E8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4T20:10:31.614" v="2371" actId="1076"/>
        <pc:sldMkLst>
          <pc:docMk/>
          <pc:sldMk cId="143728799" sldId="282"/>
        </pc:sldMkLst>
        <pc:spChg chg="mod ord">
          <ac:chgData name="Peter Gladek" userId="889cb8531c4a3f3b" providerId="LiveId" clId="{BEAFB65F-A279-4999-B12B-412B2DEB45C6}" dt="2025-10-24T19:15:48.603" v="1628" actId="700"/>
          <ac:spMkLst>
            <pc:docMk/>
            <pc:sldMk cId="143728799" sldId="282"/>
            <ac:spMk id="2" creationId="{87CB6DFE-85F0-6144-2B9D-4CE11BC88A86}"/>
          </ac:spMkLst>
        </pc:spChg>
        <pc:spChg chg="add del mod ord">
          <ac:chgData name="Peter Gladek" userId="889cb8531c4a3f3b" providerId="LiveId" clId="{BEAFB65F-A279-4999-B12B-412B2DEB45C6}" dt="2025-10-24T20:09:44.103" v="2362" actId="20578"/>
          <ac:spMkLst>
            <pc:docMk/>
            <pc:sldMk cId="143728799" sldId="282"/>
            <ac:spMk id="4" creationId="{865A5FAC-794B-A05E-6255-E343CB30F835}"/>
          </ac:spMkLst>
        </pc:spChg>
        <pc:picChg chg="add mod">
          <ac:chgData name="Peter Gladek" userId="889cb8531c4a3f3b" providerId="LiveId" clId="{BEAFB65F-A279-4999-B12B-412B2DEB45C6}" dt="2025-10-24T20:10:18.163" v="2367" actId="1076"/>
          <ac:picMkLst>
            <pc:docMk/>
            <pc:sldMk cId="143728799" sldId="282"/>
            <ac:picMk id="15" creationId="{EE69FFBA-30F7-2BAD-9ACF-177B343E1BF8}"/>
          </ac:picMkLst>
        </pc:picChg>
        <pc:picChg chg="add mod">
          <ac:chgData name="Peter Gladek" userId="889cb8531c4a3f3b" providerId="LiveId" clId="{BEAFB65F-A279-4999-B12B-412B2DEB45C6}" dt="2025-10-24T20:10:20.040" v="2368" actId="1076"/>
          <ac:picMkLst>
            <pc:docMk/>
            <pc:sldMk cId="143728799" sldId="282"/>
            <ac:picMk id="21" creationId="{972A1A98-FFD1-54A3-00DE-6E8285BA043A}"/>
          </ac:picMkLst>
        </pc:picChg>
        <pc:picChg chg="add mod modCrop">
          <ac:chgData name="Peter Gladek" userId="889cb8531c4a3f3b" providerId="LiveId" clId="{BEAFB65F-A279-4999-B12B-412B2DEB45C6}" dt="2025-10-24T20:09:01.313" v="2338" actId="1076"/>
          <ac:picMkLst>
            <pc:docMk/>
            <pc:sldMk cId="143728799" sldId="282"/>
            <ac:picMk id="25" creationId="{2E2DD175-3BA8-2359-83A2-017D182053B0}"/>
          </ac:picMkLst>
        </pc:picChg>
        <pc:picChg chg="add mod modCrop">
          <ac:chgData name="Peter Gladek" userId="889cb8531c4a3f3b" providerId="LiveId" clId="{BEAFB65F-A279-4999-B12B-412B2DEB45C6}" dt="2025-10-24T20:10:31.614" v="2371" actId="1076"/>
          <ac:picMkLst>
            <pc:docMk/>
            <pc:sldMk cId="143728799" sldId="282"/>
            <ac:picMk id="27" creationId="{CD063B9F-131C-22BD-7DEA-4A94120107C7}"/>
          </ac:picMkLst>
        </pc:picChg>
        <pc:picChg chg="add mod modCrop">
          <ac:chgData name="Peter Gladek" userId="889cb8531c4a3f3b" providerId="LiveId" clId="{BEAFB65F-A279-4999-B12B-412B2DEB45C6}" dt="2025-10-24T20:10:21.675" v="2369" actId="1076"/>
          <ac:picMkLst>
            <pc:docMk/>
            <pc:sldMk cId="143728799" sldId="282"/>
            <ac:picMk id="29" creationId="{2E1F1B44-97CD-DB34-31FD-B58E8F143F35}"/>
          </ac:picMkLst>
        </pc:picChg>
        <pc:picChg chg="add mod">
          <ac:chgData name="Peter Gladek" userId="889cb8531c4a3f3b" providerId="LiveId" clId="{BEAFB65F-A279-4999-B12B-412B2DEB45C6}" dt="2025-10-24T20:10:23.734" v="2370" actId="1076"/>
          <ac:picMkLst>
            <pc:docMk/>
            <pc:sldMk cId="143728799" sldId="282"/>
            <ac:picMk id="31" creationId="{41C4C225-466A-9879-F2DE-464C049470F6}"/>
          </ac:picMkLst>
        </pc:picChg>
        <pc:picChg chg="add mod modCrop">
          <ac:chgData name="Peter Gladek" userId="889cb8531c4a3f3b" providerId="LiveId" clId="{BEAFB65F-A279-4999-B12B-412B2DEB45C6}" dt="2025-10-24T20:09:33.729" v="2361" actId="1038"/>
          <ac:picMkLst>
            <pc:docMk/>
            <pc:sldMk cId="143728799" sldId="282"/>
            <ac:picMk id="33" creationId="{A8AED101-39E5-8999-8A0A-974A62E7AE82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1-04T23:23:06.968" v="3280" actId="20577"/>
        <pc:sldMkLst>
          <pc:docMk/>
          <pc:sldMk cId="2909213137" sldId="283"/>
        </pc:sldMkLst>
        <pc:spChg chg="mod ord">
          <ac:chgData name="Peter Gladek" userId="889cb8531c4a3f3b" providerId="LiveId" clId="{BEAFB65F-A279-4999-B12B-412B2DEB45C6}" dt="2025-11-04T23:23:06.968" v="3280" actId="20577"/>
          <ac:spMkLst>
            <pc:docMk/>
            <pc:sldMk cId="2909213137" sldId="283"/>
            <ac:spMk id="2" creationId="{B0ED470E-05BD-9523-0A74-3D699E6B19AB}"/>
          </ac:spMkLst>
        </pc:spChg>
        <pc:spChg chg="add mod ord">
          <ac:chgData name="Peter Gladek" userId="889cb8531c4a3f3b" providerId="LiveId" clId="{BEAFB65F-A279-4999-B12B-412B2DEB45C6}" dt="2025-10-24T19:44:15.349" v="2019" actId="122"/>
          <ac:spMkLst>
            <pc:docMk/>
            <pc:sldMk cId="2909213137" sldId="283"/>
            <ac:spMk id="6" creationId="{A6F493AD-E6B6-6331-B6A6-DBE3D05DF624}"/>
          </ac:spMkLst>
        </pc:spChg>
        <pc:spChg chg="add mod ord">
          <ac:chgData name="Peter Gladek" userId="889cb8531c4a3f3b" providerId="LiveId" clId="{BEAFB65F-A279-4999-B12B-412B2DEB45C6}" dt="2025-10-24T19:44:13.648" v="2018" actId="122"/>
          <ac:spMkLst>
            <pc:docMk/>
            <pc:sldMk cId="2909213137" sldId="283"/>
            <ac:spMk id="8" creationId="{8EACA16F-3B8F-85F1-DB3C-3D9B456B009C}"/>
          </ac:spMkLst>
        </pc:spChg>
        <pc:picChg chg="add mod ord modCrop">
          <ac:chgData name="Peter Gladek" userId="889cb8531c4a3f3b" providerId="LiveId" clId="{BEAFB65F-A279-4999-B12B-412B2DEB45C6}" dt="2025-10-24T19:44:17.374" v="2020" actId="1076"/>
          <ac:picMkLst>
            <pc:docMk/>
            <pc:sldMk cId="2909213137" sldId="283"/>
            <ac:picMk id="16" creationId="{692F5CEA-61EB-6D52-E0A2-9529EA3C23A7}"/>
          </ac:picMkLst>
        </pc:picChg>
        <pc:picChg chg="add mod ord">
          <ac:chgData name="Peter Gladek" userId="889cb8531c4a3f3b" providerId="LiveId" clId="{BEAFB65F-A279-4999-B12B-412B2DEB45C6}" dt="2025-10-24T19:44:44.493" v="2031" actId="1076"/>
          <ac:picMkLst>
            <pc:docMk/>
            <pc:sldMk cId="2909213137" sldId="283"/>
            <ac:picMk id="18" creationId="{53EB68CA-F6C8-55FF-08E1-418451E3F558}"/>
          </ac:picMkLst>
        </pc:picChg>
        <pc:picChg chg="add mod">
          <ac:chgData name="Peter Gladek" userId="889cb8531c4a3f3b" providerId="LiveId" clId="{BEAFB65F-A279-4999-B12B-412B2DEB45C6}" dt="2025-10-24T19:44:37.596" v="2030" actId="1076"/>
          <ac:picMkLst>
            <pc:docMk/>
            <pc:sldMk cId="2909213137" sldId="283"/>
            <ac:picMk id="20" creationId="{005065CB-3065-4269-AE31-9044BE46CD23}"/>
          </ac:picMkLst>
        </pc:picChg>
      </pc:sldChg>
      <pc:sldChg chg="addSp delSp modSp add mod modClrScheme chgLayout">
        <pc:chgData name="Peter Gladek" userId="889cb8531c4a3f3b" providerId="LiveId" clId="{BEAFB65F-A279-4999-B12B-412B2DEB45C6}" dt="2025-10-24T20:11:17.568" v="2378" actId="1076"/>
        <pc:sldMkLst>
          <pc:docMk/>
          <pc:sldMk cId="1550223635" sldId="284"/>
        </pc:sldMkLst>
        <pc:spChg chg="mod ord">
          <ac:chgData name="Peter Gladek" userId="889cb8531c4a3f3b" providerId="LiveId" clId="{BEAFB65F-A279-4999-B12B-412B2DEB45C6}" dt="2025-10-24T19:45:13.502" v="2032" actId="700"/>
          <ac:spMkLst>
            <pc:docMk/>
            <pc:sldMk cId="1550223635" sldId="284"/>
            <ac:spMk id="2" creationId="{A210A778-B2FB-B872-F660-18248EA44BF9}"/>
          </ac:spMkLst>
        </pc:spChg>
        <pc:spChg chg="add mod ord">
          <ac:chgData name="Peter Gladek" userId="889cb8531c4a3f3b" providerId="LiveId" clId="{BEAFB65F-A279-4999-B12B-412B2DEB45C6}" dt="2025-10-24T19:57:42.246" v="2290" actId="14100"/>
          <ac:spMkLst>
            <pc:docMk/>
            <pc:sldMk cId="1550223635" sldId="284"/>
            <ac:spMk id="4" creationId="{CEFFC841-C645-42B8-C48B-1F2BBE29B6DE}"/>
          </ac:spMkLst>
        </pc:spChg>
        <pc:picChg chg="add mod modCrop">
          <ac:chgData name="Peter Gladek" userId="889cb8531c4a3f3b" providerId="LiveId" clId="{BEAFB65F-A279-4999-B12B-412B2DEB45C6}" dt="2025-10-24T19:58:02.036" v="2300" actId="1076"/>
          <ac:picMkLst>
            <pc:docMk/>
            <pc:sldMk cId="1550223635" sldId="284"/>
            <ac:picMk id="7" creationId="{48055667-67B0-0BA5-0845-CC410AA30C29}"/>
          </ac:picMkLst>
        </pc:picChg>
        <pc:picChg chg="add mod modCrop">
          <ac:chgData name="Peter Gladek" userId="889cb8531c4a3f3b" providerId="LiveId" clId="{BEAFB65F-A279-4999-B12B-412B2DEB45C6}" dt="2025-10-24T20:11:14.902" v="2376" actId="1076"/>
          <ac:picMkLst>
            <pc:docMk/>
            <pc:sldMk cId="1550223635" sldId="284"/>
            <ac:picMk id="9" creationId="{E63935BE-A9BE-ECE5-F8C3-0CFB70A9BB01}"/>
          </ac:picMkLst>
        </pc:picChg>
        <pc:picChg chg="add mod modCrop">
          <ac:chgData name="Peter Gladek" userId="889cb8531c4a3f3b" providerId="LiveId" clId="{BEAFB65F-A279-4999-B12B-412B2DEB45C6}" dt="2025-10-24T20:11:13.086" v="2375" actId="1076"/>
          <ac:picMkLst>
            <pc:docMk/>
            <pc:sldMk cId="1550223635" sldId="284"/>
            <ac:picMk id="11" creationId="{EFBFB84F-AF38-C49A-C627-1B45D411CBE6}"/>
          </ac:picMkLst>
        </pc:picChg>
        <pc:picChg chg="add mod">
          <ac:chgData name="Peter Gladek" userId="889cb8531c4a3f3b" providerId="LiveId" clId="{BEAFB65F-A279-4999-B12B-412B2DEB45C6}" dt="2025-10-24T19:57:48.314" v="2294" actId="1076"/>
          <ac:picMkLst>
            <pc:docMk/>
            <pc:sldMk cId="1550223635" sldId="284"/>
            <ac:picMk id="13" creationId="{893D0CB9-6FA9-62A8-E60E-F11FE0056A91}"/>
          </ac:picMkLst>
        </pc:picChg>
        <pc:picChg chg="add mod">
          <ac:chgData name="Peter Gladek" userId="889cb8531c4a3f3b" providerId="LiveId" clId="{BEAFB65F-A279-4999-B12B-412B2DEB45C6}" dt="2025-10-24T20:11:16.573" v="2377" actId="1076"/>
          <ac:picMkLst>
            <pc:docMk/>
            <pc:sldMk cId="1550223635" sldId="284"/>
            <ac:picMk id="15" creationId="{2E71ED80-B76E-8F65-A7F9-51A858441E78}"/>
          </ac:picMkLst>
        </pc:picChg>
        <pc:picChg chg="add mod">
          <ac:chgData name="Peter Gladek" userId="889cb8531c4a3f3b" providerId="LiveId" clId="{BEAFB65F-A279-4999-B12B-412B2DEB45C6}" dt="2025-10-24T19:57:53.468" v="2298" actId="1076"/>
          <ac:picMkLst>
            <pc:docMk/>
            <pc:sldMk cId="1550223635" sldId="284"/>
            <ac:picMk id="17" creationId="{9B4E5EA7-8711-BAE5-2038-9D2840449D31}"/>
          </ac:picMkLst>
        </pc:picChg>
        <pc:picChg chg="add mod">
          <ac:chgData name="Peter Gladek" userId="889cb8531c4a3f3b" providerId="LiveId" clId="{BEAFB65F-A279-4999-B12B-412B2DEB45C6}" dt="2025-10-24T20:11:17.568" v="2378" actId="1076"/>
          <ac:picMkLst>
            <pc:docMk/>
            <pc:sldMk cId="1550223635" sldId="284"/>
            <ac:picMk id="19" creationId="{82AEFC22-1975-D836-C00D-A71EEA9CD340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4T21:22:00.331" v="2992" actId="1076"/>
        <pc:sldMkLst>
          <pc:docMk/>
          <pc:sldMk cId="2182868930" sldId="285"/>
        </pc:sldMkLst>
        <pc:spChg chg="add mod ord">
          <ac:chgData name="Peter Gladek" userId="889cb8531c4a3f3b" providerId="LiveId" clId="{BEAFB65F-A279-4999-B12B-412B2DEB45C6}" dt="2025-10-24T21:06:03.027" v="2833" actId="20577"/>
          <ac:spMkLst>
            <pc:docMk/>
            <pc:sldMk cId="2182868930" sldId="285"/>
            <ac:spMk id="4" creationId="{1B49AD06-9C99-2154-2B77-7275DCD21DD3}"/>
          </ac:spMkLst>
        </pc:spChg>
        <pc:spChg chg="add del mod ord">
          <ac:chgData name="Peter Gladek" userId="889cb8531c4a3f3b" providerId="LiveId" clId="{BEAFB65F-A279-4999-B12B-412B2DEB45C6}" dt="2025-10-24T21:17:15.612" v="2943" actId="20577"/>
          <ac:spMkLst>
            <pc:docMk/>
            <pc:sldMk cId="2182868930" sldId="285"/>
            <ac:spMk id="5" creationId="{DD64BAB7-05A0-A034-BBE0-6B46C7A3F886}"/>
          </ac:spMkLst>
        </pc:spChg>
        <pc:picChg chg="add mod">
          <ac:chgData name="Peter Gladek" userId="889cb8531c4a3f3b" providerId="LiveId" clId="{BEAFB65F-A279-4999-B12B-412B2DEB45C6}" dt="2025-10-24T21:21:52.155" v="2991" actId="1076"/>
          <ac:picMkLst>
            <pc:docMk/>
            <pc:sldMk cId="2182868930" sldId="285"/>
            <ac:picMk id="15" creationId="{039EB6EC-0484-CC89-5EFC-454A55E133DF}"/>
          </ac:picMkLst>
        </pc:picChg>
        <pc:picChg chg="add mod">
          <ac:chgData name="Peter Gladek" userId="889cb8531c4a3f3b" providerId="LiveId" clId="{BEAFB65F-A279-4999-B12B-412B2DEB45C6}" dt="2025-10-24T21:21:52.155" v="2991" actId="1076"/>
          <ac:picMkLst>
            <pc:docMk/>
            <pc:sldMk cId="2182868930" sldId="285"/>
            <ac:picMk id="17" creationId="{6FDF1F89-6AF0-6B6F-2FB0-100EBDA4BEDE}"/>
          </ac:picMkLst>
        </pc:picChg>
        <pc:picChg chg="add mod">
          <ac:chgData name="Peter Gladek" userId="889cb8531c4a3f3b" providerId="LiveId" clId="{BEAFB65F-A279-4999-B12B-412B2DEB45C6}" dt="2025-10-24T21:22:00.331" v="2992" actId="1076"/>
          <ac:picMkLst>
            <pc:docMk/>
            <pc:sldMk cId="2182868930" sldId="285"/>
            <ac:picMk id="19" creationId="{F66B2B75-3873-4E5F-2E80-26FB3D4C59DC}"/>
          </ac:picMkLst>
        </pc:picChg>
        <pc:picChg chg="add mod">
          <ac:chgData name="Peter Gladek" userId="889cb8531c4a3f3b" providerId="LiveId" clId="{BEAFB65F-A279-4999-B12B-412B2DEB45C6}" dt="2025-10-24T21:19:09.493" v="2964" actId="1076"/>
          <ac:picMkLst>
            <pc:docMk/>
            <pc:sldMk cId="2182868930" sldId="285"/>
            <ac:picMk id="20" creationId="{6618BE9F-9E0C-EFC8-0649-2A234DB729FA}"/>
          </ac:picMkLst>
        </pc:picChg>
        <pc:picChg chg="add mod">
          <ac:chgData name="Peter Gladek" userId="889cb8531c4a3f3b" providerId="LiveId" clId="{BEAFB65F-A279-4999-B12B-412B2DEB45C6}" dt="2025-10-24T21:19:09.493" v="2964" actId="1076"/>
          <ac:picMkLst>
            <pc:docMk/>
            <pc:sldMk cId="2182868930" sldId="285"/>
            <ac:picMk id="21" creationId="{ED5509E0-50E4-078C-848F-8F518359DF7C}"/>
          </ac:picMkLst>
        </pc:picChg>
        <pc:picChg chg="add mod">
          <ac:chgData name="Peter Gladek" userId="889cb8531c4a3f3b" providerId="LiveId" clId="{BEAFB65F-A279-4999-B12B-412B2DEB45C6}" dt="2025-10-24T21:19:09.493" v="2964" actId="1076"/>
          <ac:picMkLst>
            <pc:docMk/>
            <pc:sldMk cId="2182868930" sldId="285"/>
            <ac:picMk id="22" creationId="{D8722112-C21B-6577-33F2-2C607CBCB548}"/>
          </ac:picMkLst>
        </pc:picChg>
      </pc:sldChg>
      <pc:sldChg chg="addSp delSp modSp new mod">
        <pc:chgData name="Peter Gladek" userId="889cb8531c4a3f3b" providerId="LiveId" clId="{BEAFB65F-A279-4999-B12B-412B2DEB45C6}" dt="2025-10-24T22:29:01.623" v="3231" actId="1076"/>
        <pc:sldMkLst>
          <pc:docMk/>
          <pc:sldMk cId="1221753005" sldId="286"/>
        </pc:sldMkLst>
        <pc:spChg chg="mod">
          <ac:chgData name="Peter Gladek" userId="889cb8531c4a3f3b" providerId="LiveId" clId="{BEAFB65F-A279-4999-B12B-412B2DEB45C6}" dt="2025-10-24T21:06:12.014" v="2849" actId="20577"/>
          <ac:spMkLst>
            <pc:docMk/>
            <pc:sldMk cId="1221753005" sldId="286"/>
            <ac:spMk id="2" creationId="{3C525F2A-903D-E825-C661-2A9D6D61BB32}"/>
          </ac:spMkLst>
        </pc:spChg>
        <pc:spChg chg="add mod ord">
          <ac:chgData name="Peter Gladek" userId="889cb8531c4a3f3b" providerId="LiveId" clId="{BEAFB65F-A279-4999-B12B-412B2DEB45C6}" dt="2025-10-24T22:18:02.680" v="3134" actId="13244"/>
          <ac:spMkLst>
            <pc:docMk/>
            <pc:sldMk cId="1221753005" sldId="286"/>
            <ac:spMk id="12" creationId="{9B422042-12BB-5A60-0AAF-F73663CD4251}"/>
          </ac:spMkLst>
        </pc:spChg>
        <pc:picChg chg="add mod modCrop">
          <ac:chgData name="Peter Gladek" userId="889cb8531c4a3f3b" providerId="LiveId" clId="{BEAFB65F-A279-4999-B12B-412B2DEB45C6}" dt="2025-10-24T22:29:01.623" v="3231" actId="1076"/>
          <ac:picMkLst>
            <pc:docMk/>
            <pc:sldMk cId="1221753005" sldId="286"/>
            <ac:picMk id="5" creationId="{55DB03BA-C113-EA32-3DB9-DDEC9E403C40}"/>
          </ac:picMkLst>
        </pc:picChg>
        <pc:picChg chg="add mod">
          <ac:chgData name="Peter Gladek" userId="889cb8531c4a3f3b" providerId="LiveId" clId="{BEAFB65F-A279-4999-B12B-412B2DEB45C6}" dt="2025-10-24T22:13:05.942" v="3081" actId="1076"/>
          <ac:picMkLst>
            <pc:docMk/>
            <pc:sldMk cId="1221753005" sldId="286"/>
            <ac:picMk id="6" creationId="{3C7E9904-89BB-D709-8ADA-7220B05E538B}"/>
          </ac:picMkLst>
        </pc:picChg>
        <pc:picChg chg="add mod">
          <ac:chgData name="Peter Gladek" userId="889cb8531c4a3f3b" providerId="LiveId" clId="{BEAFB65F-A279-4999-B12B-412B2DEB45C6}" dt="2025-10-24T22:29:01.623" v="3231" actId="1076"/>
          <ac:picMkLst>
            <pc:docMk/>
            <pc:sldMk cId="1221753005" sldId="286"/>
            <ac:picMk id="10" creationId="{05C9DFA9-E28C-32CD-8E91-D47891B6D13A}"/>
          </ac:picMkLst>
        </pc:picChg>
      </pc:sldChg>
      <pc:sldChg chg="addSp modSp new mod">
        <pc:chgData name="Peter Gladek" userId="889cb8531c4a3f3b" providerId="LiveId" clId="{BEAFB65F-A279-4999-B12B-412B2DEB45C6}" dt="2025-10-24T22:28:57.137" v="3230" actId="1076"/>
        <pc:sldMkLst>
          <pc:docMk/>
          <pc:sldMk cId="711035521" sldId="287"/>
        </pc:sldMkLst>
        <pc:spChg chg="mod">
          <ac:chgData name="Peter Gladek" userId="889cb8531c4a3f3b" providerId="LiveId" clId="{BEAFB65F-A279-4999-B12B-412B2DEB45C6}" dt="2025-10-24T21:06:34.087" v="2865" actId="20577"/>
          <ac:spMkLst>
            <pc:docMk/>
            <pc:sldMk cId="711035521" sldId="287"/>
            <ac:spMk id="2" creationId="{90D0C3F4-5B31-5DBD-DAFF-7A4E19676D7D}"/>
          </ac:spMkLst>
        </pc:spChg>
        <pc:spChg chg="mod">
          <ac:chgData name="Peter Gladek" userId="889cb8531c4a3f3b" providerId="LiveId" clId="{BEAFB65F-A279-4999-B12B-412B2DEB45C6}" dt="2025-10-24T22:06:24.573" v="3054" actId="20577"/>
          <ac:spMkLst>
            <pc:docMk/>
            <pc:sldMk cId="711035521" sldId="287"/>
            <ac:spMk id="3" creationId="{4914AC65-83FC-9286-1BE1-DD48FF92D08E}"/>
          </ac:spMkLst>
        </pc:spChg>
        <pc:picChg chg="add mod">
          <ac:chgData name="Peter Gladek" userId="889cb8531c4a3f3b" providerId="LiveId" clId="{BEAFB65F-A279-4999-B12B-412B2DEB45C6}" dt="2025-10-24T22:28:57.137" v="3230" actId="1076"/>
          <ac:picMkLst>
            <pc:docMk/>
            <pc:sldMk cId="711035521" sldId="287"/>
            <ac:picMk id="5" creationId="{B86C5133-B075-AE4C-296D-84A885804901}"/>
          </ac:picMkLst>
        </pc:picChg>
        <pc:picChg chg="add mod">
          <ac:chgData name="Peter Gladek" userId="889cb8531c4a3f3b" providerId="LiveId" clId="{BEAFB65F-A279-4999-B12B-412B2DEB45C6}" dt="2025-10-24T22:06:22.213" v="3053" actId="1076"/>
          <ac:picMkLst>
            <pc:docMk/>
            <pc:sldMk cId="711035521" sldId="287"/>
            <ac:picMk id="6" creationId="{B8859D61-4EC2-9FF3-EDB3-06FFF47643B7}"/>
          </ac:picMkLst>
        </pc:picChg>
        <pc:picChg chg="add mod">
          <ac:chgData name="Peter Gladek" userId="889cb8531c4a3f3b" providerId="LiveId" clId="{BEAFB65F-A279-4999-B12B-412B2DEB45C6}" dt="2025-10-24T22:06:22.213" v="3053" actId="1076"/>
          <ac:picMkLst>
            <pc:docMk/>
            <pc:sldMk cId="711035521" sldId="287"/>
            <ac:picMk id="7" creationId="{0566EA54-A3AB-77E6-BD47-327834C90A5B}"/>
          </ac:picMkLst>
        </pc:picChg>
        <pc:picChg chg="add mod ord">
          <ac:chgData name="Peter Gladek" userId="889cb8531c4a3f3b" providerId="LiveId" clId="{BEAFB65F-A279-4999-B12B-412B2DEB45C6}" dt="2025-10-24T22:28:57.137" v="3230" actId="1076"/>
          <ac:picMkLst>
            <pc:docMk/>
            <pc:sldMk cId="711035521" sldId="287"/>
            <ac:picMk id="9" creationId="{2E4F710E-530A-85EC-5D95-26B66390832F}"/>
          </ac:picMkLst>
        </pc:picChg>
      </pc:sldChg>
      <pc:sldChg chg="addSp delSp modSp add mod">
        <pc:chgData name="Peter Gladek" userId="889cb8531c4a3f3b" providerId="LiveId" clId="{BEAFB65F-A279-4999-B12B-412B2DEB45C6}" dt="2025-10-24T22:30:48.722" v="3248" actId="1076"/>
        <pc:sldMkLst>
          <pc:docMk/>
          <pc:sldMk cId="1552088452" sldId="288"/>
        </pc:sldMkLst>
        <pc:spChg chg="add del mod">
          <ac:chgData name="Peter Gladek" userId="889cb8531c4a3f3b" providerId="LiveId" clId="{BEAFB65F-A279-4999-B12B-412B2DEB45C6}" dt="2025-10-24T22:30:44.912" v="3247" actId="6549"/>
          <ac:spMkLst>
            <pc:docMk/>
            <pc:sldMk cId="1552088452" sldId="288"/>
            <ac:spMk id="5" creationId="{A45C5734-1039-91E8-C46E-4D80B7FE2C4E}"/>
          </ac:spMkLst>
        </pc:spChg>
        <pc:picChg chg="add mod">
          <ac:chgData name="Peter Gladek" userId="889cb8531c4a3f3b" providerId="LiveId" clId="{BEAFB65F-A279-4999-B12B-412B2DEB45C6}" dt="2025-10-24T21:36:25.365" v="3004" actId="1076"/>
          <ac:picMkLst>
            <pc:docMk/>
            <pc:sldMk cId="1552088452" sldId="288"/>
            <ac:picMk id="3" creationId="{59F1713A-872F-0917-DDA2-45AEF1D62EF7}"/>
          </ac:picMkLst>
        </pc:picChg>
        <pc:picChg chg="add mod">
          <ac:chgData name="Peter Gladek" userId="889cb8531c4a3f3b" providerId="LiveId" clId="{BEAFB65F-A279-4999-B12B-412B2DEB45C6}" dt="2025-10-24T22:30:48.722" v="3248" actId="1076"/>
          <ac:picMkLst>
            <pc:docMk/>
            <pc:sldMk cId="1552088452" sldId="288"/>
            <ac:picMk id="13" creationId="{83F0F710-102F-1FB7-9A26-189C1E1E0F6D}"/>
          </ac:picMkLst>
        </pc:picChg>
      </pc:sldChg>
      <pc:sldChg chg="addSp delSp modSp new mod">
        <pc:chgData name="Peter Gladek" userId="889cb8531c4a3f3b" providerId="LiveId" clId="{BEAFB65F-A279-4999-B12B-412B2DEB45C6}" dt="2025-10-24T22:34:31.757" v="3256"/>
        <pc:sldMkLst>
          <pc:docMk/>
          <pc:sldMk cId="2342409058" sldId="289"/>
        </pc:sldMkLst>
        <pc:spChg chg="mod">
          <ac:chgData name="Peter Gladek" userId="889cb8531c4a3f3b" providerId="LiveId" clId="{BEAFB65F-A279-4999-B12B-412B2DEB45C6}" dt="2025-10-24T22:25:34.483" v="3219" actId="20577"/>
          <ac:spMkLst>
            <pc:docMk/>
            <pc:sldMk cId="2342409058" sldId="289"/>
            <ac:spMk id="2" creationId="{F9759FC6-B327-1690-8751-86369D2897DC}"/>
          </ac:spMkLst>
        </pc:spChg>
        <pc:spChg chg="mod">
          <ac:chgData name="Peter Gladek" userId="889cb8531c4a3f3b" providerId="LiveId" clId="{BEAFB65F-A279-4999-B12B-412B2DEB45C6}" dt="2025-10-24T22:24:38.096" v="3202" actId="6549"/>
          <ac:spMkLst>
            <pc:docMk/>
            <pc:sldMk cId="2342409058" sldId="289"/>
            <ac:spMk id="3" creationId="{E2AF0AC7-3335-2E78-28AF-FEC486BA5882}"/>
          </ac:spMkLst>
        </pc:spChg>
        <pc:picChg chg="add mod">
          <ac:chgData name="Peter Gladek" userId="889cb8531c4a3f3b" providerId="LiveId" clId="{BEAFB65F-A279-4999-B12B-412B2DEB45C6}" dt="2025-10-24T22:29:16.614" v="3232" actId="1076"/>
          <ac:picMkLst>
            <pc:docMk/>
            <pc:sldMk cId="2342409058" sldId="289"/>
            <ac:picMk id="5" creationId="{09D419B8-8A05-1163-8AB0-7DE085C100E5}"/>
          </ac:picMkLst>
        </pc:picChg>
        <pc:picChg chg="add mod">
          <ac:chgData name="Peter Gladek" userId="889cb8531c4a3f3b" providerId="LiveId" clId="{BEAFB65F-A279-4999-B12B-412B2DEB45C6}" dt="2025-10-24T22:34:31.757" v="3256"/>
          <ac:picMkLst>
            <pc:docMk/>
            <pc:sldMk cId="2342409058" sldId="289"/>
            <ac:picMk id="7" creationId="{BCAA443A-E1D7-873A-43F7-6C89342C3F14}"/>
          </ac:picMkLst>
        </pc:picChg>
        <pc:picChg chg="add mod">
          <ac:chgData name="Peter Gladek" userId="889cb8531c4a3f3b" providerId="LiveId" clId="{BEAFB65F-A279-4999-B12B-412B2DEB45C6}" dt="2025-10-24T22:33:07.213" v="3252" actId="1076"/>
          <ac:picMkLst>
            <pc:docMk/>
            <pc:sldMk cId="2342409058" sldId="289"/>
            <ac:picMk id="9" creationId="{2C78DFC2-1448-7EEC-72E7-F8B3BA201E54}"/>
          </ac:picMkLst>
        </pc:picChg>
        <pc:picChg chg="add mod">
          <ac:chgData name="Peter Gladek" userId="889cb8531c4a3f3b" providerId="LiveId" clId="{BEAFB65F-A279-4999-B12B-412B2DEB45C6}" dt="2025-10-24T22:32:52.776" v="3249"/>
          <ac:picMkLst>
            <pc:docMk/>
            <pc:sldMk cId="2342409058" sldId="289"/>
            <ac:picMk id="10" creationId="{6C30B305-E249-A97A-1B52-A86F1450F826}"/>
          </ac:picMkLst>
        </pc:picChg>
      </pc:sldChg>
      <pc:sldMasterChg chg="addSldLayout modSldLayout">
        <pc:chgData name="Peter Gladek" userId="889cb8531c4a3f3b" providerId="LiveId" clId="{BEAFB65F-A279-4999-B12B-412B2DEB45C6}" dt="2025-10-24T18:55:59.277" v="1535" actId="408"/>
        <pc:sldMasterMkLst>
          <pc:docMk/>
          <pc:sldMasterMk cId="729644655" sldId="2147483648"/>
        </pc:sldMasterMkLst>
        <pc:sldLayoutChg chg="addSp delSp modSp add mod modTransition">
          <pc:chgData name="Peter Gladek" userId="889cb8531c4a3f3b" providerId="LiveId" clId="{BEAFB65F-A279-4999-B12B-412B2DEB45C6}" dt="2025-10-24T18:55:59.277" v="1535" actId="408"/>
          <pc:sldLayoutMkLst>
            <pc:docMk/>
            <pc:sldMasterMk cId="729644655" sldId="2147483648"/>
            <pc:sldLayoutMk cId="2922217658" sldId="2147483672"/>
          </pc:sldLayoutMkLst>
          <pc:spChg chg="mod">
            <ac:chgData name="Peter Gladek" userId="889cb8531c4a3f3b" providerId="LiveId" clId="{BEAFB65F-A279-4999-B12B-412B2DEB45C6}" dt="2025-10-24T18:54:58.623" v="1525" actId="14100"/>
            <ac:spMkLst>
              <pc:docMk/>
              <pc:sldMasterMk cId="729644655" sldId="2147483648"/>
              <pc:sldLayoutMk cId="2922217658" sldId="2147483672"/>
              <ac:spMk id="3" creationId="{19BB8457-6C11-6F73-3E30-706ED1C6E31B}"/>
            </ac:spMkLst>
          </pc:spChg>
          <pc:spChg chg="mod">
            <ac:chgData name="Peter Gladek" userId="889cb8531c4a3f3b" providerId="LiveId" clId="{BEAFB65F-A279-4999-B12B-412B2DEB45C6}" dt="2025-10-24T18:55:03.740" v="1526" actId="14100"/>
            <ac:spMkLst>
              <pc:docMk/>
              <pc:sldMasterMk cId="729644655" sldId="2147483648"/>
              <pc:sldLayoutMk cId="2922217658" sldId="2147483672"/>
              <ac:spMk id="4" creationId="{B1923A89-7317-6B1D-CCC5-3769AE84212E}"/>
            </ac:spMkLst>
          </pc:spChg>
          <pc:spChg chg="add mod">
            <ac:chgData name="Peter Gladek" userId="889cb8531c4a3f3b" providerId="LiveId" clId="{BEAFB65F-A279-4999-B12B-412B2DEB45C6}" dt="2025-10-24T18:55:51.754" v="1534" actId="408"/>
            <ac:spMkLst>
              <pc:docMk/>
              <pc:sldMasterMk cId="729644655" sldId="2147483648"/>
              <pc:sldLayoutMk cId="2922217658" sldId="2147483672"/>
              <ac:spMk id="10" creationId="{0DC905B7-75F3-7719-F4C2-D61B4B293965}"/>
            </ac:spMkLst>
          </pc:spChg>
          <pc:spChg chg="add mod">
            <ac:chgData name="Peter Gladek" userId="889cb8531c4a3f3b" providerId="LiveId" clId="{BEAFB65F-A279-4999-B12B-412B2DEB45C6}" dt="2025-10-24T18:55:59.277" v="1535" actId="408"/>
            <ac:spMkLst>
              <pc:docMk/>
              <pc:sldMasterMk cId="729644655" sldId="2147483648"/>
              <pc:sldLayoutMk cId="2922217658" sldId="2147483672"/>
              <ac:spMk id="11" creationId="{6063FB26-F232-4E62-0A55-255FF29BD8A8}"/>
            </ac:spMkLst>
          </pc:spChg>
          <pc:spChg chg="add mod">
            <ac:chgData name="Peter Gladek" userId="889cb8531c4a3f3b" providerId="LiveId" clId="{BEAFB65F-A279-4999-B12B-412B2DEB45C6}" dt="2025-10-24T18:55:25.384" v="1531" actId="14100"/>
            <ac:spMkLst>
              <pc:docMk/>
              <pc:sldMasterMk cId="729644655" sldId="2147483648"/>
              <pc:sldLayoutMk cId="2922217658" sldId="2147483672"/>
              <ac:spMk id="12" creationId="{76E50D54-7F2C-AFE6-457C-33FC10CADE2B}"/>
            </ac:spMkLst>
          </pc:spChg>
          <pc:spChg chg="add mod">
            <ac:chgData name="Peter Gladek" userId="889cb8531c4a3f3b" providerId="LiveId" clId="{BEAFB65F-A279-4999-B12B-412B2DEB45C6}" dt="2025-10-24T18:55:28.692" v="1532" actId="14100"/>
            <ac:spMkLst>
              <pc:docMk/>
              <pc:sldMasterMk cId="729644655" sldId="2147483648"/>
              <pc:sldLayoutMk cId="2922217658" sldId="2147483672"/>
              <ac:spMk id="13" creationId="{05BE8C3F-2706-3AC4-8A69-49ECF4309B2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4307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6176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09AF5-FF2B-4C41-C6C2-4BCF0EA17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D46CCB99-7956-89CC-4EA0-EC23CE5353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6A630BEC-4449-5C41-93D3-392D994CA5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61680DBE-0347-BE1E-F65C-129D980F6D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7085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1254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erjava tre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3379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3379786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sp>
        <p:nvSpPr>
          <p:cNvPr id="10" name="Označba mesta besedila 2">
            <a:extLst>
              <a:ext uri="{FF2B5EF4-FFF2-40B4-BE49-F238E27FC236}">
                <a16:creationId xmlns:a16="http://schemas.microsoft.com/office/drawing/2014/main" id="{0DC905B7-75F3-7719-F4C2-D61B4B29396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06107" y="1681163"/>
            <a:ext cx="3379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1" name="Označba mesta vsebine 3">
            <a:extLst>
              <a:ext uri="{FF2B5EF4-FFF2-40B4-BE49-F238E27FC236}">
                <a16:creationId xmlns:a16="http://schemas.microsoft.com/office/drawing/2014/main" id="{6063FB26-F232-4E62-0A55-255FF29BD8A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6107" y="2505075"/>
            <a:ext cx="3379786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12" name="Označba mesta besedila 2">
            <a:extLst>
              <a:ext uri="{FF2B5EF4-FFF2-40B4-BE49-F238E27FC236}">
                <a16:creationId xmlns:a16="http://schemas.microsoft.com/office/drawing/2014/main" id="{76E50D54-7F2C-AFE6-457C-33FC10CADE2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972425" y="1681163"/>
            <a:ext cx="3379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3" name="Označba mesta vsebine 3">
            <a:extLst>
              <a:ext uri="{FF2B5EF4-FFF2-40B4-BE49-F238E27FC236}">
                <a16:creationId xmlns:a16="http://schemas.microsoft.com/office/drawing/2014/main" id="{05BE8C3F-2706-3AC4-8A69-49ECF4309B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972425" y="2505075"/>
            <a:ext cx="3382964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922217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5.png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sv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72" r:id="rId6"/>
    <p:sldLayoutId id="2147483654" r:id="rId7"/>
    <p:sldLayoutId id="2147483655" r:id="rId8"/>
    <p:sldLayoutId id="2147483656" r:id="rId9"/>
    <p:sldLayoutId id="2147483657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png"/><Relationship Id="rId9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g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svg"/><Relationship Id="rId5" Type="http://schemas.openxmlformats.org/officeDocument/2006/relationships/image" Target="../media/image51.sv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8.png"/><Relationship Id="rId7" Type="http://schemas.openxmlformats.org/officeDocument/2006/relationships/image" Target="../media/image4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60.png"/><Relationship Id="rId10" Type="http://schemas.openxmlformats.org/officeDocument/2006/relationships/image" Target="../media/image52.png"/><Relationship Id="rId4" Type="http://schemas.openxmlformats.org/officeDocument/2006/relationships/image" Target="../media/image59.png"/><Relationship Id="rId9" Type="http://schemas.openxmlformats.org/officeDocument/2006/relationships/image" Target="../media/image5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7" Type="http://schemas.openxmlformats.org/officeDocument/2006/relationships/image" Target="../media/image51.sv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7" Type="http://schemas.openxmlformats.org/officeDocument/2006/relationships/image" Target="../media/image4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Vozila in oprema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noProof="0" dirty="0"/>
              <a:t>Tečaj Pionir 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B9229-D0D3-B8F6-330E-13A96E8B3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46FFDE1C-A55D-E262-05CD-89C5217EE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Spojke</a:t>
            </a:r>
          </a:p>
        </p:txBody>
      </p:sp>
      <p:sp>
        <p:nvSpPr>
          <p:cNvPr id="16" name="Označba mesta vsebine 15">
            <a:extLst>
              <a:ext uri="{FF2B5EF4-FFF2-40B4-BE49-F238E27FC236}">
                <a16:creationId xmlns:a16="http://schemas.microsoft.com/office/drawing/2014/main" id="{DC274E82-F7EE-A657-C63F-8A1046C66A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dirty="0"/>
              <a:t>Sesalne</a:t>
            </a:r>
          </a:p>
          <a:p>
            <a:r>
              <a:rPr lang="sl-SI" dirty="0"/>
              <a:t>Tlačne</a:t>
            </a:r>
          </a:p>
          <a:p>
            <a:r>
              <a:rPr lang="sl-SI" dirty="0"/>
              <a:t>Stabilne</a:t>
            </a:r>
          </a:p>
          <a:p>
            <a:r>
              <a:rPr lang="sl-SI" dirty="0"/>
              <a:t>Slepe</a:t>
            </a:r>
          </a:p>
          <a:p>
            <a:r>
              <a:rPr lang="sl-SI" dirty="0"/>
              <a:t>Prehodne</a:t>
            </a:r>
          </a:p>
        </p:txBody>
      </p:sp>
      <p:pic>
        <p:nvPicPr>
          <p:cNvPr id="21" name="Označba mesta vsebine 20" descr="Slika, ki vsebuje besede avtomobilski del, del&#10;&#10;Vsebina, ustvarjena z UI, morda ni pravilna.">
            <a:extLst>
              <a:ext uri="{FF2B5EF4-FFF2-40B4-BE49-F238E27FC236}">
                <a16:creationId xmlns:a16="http://schemas.microsoft.com/office/drawing/2014/main" id="{9D1BAEFC-FA7F-06C7-9359-AD531DCA948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630" y="4161134"/>
            <a:ext cx="3911600" cy="2933700"/>
          </a:xfrm>
        </p:spPr>
      </p:pic>
      <p:pic>
        <p:nvPicPr>
          <p:cNvPr id="23" name="Slika 22" descr="Slika, ki vsebuje besede elektronika, zvočnik, zvočna oprema, nizkotonec&#10;&#10;Vsebina, ustvarjena z UI, morda ni pravilna.">
            <a:extLst>
              <a:ext uri="{FF2B5EF4-FFF2-40B4-BE49-F238E27FC236}">
                <a16:creationId xmlns:a16="http://schemas.microsoft.com/office/drawing/2014/main" id="{75B7A3B8-4459-68A8-1AFF-5574205310E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148" y="3777129"/>
            <a:ext cx="3527393" cy="2645545"/>
          </a:xfrm>
          <a:prstGeom prst="rect">
            <a:avLst/>
          </a:prstGeom>
        </p:spPr>
      </p:pic>
      <p:pic>
        <p:nvPicPr>
          <p:cNvPr id="25" name="Slika 24" descr="Slika, ki vsebuje besede avtomobilski del, kovinski, gospodinjski izdelki, orešek&#10;&#10;Vsebina, ustvarjena z UI, morda ni pravilna.">
            <a:extLst>
              <a:ext uri="{FF2B5EF4-FFF2-40B4-BE49-F238E27FC236}">
                <a16:creationId xmlns:a16="http://schemas.microsoft.com/office/drawing/2014/main" id="{226CBA1C-00E3-978B-081C-F72B25C4A36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787" y="1504393"/>
            <a:ext cx="2154026" cy="1723220"/>
          </a:xfrm>
          <a:prstGeom prst="rect">
            <a:avLst/>
          </a:prstGeom>
        </p:spPr>
      </p:pic>
      <p:pic>
        <p:nvPicPr>
          <p:cNvPr id="27" name="Slika 26" descr="Slika, ki vsebuje besede avtomobilski del, pnevmatika, sintetični kavčuk, kolo&#10;&#10;Vsebina, ustvarjena z UI, morda ni pravilna.">
            <a:extLst>
              <a:ext uri="{FF2B5EF4-FFF2-40B4-BE49-F238E27FC236}">
                <a16:creationId xmlns:a16="http://schemas.microsoft.com/office/drawing/2014/main" id="{8A678C68-76F2-E862-AE3D-A8CBA2AAF8C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617" y="1690688"/>
            <a:ext cx="3482311" cy="2611733"/>
          </a:xfrm>
          <a:prstGeom prst="rect">
            <a:avLst/>
          </a:prstGeom>
        </p:spPr>
      </p:pic>
      <p:pic>
        <p:nvPicPr>
          <p:cNvPr id="2050" name="Picture 2" descr="Storz kupplung - Aluminium - Außengewinde 1-1/4&quot; - KA 44mm Kaufen bei  NexaParts">
            <a:extLst>
              <a:ext uri="{FF2B5EF4-FFF2-40B4-BE49-F238E27FC236}">
                <a16:creationId xmlns:a16="http://schemas.microsoft.com/office/drawing/2014/main" id="{62CFAF4E-7CF9-5F95-6362-1BB680F26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4977" flipH="1">
            <a:off x="4110870" y="3464609"/>
            <a:ext cx="1634945" cy="211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816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84C348-DB66-5F72-8D3F-A57BE8522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Ključi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0D5CC5D6-BE94-7EB2-4BEC-779AF0ACB4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l-SI" dirty="0"/>
              <a:t>Spojni ključ</a:t>
            </a:r>
          </a:p>
        </p:txBody>
      </p:sp>
      <p:pic>
        <p:nvPicPr>
          <p:cNvPr id="11" name="Označba mesta vsebine 10" descr="Slika, ki vsebuje besede orodje, ključ&#10;&#10;Vsebina, ustvarjena z UI, morda ni pravilna.">
            <a:extLst>
              <a:ext uri="{FF2B5EF4-FFF2-40B4-BE49-F238E27FC236}">
                <a16:creationId xmlns:a16="http://schemas.microsoft.com/office/drawing/2014/main" id="{09350362-C2BB-3FDB-848C-2EC185E234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52" y="3219549"/>
            <a:ext cx="3379787" cy="2255640"/>
          </a:xfrm>
        </p:spPr>
      </p:pic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7541E5D6-D238-5E21-FE03-9C8CE1FC5D4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pPr algn="ctr"/>
            <a:r>
              <a:rPr lang="sl-SI" dirty="0"/>
              <a:t>Hidrantni ključ</a:t>
            </a:r>
          </a:p>
        </p:txBody>
      </p:sp>
      <p:sp>
        <p:nvSpPr>
          <p:cNvPr id="8" name="Označba mesta besedila 7">
            <a:extLst>
              <a:ext uri="{FF2B5EF4-FFF2-40B4-BE49-F238E27FC236}">
                <a16:creationId xmlns:a16="http://schemas.microsoft.com/office/drawing/2014/main" id="{BF330462-7CC6-622D-AD0B-F9C9AC529E90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pPr algn="ctr"/>
            <a:r>
              <a:rPr lang="sl-SI" dirty="0"/>
              <a:t>Ključ za </a:t>
            </a:r>
            <a:br>
              <a:rPr lang="sl-SI" dirty="0"/>
            </a:br>
            <a:r>
              <a:rPr lang="sl-SI" dirty="0"/>
              <a:t>podzemni hidrant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0FCB27B-75FF-9887-896B-01E0378CF60B}"/>
              </a:ext>
            </a:extLst>
          </p:cNvPr>
          <p:cNvPicPr>
            <a:picLocks noGrp="1" noChangeAspect="1" noChangeArrowheads="1"/>
          </p:cNvPicPr>
          <p:nvPr>
            <p:ph sz="half" idx="14"/>
          </p:nvPr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06"/>
          <a:stretch>
            <a:fillRect/>
          </a:stretch>
        </p:blipFill>
        <p:spPr bwMode="auto">
          <a:xfrm>
            <a:off x="4670425" y="3219549"/>
            <a:ext cx="3378200" cy="168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E87679D-BF4E-25C9-ECBF-3F613DDD37E8}"/>
              </a:ext>
            </a:extLst>
          </p:cNvPr>
          <p:cNvPicPr>
            <a:picLocks noGrp="1" noChangeAspect="1" noChangeArrowheads="1"/>
          </p:cNvPicPr>
          <p:nvPr>
            <p:ph sz="half" idx="16"/>
          </p:nvPr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8" r="30897"/>
          <a:stretch>
            <a:fillRect/>
          </a:stretch>
        </p:blipFill>
        <p:spPr bwMode="auto">
          <a:xfrm>
            <a:off x="8747918" y="2093119"/>
            <a:ext cx="1828800" cy="461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233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CB6DFE-85F0-6144-2B9D-4CE11BC88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Ročniki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65A5FAC-794B-A05E-6255-E343CB30F8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dirty="0"/>
              <a:t>Ročnik z zasunom</a:t>
            </a:r>
          </a:p>
          <a:p>
            <a:r>
              <a:rPr lang="sl-SI" dirty="0" err="1"/>
              <a:t>Turbo</a:t>
            </a:r>
            <a:r>
              <a:rPr lang="sl-SI" dirty="0"/>
              <a:t> ročnik</a:t>
            </a:r>
          </a:p>
          <a:p>
            <a:r>
              <a:rPr lang="sl-SI" dirty="0"/>
              <a:t>Ročnik za težko peno</a:t>
            </a:r>
          </a:p>
          <a:p>
            <a:r>
              <a:rPr lang="sl-SI" dirty="0"/>
              <a:t>Ročnik za srednjo peno</a:t>
            </a:r>
          </a:p>
          <a:p>
            <a:r>
              <a:rPr lang="sl-SI" dirty="0"/>
              <a:t>Monsunski ročnik</a:t>
            </a:r>
          </a:p>
          <a:p>
            <a:r>
              <a:rPr lang="sl-SI" dirty="0"/>
              <a:t>Visokotlačni ročnik</a:t>
            </a:r>
          </a:p>
          <a:p>
            <a:r>
              <a:rPr lang="sl-SI" dirty="0"/>
              <a:t>Suličasti ročnik</a:t>
            </a:r>
          </a:p>
          <a:p>
            <a:endParaRPr lang="sl-SI" dirty="0"/>
          </a:p>
        </p:txBody>
      </p:sp>
      <p:pic>
        <p:nvPicPr>
          <p:cNvPr id="15" name="Označba mesta vsebine 14" descr="Slika, ki vsebuje besede kladivo, orodje&#10;&#10;Vsebina, ustvarjena z UI, morda ni pravilna.">
            <a:extLst>
              <a:ext uri="{FF2B5EF4-FFF2-40B4-BE49-F238E27FC236}">
                <a16:creationId xmlns:a16="http://schemas.microsoft.com/office/drawing/2014/main" id="{EE69FFBA-30F7-2BAD-9ACF-177B343E1B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9352227">
            <a:off x="4573326" y="528057"/>
            <a:ext cx="2280217" cy="228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Slika 20" descr="Slika, ki vsebuje besede kamera, kamere in optika, optični instrument, objektiv&#10;&#10;Vsebina, ustvarjena z UI, morda ni pravilna.">
            <a:extLst>
              <a:ext uri="{FF2B5EF4-FFF2-40B4-BE49-F238E27FC236}">
                <a16:creationId xmlns:a16="http://schemas.microsoft.com/office/drawing/2014/main" id="{972A1A98-FFD1-54A3-00DE-6E8285BA0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774" y="1307921"/>
            <a:ext cx="1860815" cy="1488875"/>
          </a:xfrm>
          <a:prstGeom prst="rect">
            <a:avLst/>
          </a:prstGeom>
        </p:spPr>
      </p:pic>
      <p:pic>
        <p:nvPicPr>
          <p:cNvPr id="25" name="Slika 24" descr="Slika, ki vsebuje besede avtomobilski del&#10;&#10;Vsebina, ustvarjena z UI, morda ni pravilna.">
            <a:extLst>
              <a:ext uri="{FF2B5EF4-FFF2-40B4-BE49-F238E27FC236}">
                <a16:creationId xmlns:a16="http://schemas.microsoft.com/office/drawing/2014/main" id="{2E2DD175-3BA8-2359-83A2-017D182053B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5" b="36890"/>
          <a:stretch>
            <a:fillRect/>
          </a:stretch>
        </p:blipFill>
        <p:spPr>
          <a:xfrm>
            <a:off x="8305666" y="1600311"/>
            <a:ext cx="3808941" cy="1171375"/>
          </a:xfrm>
          <a:prstGeom prst="rect">
            <a:avLst/>
          </a:prstGeom>
        </p:spPr>
      </p:pic>
      <p:pic>
        <p:nvPicPr>
          <p:cNvPr id="27" name="Slika 26" descr="Slika, ki vsebuje besede avtomobilski del&#10;&#10;Vsebina, ustvarjena z UI, morda ni pravilna.">
            <a:extLst>
              <a:ext uri="{FF2B5EF4-FFF2-40B4-BE49-F238E27FC236}">
                <a16:creationId xmlns:a16="http://schemas.microsoft.com/office/drawing/2014/main" id="{CD063B9F-131C-22BD-7DEA-4A94120107C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6" b="22443"/>
          <a:stretch>
            <a:fillRect/>
          </a:stretch>
        </p:blipFill>
        <p:spPr>
          <a:xfrm>
            <a:off x="5091733" y="2771686"/>
            <a:ext cx="3685379" cy="1741067"/>
          </a:xfrm>
          <a:prstGeom prst="rect">
            <a:avLst/>
          </a:prstGeom>
        </p:spPr>
      </p:pic>
      <p:pic>
        <p:nvPicPr>
          <p:cNvPr id="29" name="Slika 28" descr="Slika, ki vsebuje besede valj, rdeča, avtomobilski del&#10;&#10;Vsebina, ustvarjena z UI, morda ni pravilna.">
            <a:extLst>
              <a:ext uri="{FF2B5EF4-FFF2-40B4-BE49-F238E27FC236}">
                <a16:creationId xmlns:a16="http://schemas.microsoft.com/office/drawing/2014/main" id="{2E1F1B44-97CD-DB34-31FD-B58E8F143F3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1" b="13296"/>
          <a:stretch>
            <a:fillRect/>
          </a:stretch>
        </p:blipFill>
        <p:spPr>
          <a:xfrm>
            <a:off x="9043461" y="2925874"/>
            <a:ext cx="3148539" cy="1627765"/>
          </a:xfrm>
          <a:prstGeom prst="rect">
            <a:avLst/>
          </a:prstGeom>
        </p:spPr>
      </p:pic>
      <p:pic>
        <p:nvPicPr>
          <p:cNvPr id="31" name="Slika 30" descr="Slika, ki vsebuje besede orodje, orožje, kladivo&#10;&#10;Vsebina, ustvarjena z UI, morda ni pravilna.">
            <a:extLst>
              <a:ext uri="{FF2B5EF4-FFF2-40B4-BE49-F238E27FC236}">
                <a16:creationId xmlns:a16="http://schemas.microsoft.com/office/drawing/2014/main" id="{41C4C225-466A-9879-F2DE-464C049470F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423" y="3903796"/>
            <a:ext cx="2856175" cy="2142131"/>
          </a:xfrm>
          <a:prstGeom prst="rect">
            <a:avLst/>
          </a:prstGeom>
        </p:spPr>
      </p:pic>
      <p:pic>
        <p:nvPicPr>
          <p:cNvPr id="33" name="Slika 32" descr="Slika, ki vsebuje besede orodje, vzvod, palica&#10;&#10;Vsebina, ustvarjena z UI, morda ni pravilna.">
            <a:extLst>
              <a:ext uri="{FF2B5EF4-FFF2-40B4-BE49-F238E27FC236}">
                <a16:creationId xmlns:a16="http://schemas.microsoft.com/office/drawing/2014/main" id="{A8AED101-39E5-8999-8A0A-974A62E7AE82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56" b="36583"/>
          <a:stretch>
            <a:fillRect/>
          </a:stretch>
        </p:blipFill>
        <p:spPr>
          <a:xfrm>
            <a:off x="3291282" y="5469768"/>
            <a:ext cx="8813800" cy="147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8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ED470E-05BD-9523-0A74-3D699E6B1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Razdelilniki</a:t>
            </a:r>
          </a:p>
        </p:txBody>
      </p:sp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A6F493AD-E6B6-6331-B6A6-DBE3D05DF6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l-SI" dirty="0"/>
              <a:t>Dvojak</a:t>
            </a:r>
          </a:p>
        </p:txBody>
      </p:sp>
      <p:pic>
        <p:nvPicPr>
          <p:cNvPr id="16" name="Označba mesta vsebine 15" descr="Slika, ki vsebuje besede avtomobilski del, igrača, kolo&#10;&#10;Vsebina, ustvarjena z UI, morda ni pravilna.">
            <a:extLst>
              <a:ext uri="{FF2B5EF4-FFF2-40B4-BE49-F238E27FC236}">
                <a16:creationId xmlns:a16="http://schemas.microsoft.com/office/drawing/2014/main" id="{692F5CEA-61EB-6D52-E0A2-9529EA3C23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2" t="4135" r="11595" b="7712"/>
          <a:stretch>
            <a:fillRect/>
          </a:stretch>
        </p:blipFill>
        <p:spPr>
          <a:xfrm>
            <a:off x="2266156" y="3006726"/>
            <a:ext cx="2305050" cy="2456319"/>
          </a:xfrm>
        </p:spPr>
      </p:pic>
      <p:sp>
        <p:nvSpPr>
          <p:cNvPr id="8" name="Označba mesta besedila 7">
            <a:extLst>
              <a:ext uri="{FF2B5EF4-FFF2-40B4-BE49-F238E27FC236}">
                <a16:creationId xmlns:a16="http://schemas.microsoft.com/office/drawing/2014/main" id="{8EACA16F-3B8F-85F1-DB3C-3D9B456B00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sl-SI" dirty="0" err="1"/>
              <a:t>Trojak</a:t>
            </a:r>
            <a:endParaRPr lang="sl-SI" dirty="0"/>
          </a:p>
        </p:txBody>
      </p:sp>
      <p:pic>
        <p:nvPicPr>
          <p:cNvPr id="18" name="Označba mesta vsebine 17" descr="Slika, ki vsebuje besede kolo, avtomobilski del, pnevmatika, tricikel&#10;&#10;Vsebina, ustvarjena z UI, morda ni pravilna.">
            <a:extLst>
              <a:ext uri="{FF2B5EF4-FFF2-40B4-BE49-F238E27FC236}">
                <a16:creationId xmlns:a16="http://schemas.microsoft.com/office/drawing/2014/main" id="{53EB68CA-F6C8-55FF-08E1-418451E3F55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575" y="2809280"/>
            <a:ext cx="4429125" cy="2491382"/>
          </a:xfrm>
        </p:spPr>
      </p:pic>
      <p:pic>
        <p:nvPicPr>
          <p:cNvPr id="20" name="Slika 19" descr="Slika, ki vsebuje besede avtomobilski del, kolo, igrača, pnevmatika&#10;&#10;Vsebina, ustvarjena z UI, morda ni pravilna.">
            <a:extLst>
              <a:ext uri="{FF2B5EF4-FFF2-40B4-BE49-F238E27FC236}">
                <a16:creationId xmlns:a16="http://schemas.microsoft.com/office/drawing/2014/main" id="{005065CB-3065-4269-AE31-9044BE46CD2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415" y="4183719"/>
            <a:ext cx="2720973" cy="204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213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FF980-9A41-FEF3-DBBD-C62F0F382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10A778-B2FB-B872-F660-18248EA44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Gasilske armature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EFFC841-C645-42B8-C48B-1F2BBE29B6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334002" cy="4351338"/>
          </a:xfrm>
        </p:spPr>
        <p:txBody>
          <a:bodyPr/>
          <a:lstStyle/>
          <a:p>
            <a:r>
              <a:rPr lang="sl-SI" dirty="0"/>
              <a:t>Sesalni koš</a:t>
            </a:r>
          </a:p>
          <a:p>
            <a:r>
              <a:rPr lang="sl-SI" dirty="0"/>
              <a:t>Zbiralnik </a:t>
            </a:r>
          </a:p>
          <a:p>
            <a:r>
              <a:rPr lang="sl-SI" dirty="0"/>
              <a:t>Hidrantni nastavek</a:t>
            </a:r>
          </a:p>
          <a:p>
            <a:r>
              <a:rPr lang="sl-SI" dirty="0"/>
              <a:t>Oporno koleno</a:t>
            </a:r>
          </a:p>
          <a:p>
            <a:r>
              <a:rPr lang="sl-SI" dirty="0"/>
              <a:t>Omejevalnik tlaka </a:t>
            </a:r>
          </a:p>
          <a:p>
            <a:r>
              <a:rPr lang="sl-SI" dirty="0"/>
              <a:t>Medmešalnik penila</a:t>
            </a:r>
          </a:p>
          <a:p>
            <a:r>
              <a:rPr lang="sl-SI" dirty="0"/>
              <a:t>Zaščitna mreža za sesalni koš</a:t>
            </a:r>
          </a:p>
        </p:txBody>
      </p:sp>
      <p:pic>
        <p:nvPicPr>
          <p:cNvPr id="7" name="Označba mesta vsebine 6" descr="Slika, ki vsebuje besede rdeča, orodje, ključ&#10;&#10;Vsebina, ustvarjena z UI, morda ni pravilna.">
            <a:extLst>
              <a:ext uri="{FF2B5EF4-FFF2-40B4-BE49-F238E27FC236}">
                <a16:creationId xmlns:a16="http://schemas.microsoft.com/office/drawing/2014/main" id="{48055667-67B0-0BA5-0845-CC410AA30C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0" r="41360"/>
          <a:stretch>
            <a:fillRect/>
          </a:stretch>
        </p:blipFill>
        <p:spPr>
          <a:xfrm>
            <a:off x="10372848" y="1385593"/>
            <a:ext cx="1681066" cy="5472407"/>
          </a:xfrm>
        </p:spPr>
      </p:pic>
      <p:pic>
        <p:nvPicPr>
          <p:cNvPr id="9" name="Slika 8" descr="Slika, ki vsebuje besede valj, rdeča&#10;&#10;Vsebina, ustvarjena z UI, morda ni pravilna.">
            <a:extLst>
              <a:ext uri="{FF2B5EF4-FFF2-40B4-BE49-F238E27FC236}">
                <a16:creationId xmlns:a16="http://schemas.microsoft.com/office/drawing/2014/main" id="{E63935BE-A9BE-ECE5-F8C3-0CFB70A9BB0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8" t="15834" r="23542" b="7778"/>
          <a:stretch>
            <a:fillRect/>
          </a:stretch>
        </p:blipFill>
        <p:spPr>
          <a:xfrm>
            <a:off x="7374000" y="933433"/>
            <a:ext cx="1269865" cy="1476586"/>
          </a:xfrm>
          <a:prstGeom prst="rect">
            <a:avLst/>
          </a:prstGeom>
        </p:spPr>
      </p:pic>
      <p:pic>
        <p:nvPicPr>
          <p:cNvPr id="11" name="Slika 10" descr="Slika, ki vsebuje besede požarni hidrant&#10;&#10;Vsebina, ustvarjena z UI, morda ni pravilna.">
            <a:extLst>
              <a:ext uri="{FF2B5EF4-FFF2-40B4-BE49-F238E27FC236}">
                <a16:creationId xmlns:a16="http://schemas.microsoft.com/office/drawing/2014/main" id="{EFBFB84F-AF38-C49A-C627-1B45D411CBE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2" t="7639" r="15104" b="9931"/>
          <a:stretch>
            <a:fillRect/>
          </a:stretch>
        </p:blipFill>
        <p:spPr>
          <a:xfrm>
            <a:off x="5285979" y="1942023"/>
            <a:ext cx="1461903" cy="1372847"/>
          </a:xfrm>
          <a:prstGeom prst="rect">
            <a:avLst/>
          </a:prstGeom>
        </p:spPr>
      </p:pic>
      <p:pic>
        <p:nvPicPr>
          <p:cNvPr id="13" name="Slika 12" descr="Slika, ki vsebuje besede avtomobilski del, gospodinjski izdelki, orodje, vzvod&#10;&#10;Vsebina, ustvarjena z UI, morda ni pravilna.">
            <a:extLst>
              <a:ext uri="{FF2B5EF4-FFF2-40B4-BE49-F238E27FC236}">
                <a16:creationId xmlns:a16="http://schemas.microsoft.com/office/drawing/2014/main" id="{893D0CB9-6FA9-62A8-E60E-F11FE0056A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010" y="2888536"/>
            <a:ext cx="1269865" cy="1009940"/>
          </a:xfrm>
          <a:prstGeom prst="rect">
            <a:avLst/>
          </a:prstGeom>
        </p:spPr>
      </p:pic>
      <p:pic>
        <p:nvPicPr>
          <p:cNvPr id="15" name="Slika 14" descr="Slika, ki vsebuje besede kosilnica, avtomobilski del, igrača, rdeča&#10;&#10;Vsebina, ustvarjena z UI, morda ni pravilna.">
            <a:extLst>
              <a:ext uri="{FF2B5EF4-FFF2-40B4-BE49-F238E27FC236}">
                <a16:creationId xmlns:a16="http://schemas.microsoft.com/office/drawing/2014/main" id="{2E71ED80-B76E-8F65-A7F9-51A858441E7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634" y="3339144"/>
            <a:ext cx="1671467" cy="1253601"/>
          </a:xfrm>
          <a:prstGeom prst="rect">
            <a:avLst/>
          </a:prstGeom>
        </p:spPr>
      </p:pic>
      <p:pic>
        <p:nvPicPr>
          <p:cNvPr id="17" name="Slika 16" descr="Slika, ki vsebuje besede skica, mreža&#10;&#10;Vsebina, ustvarjena z UI, morda ni pravilna.">
            <a:extLst>
              <a:ext uri="{FF2B5EF4-FFF2-40B4-BE49-F238E27FC236}">
                <a16:creationId xmlns:a16="http://schemas.microsoft.com/office/drawing/2014/main" id="{9B4E5EA7-8711-BAE5-2038-9D2840449D3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117" y="4650253"/>
            <a:ext cx="1857425" cy="2086287"/>
          </a:xfrm>
          <a:prstGeom prst="rect">
            <a:avLst/>
          </a:prstGeom>
        </p:spPr>
      </p:pic>
      <p:pic>
        <p:nvPicPr>
          <p:cNvPr id="19" name="Slika 18" descr="Slika, ki vsebuje besede požarni hidrant, rdeča&#10;&#10;Vsebina, ustvarjena z UI, morda ni pravilna.">
            <a:extLst>
              <a:ext uri="{FF2B5EF4-FFF2-40B4-BE49-F238E27FC236}">
                <a16:creationId xmlns:a16="http://schemas.microsoft.com/office/drawing/2014/main" id="{82AEFC22-1975-D836-C00D-A71EEA9CD34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379" y="4798868"/>
            <a:ext cx="2172573" cy="162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23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BFE21-DBFE-F952-F786-950E2A212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4E1762-B1FB-09A8-D92B-4EB20E5A0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Gasilniki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05B02FD-E76F-3407-B3F0-331893E7C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705730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9622D9B0-6222-1729-6783-45583B764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Gorljive snovi</a:t>
            </a:r>
          </a:p>
        </p:txBody>
      </p:sp>
      <p:graphicFrame>
        <p:nvGraphicFramePr>
          <p:cNvPr id="7" name="Označba mesta vsebine 6">
            <a:extLst>
              <a:ext uri="{FF2B5EF4-FFF2-40B4-BE49-F238E27FC236}">
                <a16:creationId xmlns:a16="http://schemas.microsoft.com/office/drawing/2014/main" id="{307F2179-3E20-8FB2-C39E-3344F5E8753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637600" cy="47676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467">
                  <a:extLst>
                    <a:ext uri="{9D8B030D-6E8A-4147-A177-3AD203B41FA5}">
                      <a16:colId xmlns:a16="http://schemas.microsoft.com/office/drawing/2014/main" val="4107628853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3786267448"/>
                    </a:ext>
                  </a:extLst>
                </a:gridCol>
                <a:gridCol w="2912533">
                  <a:extLst>
                    <a:ext uri="{9D8B030D-6E8A-4147-A177-3AD203B41FA5}">
                      <a16:colId xmlns:a16="http://schemas.microsoft.com/office/drawing/2014/main" val="2842593932"/>
                    </a:ext>
                  </a:extLst>
                </a:gridCol>
                <a:gridCol w="3107267">
                  <a:extLst>
                    <a:ext uri="{9D8B030D-6E8A-4147-A177-3AD203B41FA5}">
                      <a16:colId xmlns:a16="http://schemas.microsoft.com/office/drawing/2014/main" val="3972749631"/>
                    </a:ext>
                  </a:extLst>
                </a:gridCol>
                <a:gridCol w="2916000">
                  <a:extLst>
                    <a:ext uri="{9D8B030D-6E8A-4147-A177-3AD203B41FA5}">
                      <a16:colId xmlns:a16="http://schemas.microsoft.com/office/drawing/2014/main" val="1436257317"/>
                    </a:ext>
                  </a:extLst>
                </a:gridCol>
              </a:tblGrid>
              <a:tr h="476616">
                <a:tc>
                  <a:txBody>
                    <a:bodyPr/>
                    <a:lstStyle/>
                    <a:p>
                      <a:pPr algn="ctr"/>
                      <a:endParaRPr lang="sl-SI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>
                          <a:solidFill>
                            <a:schemeClr val="bg1"/>
                          </a:solidFill>
                        </a:rPr>
                        <a:t>Razred požara</a:t>
                      </a: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>
                          <a:solidFill>
                            <a:schemeClr val="bg1"/>
                          </a:solidFill>
                        </a:rPr>
                        <a:t>Gorljiva snov</a:t>
                      </a: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>
                          <a:solidFill>
                            <a:schemeClr val="bg1"/>
                          </a:solidFill>
                        </a:rPr>
                        <a:t>Primerno gasilno sredstvo</a:t>
                      </a: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413698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A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gorljivih trdnih snovi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les, papir, slama, </a:t>
                      </a:r>
                    </a:p>
                    <a:p>
                      <a:r>
                        <a:rPr lang="sl-SI" sz="1600" noProof="0" dirty="0"/>
                        <a:t>tekstil, premog ...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voda, pena, ABC-prah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9006031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vnetljivih tekočin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bencin, nafta, olja, voski, </a:t>
                      </a:r>
                    </a:p>
                    <a:p>
                      <a:r>
                        <a:rPr lang="sl-SI" sz="1600" noProof="0" dirty="0"/>
                        <a:t>laki, alkoholi, benzen, smole …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pena, CO</a:t>
                      </a:r>
                      <a:r>
                        <a:rPr lang="sl-SI" sz="1600" baseline="-25000" noProof="0" dirty="0"/>
                        <a:t>2</a:t>
                      </a:r>
                      <a:r>
                        <a:rPr lang="sl-SI" sz="1600" noProof="0" dirty="0"/>
                        <a:t>, ABC-prah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8815137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C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vnetljivih plinov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zemeljski plin, butan, acetilen, </a:t>
                      </a:r>
                    </a:p>
                    <a:p>
                      <a:r>
                        <a:rPr lang="sl-SI" sz="1600" noProof="0" dirty="0"/>
                        <a:t>vodik, utekočinjen naftni plin ...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ABC-prah, CO</a:t>
                      </a:r>
                      <a:r>
                        <a:rPr lang="sl-SI" sz="1600" baseline="-25000" noProof="0" dirty="0"/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594017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D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lahkih kovin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magnezij, </a:t>
                      </a:r>
                    </a:p>
                    <a:p>
                      <a:r>
                        <a:rPr lang="sl-SI" sz="1600" noProof="0" dirty="0"/>
                        <a:t>aluminij v prahu …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D-prah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651381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F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jedilnih olj in maščob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jedilna olja in maščobe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F-prah, posebna tekoča gasila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68254680"/>
                  </a:ext>
                </a:extLst>
              </a:tr>
            </a:tbl>
          </a:graphicData>
        </a:graphic>
      </p:graphicFrame>
      <p:pic>
        <p:nvPicPr>
          <p:cNvPr id="9" name="Grafika 8">
            <a:extLst>
              <a:ext uri="{FF2B5EF4-FFF2-40B4-BE49-F238E27FC236}">
                <a16:creationId xmlns:a16="http://schemas.microsoft.com/office/drawing/2014/main" id="{924FB4DD-BB98-0C76-2F69-3486A2F3B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49140" y="2326129"/>
            <a:ext cx="772677" cy="799129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25B87E63-FEC8-69A3-856A-2E460BA2DF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49141" y="3186764"/>
            <a:ext cx="772677" cy="799129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9CEB9E53-CBFF-E40A-AA81-DCF6440FDF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49141" y="4047399"/>
            <a:ext cx="772677" cy="799129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7148CD9F-28E8-3532-C16D-8050B5C46B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49141" y="4908034"/>
            <a:ext cx="772677" cy="799129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CE1046D6-F28E-E1E4-A391-5062CE0CBB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49140" y="5768670"/>
            <a:ext cx="772677" cy="79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20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1B49AD06-9C99-2154-2B77-7275DCD21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Gasilnik z gasilnim prahom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DD64BAB7-05A0-A034-BBE0-6B46C7A3F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15" name="Slika 14" descr="Slika, ki vsebuje besede gasilski aparat, besedilo, rdeča&#10;&#10;Vsebina, ustvarjena z UI, morda ni pravilna.">
            <a:extLst>
              <a:ext uri="{FF2B5EF4-FFF2-40B4-BE49-F238E27FC236}">
                <a16:creationId xmlns:a16="http://schemas.microsoft.com/office/drawing/2014/main" id="{039EB6EC-0484-CC89-5EFC-454A55E13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856" y="1585770"/>
            <a:ext cx="4378514" cy="4748931"/>
          </a:xfrm>
          <a:prstGeom prst="rect">
            <a:avLst/>
          </a:prstGeom>
        </p:spPr>
      </p:pic>
      <p:pic>
        <p:nvPicPr>
          <p:cNvPr id="17" name="Slika 16" descr="Slika, ki vsebuje besede gasilski aparat, besedilo, rdeča&#10;&#10;Vsebina, ustvarjena z UI, morda ni pravilna.">
            <a:extLst>
              <a:ext uri="{FF2B5EF4-FFF2-40B4-BE49-F238E27FC236}">
                <a16:creationId xmlns:a16="http://schemas.microsoft.com/office/drawing/2014/main" id="{6FDF1F89-6AF0-6B6F-2FB0-100EBDA4BE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113" y="2270110"/>
            <a:ext cx="3598794" cy="3903247"/>
          </a:xfrm>
          <a:prstGeom prst="rect">
            <a:avLst/>
          </a:prstGeom>
        </p:spPr>
      </p:pic>
      <p:pic>
        <p:nvPicPr>
          <p:cNvPr id="19" name="Slika 18" descr="Slika, ki vsebuje besede besedilo, gasilski aparat, steklenica, rdeča&#10;&#10;Vsebina, ustvarjena z UI, morda ni pravilna.">
            <a:extLst>
              <a:ext uri="{FF2B5EF4-FFF2-40B4-BE49-F238E27FC236}">
                <a16:creationId xmlns:a16="http://schemas.microsoft.com/office/drawing/2014/main" id="{F66B2B75-3873-4E5F-2E80-26FB3D4C59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426" y="3580606"/>
            <a:ext cx="2193674" cy="2379255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6618BE9F-9E0C-EFC8-0649-2A234DB729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6676" y="1816518"/>
            <a:ext cx="1223513" cy="1265399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ED5509E0-50E4-078C-848F-8F518359DF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6676" y="3364040"/>
            <a:ext cx="1223513" cy="1265399"/>
          </a:xfrm>
          <a:prstGeom prst="rect">
            <a:avLst/>
          </a:prstGeom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D8722112-C21B-6577-33F2-2C607CBCB5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6677" y="4907958"/>
            <a:ext cx="1223513" cy="126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68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99793-002B-B734-83D0-4B8BCA07E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CBAD1782-E5BA-681F-ABD0-2DCC45A57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Gasilnik z gasilnim prahom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A45C5734-1039-91E8-C46E-4D80B7FE2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59F1713A-872F-0917-DDA2-45AEF1D62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6675" y="3368594"/>
            <a:ext cx="1223513" cy="1265399"/>
          </a:xfrm>
          <a:prstGeom prst="rect">
            <a:avLst/>
          </a:prstGeom>
        </p:spPr>
      </p:pic>
      <p:pic>
        <p:nvPicPr>
          <p:cNvPr id="13" name="Slika 12" descr="Slika, ki vsebuje besede gasilski aparat, besedilo, rdeča&#10;&#10;Vsebina, ustvarjena z UI, morda ni pravilna.">
            <a:extLst>
              <a:ext uri="{FF2B5EF4-FFF2-40B4-BE49-F238E27FC236}">
                <a16:creationId xmlns:a16="http://schemas.microsoft.com/office/drawing/2014/main" id="{83F0F710-102F-1FB7-9A26-189C1E1E0F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256" y="1716881"/>
            <a:ext cx="4179988" cy="456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88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B22A1644-70B9-0D28-3ECE-C657A339F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Gasilnik z ogljikovim dioksidom</a:t>
            </a:r>
          </a:p>
        </p:txBody>
      </p:sp>
      <p:pic>
        <p:nvPicPr>
          <p:cNvPr id="19" name="Označba mesta vsebine 18" descr="Slika, ki vsebuje besede gasilski aparat, valj, rdeča&#10;&#10;Vsebina, ustvarjena z UI, morda ni pravilna.">
            <a:extLst>
              <a:ext uri="{FF2B5EF4-FFF2-40B4-BE49-F238E27FC236}">
                <a16:creationId xmlns:a16="http://schemas.microsoft.com/office/drawing/2014/main" id="{BD4BEFDB-7878-344D-FF35-A3E600301C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85" y="2762477"/>
            <a:ext cx="3473179" cy="3473179"/>
          </a:xfrm>
        </p:spPr>
      </p:pic>
      <p:pic>
        <p:nvPicPr>
          <p:cNvPr id="16" name="Slika 15" descr="Slika, ki vsebuje besede gasilski aparat, valj, rdeča&#10;&#10;Vsebina, ustvarjena z UI, morda ni pravilna.">
            <a:extLst>
              <a:ext uri="{FF2B5EF4-FFF2-40B4-BE49-F238E27FC236}">
                <a16:creationId xmlns:a16="http://schemas.microsoft.com/office/drawing/2014/main" id="{64760394-291E-314D-E026-9CF72EEB3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5" t="17041" r="25969" b="5216"/>
          <a:stretch>
            <a:fillRect/>
          </a:stretch>
        </p:blipFill>
        <p:spPr>
          <a:xfrm>
            <a:off x="6395393" y="904081"/>
            <a:ext cx="2398143" cy="533157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74114316-7196-281E-4B6D-9DD2342CFC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6676" y="3364040"/>
            <a:ext cx="1223513" cy="126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59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3FB623-D435-0B96-8FEA-D9AB32DA9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Gasilska vozila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5CAE45-A5DA-A1D1-3F2B-6B03113A3A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32304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D0C3F4-5B31-5DBD-DAFF-7A4E19676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Gasilnik s peno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914AC65-83FC-9286-1BE1-DD48FF92D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</p:txBody>
      </p:sp>
      <p:pic>
        <p:nvPicPr>
          <p:cNvPr id="9" name="Slika 8" descr="Slika, ki vsebuje besede gasilski aparat, rdeča&#10;&#10;Vsebina, ustvarjena z UI, morda ni pravilna.">
            <a:extLst>
              <a:ext uri="{FF2B5EF4-FFF2-40B4-BE49-F238E27FC236}">
                <a16:creationId xmlns:a16="http://schemas.microsoft.com/office/drawing/2014/main" id="{2E4F710E-530A-85EC-5D95-26B66390832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017" y="2092816"/>
            <a:ext cx="3816954" cy="3816954"/>
          </a:xfrm>
          <a:prstGeom prst="rect">
            <a:avLst/>
          </a:prstGeom>
        </p:spPr>
      </p:pic>
      <p:pic>
        <p:nvPicPr>
          <p:cNvPr id="5" name="Slika 4" descr="Slika, ki vsebuje besede gasilski aparat, rdeča&#10;&#10;Vsebina, ustvarjena z UI, morda ni pravilna.">
            <a:extLst>
              <a:ext uri="{FF2B5EF4-FFF2-40B4-BE49-F238E27FC236}">
                <a16:creationId xmlns:a16="http://schemas.microsoft.com/office/drawing/2014/main" id="{B86C5133-B075-AE4C-296D-84A88580490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466" y="2092817"/>
            <a:ext cx="3816953" cy="3816953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8859D61-4EC2-9FF3-EDB3-06FFF47643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6676" y="2531741"/>
            <a:ext cx="1223513" cy="1265399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0566EA54-A3AB-77E6-BD47-327834C90A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6676" y="4079263"/>
            <a:ext cx="1223513" cy="126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035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9B422042-12BB-5A60-0AAF-F73663CD4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C525F2A-903D-E825-C661-2A9D6D61B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Gasilnik z vodo</a:t>
            </a:r>
          </a:p>
        </p:txBody>
      </p:sp>
      <p:pic>
        <p:nvPicPr>
          <p:cNvPr id="5" name="Slika 4" descr="Slika, ki vsebuje besede valj, rdeča, gasilski aparat&#10;&#10;Vsebina, ustvarjena z UI, morda ni pravilna.">
            <a:extLst>
              <a:ext uri="{FF2B5EF4-FFF2-40B4-BE49-F238E27FC236}">
                <a16:creationId xmlns:a16="http://schemas.microsoft.com/office/drawing/2014/main" id="{55DB03BA-C113-EA32-3DB9-DDEC9E403C4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5" r="36348"/>
          <a:stretch>
            <a:fillRect/>
          </a:stretch>
        </p:blipFill>
        <p:spPr>
          <a:xfrm>
            <a:off x="6553200" y="1690688"/>
            <a:ext cx="1952625" cy="4343400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3C7E9904-89BB-D709-8ADA-7220B05E53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6676" y="3368594"/>
            <a:ext cx="1223513" cy="1265399"/>
          </a:xfrm>
          <a:prstGeom prst="rect">
            <a:avLst/>
          </a:prstGeom>
        </p:spPr>
      </p:pic>
      <p:pic>
        <p:nvPicPr>
          <p:cNvPr id="10" name="Slika 9" descr="Slika, ki vsebuje besede gasilski aparat, rdeča&#10;&#10;Vsebina, ustvarjena z UI, morda ni pravilna.">
            <a:extLst>
              <a:ext uri="{FF2B5EF4-FFF2-40B4-BE49-F238E27FC236}">
                <a16:creationId xmlns:a16="http://schemas.microsoft.com/office/drawing/2014/main" id="{05C9DFA9-E28C-32CD-8E91-D47891B6D13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419" y="2375695"/>
            <a:ext cx="3544093" cy="354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530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759FC6-B327-1690-8751-86369D289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Gasilnik s tekočim gasilom za maščobe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2AF0AC7-3335-2E78-28AF-FEC486BA5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5" y="1825625"/>
            <a:ext cx="10515600" cy="4351338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5" name="Slika 4" descr="Slika, ki vsebuje besede gasilski aparat, rdeča&#10;&#10;Vsebina, ustvarjena z UI, morda ni pravilna.">
            <a:extLst>
              <a:ext uri="{FF2B5EF4-FFF2-40B4-BE49-F238E27FC236}">
                <a16:creationId xmlns:a16="http://schemas.microsoft.com/office/drawing/2014/main" id="{09D419B8-8A05-1163-8AB0-7DE085C10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960" y="1144589"/>
            <a:ext cx="4727640" cy="5167311"/>
          </a:xfrm>
          <a:prstGeom prst="rect">
            <a:avLst/>
          </a:prstGeom>
        </p:spPr>
      </p:pic>
      <p:pic>
        <p:nvPicPr>
          <p:cNvPr id="7" name="Slika 6" descr="Slika, ki vsebuje besede gasilski aparat, besedilo, rdeča&#10;&#10;Vsebina, ustvarjena z UI, morda ni pravilna.">
            <a:extLst>
              <a:ext uri="{FF2B5EF4-FFF2-40B4-BE49-F238E27FC236}">
                <a16:creationId xmlns:a16="http://schemas.microsoft.com/office/drawing/2014/main" id="{BCAA443A-E1D7-873A-43F7-6C89342C3F1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32" y="1797050"/>
            <a:ext cx="2178356" cy="42195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2C78DFC2-1448-7EEC-72E7-F8B3BA201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6676" y="4079262"/>
            <a:ext cx="1223513" cy="1265399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6C30B305-E249-A97A-1B52-A86F1450F8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6676" y="2531741"/>
            <a:ext cx="1223513" cy="126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09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A1704D6E-A88A-ABB9-02F2-8031A29B1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GVV-1</a:t>
            </a:r>
          </a:p>
        </p:txBody>
      </p:sp>
      <p:sp>
        <p:nvSpPr>
          <p:cNvPr id="2" name="Označba mesta besedila 1">
            <a:extLst>
              <a:ext uri="{FF2B5EF4-FFF2-40B4-BE49-F238E27FC236}">
                <a16:creationId xmlns:a16="http://schemas.microsoft.com/office/drawing/2014/main" id="{893B3E5E-2CD1-B210-56ED-0763CE494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Manjše gasilsko vozilo z vodo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68D93877-9FC8-EBB3-A053-D092BBC2E70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ctr">
            <a:normAutofit/>
          </a:bodyPr>
          <a:lstStyle/>
          <a:p>
            <a:r>
              <a:rPr lang="sl-SI" sz="2400" noProof="0" dirty="0"/>
              <a:t>Posadka 1+5 … 1+8</a:t>
            </a:r>
          </a:p>
          <a:p>
            <a:r>
              <a:rPr lang="sl-SI" sz="2400" dirty="0"/>
              <a:t>Oprema za gašenje in reševanje</a:t>
            </a:r>
          </a:p>
          <a:p>
            <a:r>
              <a:rPr lang="sl-SI" sz="2400" noProof="0" dirty="0"/>
              <a:t>Prenosna motorna brizgalna najmanj PFPN 10-750</a:t>
            </a:r>
          </a:p>
          <a:p>
            <a:r>
              <a:rPr lang="sl-SI" sz="2400" dirty="0" err="1"/>
              <a:t>Navijak</a:t>
            </a:r>
            <a:r>
              <a:rPr lang="sl-SI" sz="2400" dirty="0"/>
              <a:t> z visokotlačno cevjo</a:t>
            </a:r>
          </a:p>
          <a:p>
            <a:r>
              <a:rPr lang="sl-SI" sz="2400" noProof="0" dirty="0"/>
              <a:t>Rezervoar z minimalno 300 l vode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0A33B0E-A321-E427-7085-AD64CF645F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6" name="Označba mesta vsebine 15" descr="Slika, ki vsebuje besede prevoz, na prostem, vozilo, kopensko vozilo&#10;&#10;Vsebina, ustvarjena z UI, morda ni pravilna.">
            <a:extLst>
              <a:ext uri="{FF2B5EF4-FFF2-40B4-BE49-F238E27FC236}">
                <a16:creationId xmlns:a16="http://schemas.microsoft.com/office/drawing/2014/main" id="{E0F4045B-11DF-7C69-022D-1198506EA48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19640"/>
            <a:ext cx="5183188" cy="3455458"/>
          </a:xfrm>
        </p:spPr>
      </p:pic>
    </p:spTree>
    <p:extLst>
      <p:ext uri="{BB962C8B-B14F-4D97-AF65-F5344CB8AC3E}">
        <p14:creationId xmlns:p14="http://schemas.microsoft.com/office/powerpoint/2010/main" val="3181744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E732C5-DD65-A9D9-B2CB-8FDFD9F24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GVGP-1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048F6631-72D8-E41E-8073-B2E6BEB30A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Manjše gasilsko vozilo za gašenje gozdnih požarov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F09A0817-4972-39E0-FB60-35C141316D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ctr">
            <a:normAutofit/>
          </a:bodyPr>
          <a:lstStyle/>
          <a:p>
            <a:r>
              <a:rPr lang="sl-SI" sz="2400" dirty="0"/>
              <a:t>Posadka 1+3 ali 1+4</a:t>
            </a:r>
          </a:p>
          <a:p>
            <a:r>
              <a:rPr lang="sl-SI" sz="2400" dirty="0"/>
              <a:t>Pogon 4×4</a:t>
            </a:r>
          </a:p>
          <a:p>
            <a:r>
              <a:rPr lang="sl-SI" sz="2400" dirty="0"/>
              <a:t>Visokotlačna črpalka</a:t>
            </a:r>
          </a:p>
          <a:p>
            <a:r>
              <a:rPr lang="sl-SI" sz="2400" dirty="0"/>
              <a:t>Vsaj en </a:t>
            </a:r>
            <a:r>
              <a:rPr lang="sl-SI" sz="2400" dirty="0" err="1"/>
              <a:t>hitronapadalni</a:t>
            </a:r>
            <a:r>
              <a:rPr lang="sl-SI" sz="2400" dirty="0"/>
              <a:t> </a:t>
            </a:r>
            <a:r>
              <a:rPr lang="sl-SI" sz="2400" dirty="0" err="1"/>
              <a:t>navijak</a:t>
            </a:r>
            <a:endParaRPr lang="sl-SI" sz="2400" dirty="0"/>
          </a:p>
          <a:p>
            <a:r>
              <a:rPr lang="sl-SI" sz="2400" dirty="0"/>
              <a:t>Rezervoar za 200 do 800 l vode</a:t>
            </a:r>
          </a:p>
          <a:p>
            <a:r>
              <a:rPr lang="sl-SI" sz="2400" dirty="0"/>
              <a:t>Gasilska oprema za gašenje gozdnih požarov</a:t>
            </a:r>
          </a:p>
        </p:txBody>
      </p:sp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365C11AB-D156-B5D2-50F6-E1C860A3C4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9" name="Označba mesta vsebine 8" descr="Slika, ki vsebuje besede vozilo, kopensko vozilo, kolo, prevoz&#10;&#10;Vsebina, ustvarjena z UI, morda ni pravilna.">
            <a:extLst>
              <a:ext uri="{FF2B5EF4-FFF2-40B4-BE49-F238E27FC236}">
                <a16:creationId xmlns:a16="http://schemas.microsoft.com/office/drawing/2014/main" id="{41130C8E-A0B8-A7EA-8C3B-72AD92CFBB8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19640"/>
            <a:ext cx="5183188" cy="3455458"/>
          </a:xfrm>
        </p:spPr>
      </p:pic>
    </p:spTree>
    <p:extLst>
      <p:ext uri="{BB962C8B-B14F-4D97-AF65-F5344CB8AC3E}">
        <p14:creationId xmlns:p14="http://schemas.microsoft.com/office/powerpoint/2010/main" val="2725664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6C724DF-0436-14C0-3027-4443DF38E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GVM-1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3E03E770-279F-3548-51BF-D5AB08127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Gasilsko vozilo za prevoz moštva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899D5367-A93B-0C2B-764C-949A5784FDA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ctr">
            <a:normAutofit/>
          </a:bodyPr>
          <a:lstStyle/>
          <a:p>
            <a:r>
              <a:rPr lang="sl-SI" sz="2400" dirty="0"/>
              <a:t>Posadka 1+7 ali 1+8</a:t>
            </a:r>
          </a:p>
          <a:p>
            <a:r>
              <a:rPr lang="sl-SI" sz="2400" dirty="0"/>
              <a:t>Vozilo za prevoz gasilcev in osebne opreme</a:t>
            </a:r>
          </a:p>
        </p:txBody>
      </p:sp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1C478A90-F3F1-3EB6-1C1B-FDDFB5259F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1" name="Označba mesta vsebine 10" descr="Slika, ki vsebuje besede vozilo, kopensko vozilo, prevoz, na prostem&#10;&#10;Vsebina, ustvarjena z UI, morda ni pravilna.">
            <a:extLst>
              <a:ext uri="{FF2B5EF4-FFF2-40B4-BE49-F238E27FC236}">
                <a16:creationId xmlns:a16="http://schemas.microsoft.com/office/drawing/2014/main" id="{CD61C06F-720F-3BC2-4A53-36CDDE0972A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19640"/>
            <a:ext cx="5183188" cy="3455458"/>
          </a:xfrm>
        </p:spPr>
      </p:pic>
    </p:spTree>
    <p:extLst>
      <p:ext uri="{BB962C8B-B14F-4D97-AF65-F5344CB8AC3E}">
        <p14:creationId xmlns:p14="http://schemas.microsoft.com/office/powerpoint/2010/main" val="2432668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B3EE3F-885F-3BA6-12D2-0CC6AF3D8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PMB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7CBFD4B3-4206-0439-D172-5E5BD15754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Priklopnik s prenosno motorno brizgalno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CFE2D25F-68A7-F601-B69B-76EAB01A5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484936"/>
          </a:xfrm>
        </p:spPr>
        <p:txBody>
          <a:bodyPr anchor="ctr">
            <a:normAutofit/>
          </a:bodyPr>
          <a:lstStyle/>
          <a:p>
            <a:r>
              <a:rPr lang="sl-SI" sz="2400" dirty="0"/>
              <a:t>Uporablja se za prevoz prenosne motorne brizgalne</a:t>
            </a:r>
          </a:p>
        </p:txBody>
      </p:sp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FDB6B8B1-49CB-0D1F-3164-D02FF82C4F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9" name="Označba mesta vsebine 8" descr="Slika, ki vsebuje besede na prostem, prikolica, kolo, prevoz&#10;&#10;Vsebina, ustvarjena z UI, morda ni pravilna.">
            <a:extLst>
              <a:ext uri="{FF2B5EF4-FFF2-40B4-BE49-F238E27FC236}">
                <a16:creationId xmlns:a16="http://schemas.microsoft.com/office/drawing/2014/main" id="{3A389199-B01B-937C-749F-96C8E9C4D83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19640"/>
            <a:ext cx="5183188" cy="3455458"/>
          </a:xfrm>
        </p:spPr>
      </p:pic>
      <p:pic>
        <p:nvPicPr>
          <p:cNvPr id="7" name="Slika 6" descr="Slika, ki vsebuje besede motor, avtomobilski del, stroj, rdeča&#10;&#10;Vsebina, ustvarjena z UI, morda ni pravilna.">
            <a:extLst>
              <a:ext uri="{FF2B5EF4-FFF2-40B4-BE49-F238E27FC236}">
                <a16:creationId xmlns:a16="http://schemas.microsoft.com/office/drawing/2014/main" id="{CA7DAF94-206A-42D5-BF7D-10A16054B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69" y="3907781"/>
            <a:ext cx="1854074" cy="247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05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AF6AD-B0E5-E14F-178B-892A9C4B1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C9FB57A-1A3C-DF50-EC5C-81A2A82AD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Gasilsko orodje in oprema za gašenje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9C81903-CB11-861F-9452-C072C4782C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673950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F3D9A-5017-0F1C-9FE6-3BB383CBA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C857B5E9-0715-0411-4EF5-CD0F09322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Gasilske cevi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3B536FF-52EC-4601-8A4D-596B501B4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Transport gasilnega sredstva</a:t>
            </a:r>
          </a:p>
          <a:p>
            <a:r>
              <a:rPr lang="sl-SI" dirty="0"/>
              <a:t>Sesalne, tlačne, visokotlačne</a:t>
            </a:r>
          </a:p>
          <a:p>
            <a:r>
              <a:rPr lang="sl-SI" dirty="0"/>
              <a:t>Različne dolžine</a:t>
            </a:r>
          </a:p>
          <a:p>
            <a:r>
              <a:rPr lang="sl-SI" dirty="0"/>
              <a:t>Različnih premerov</a:t>
            </a:r>
          </a:p>
        </p:txBody>
      </p:sp>
      <p:pic>
        <p:nvPicPr>
          <p:cNvPr id="8" name="Slika 7" descr="Slika, ki vsebuje besede krog&#10;&#10;Vsebina, ustvarjena z UI, morda ni pravilna.">
            <a:extLst>
              <a:ext uri="{FF2B5EF4-FFF2-40B4-BE49-F238E27FC236}">
                <a16:creationId xmlns:a16="http://schemas.microsoft.com/office/drawing/2014/main" id="{531E34F7-651C-571A-3E4A-00350F5CA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734" y="1751660"/>
            <a:ext cx="2143584" cy="1738312"/>
          </a:xfrm>
          <a:prstGeom prst="rect">
            <a:avLst/>
          </a:prstGeom>
        </p:spPr>
      </p:pic>
      <p:pic>
        <p:nvPicPr>
          <p:cNvPr id="11" name="Slika 10" descr="Slika, ki vsebuje besede mikrofon&#10;&#10;Vsebina, ustvarjena z UI, morda ni pravilna.">
            <a:extLst>
              <a:ext uri="{FF2B5EF4-FFF2-40B4-BE49-F238E27FC236}">
                <a16:creationId xmlns:a16="http://schemas.microsoft.com/office/drawing/2014/main" id="{18297702-9A04-8D15-66E3-C2902DFABAD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3F0E9"/>
              </a:clrFrom>
              <a:clrTo>
                <a:srgbClr val="F3F0E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64" b="28264"/>
          <a:stretch>
            <a:fillRect/>
          </a:stretch>
        </p:blipFill>
        <p:spPr>
          <a:xfrm flipH="1">
            <a:off x="5085425" y="3161541"/>
            <a:ext cx="7106575" cy="3089387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DC3031C8-18B9-E20E-8A7F-6A00368CD7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3799" y="4368164"/>
            <a:ext cx="5584954" cy="212471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EDD8FFC-4ECB-8B01-6B29-EFCDD2D81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318" y="2843917"/>
            <a:ext cx="2508069" cy="160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164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4916B-855E-98FE-E842-697969DA5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43E7E6C4-95A1-D56A-2D42-987C90A73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Oprema za cevi</a:t>
            </a:r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D509786D-466B-EBD2-054A-38F7740779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l-SI" dirty="0"/>
              <a:t>Cevni nosilec</a:t>
            </a:r>
          </a:p>
        </p:txBody>
      </p:sp>
      <p:sp>
        <p:nvSpPr>
          <p:cNvPr id="12" name="Označba mesta besedila 11">
            <a:extLst>
              <a:ext uri="{FF2B5EF4-FFF2-40B4-BE49-F238E27FC236}">
                <a16:creationId xmlns:a16="http://schemas.microsoft.com/office/drawing/2014/main" id="{58057B6E-B74E-EF99-655D-782E0EA11B2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pPr algn="ctr"/>
            <a:r>
              <a:rPr lang="sl-SI" dirty="0"/>
              <a:t>Cevni </a:t>
            </a:r>
            <a:r>
              <a:rPr lang="sl-SI" dirty="0" err="1"/>
              <a:t>pritrdilec</a:t>
            </a:r>
            <a:endParaRPr lang="sl-SI" dirty="0"/>
          </a:p>
        </p:txBody>
      </p:sp>
      <p:sp>
        <p:nvSpPr>
          <p:cNvPr id="14" name="Označba mesta besedila 13">
            <a:extLst>
              <a:ext uri="{FF2B5EF4-FFF2-40B4-BE49-F238E27FC236}">
                <a16:creationId xmlns:a16="http://schemas.microsoft.com/office/drawing/2014/main" id="{5E3C79BD-FD21-39BD-92AA-1375C056182E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pPr algn="ctr"/>
            <a:r>
              <a:rPr lang="sl-SI" dirty="0"/>
              <a:t>Cevne obveze</a:t>
            </a:r>
          </a:p>
        </p:txBody>
      </p:sp>
      <p:pic>
        <p:nvPicPr>
          <p:cNvPr id="19" name="Označba mesta vsebine 18" descr="Slika, ki vsebuje besede jeklena pila, orodje&#10;&#10;Vsebina, ustvarjena z UI, morda ni pravilna.">
            <a:extLst>
              <a:ext uri="{FF2B5EF4-FFF2-40B4-BE49-F238E27FC236}">
                <a16:creationId xmlns:a16="http://schemas.microsoft.com/office/drawing/2014/main" id="{51403D49-D095-EB1B-298D-3FCD88866806}"/>
              </a:ext>
            </a:extLst>
          </p:cNvPr>
          <p:cNvPicPr>
            <a:picLocks noGrp="1" noChangeAspect="1"/>
          </p:cNvPicPr>
          <p:nvPr>
            <p:ph sz="half" idx="16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654" y="4347369"/>
            <a:ext cx="2362791" cy="2362791"/>
          </a:xfrm>
        </p:spPr>
      </p:pic>
      <p:pic>
        <p:nvPicPr>
          <p:cNvPr id="16" name="Označba mesta vsebine 15">
            <a:extLst>
              <a:ext uri="{FF2B5EF4-FFF2-40B4-BE49-F238E27FC236}">
                <a16:creationId xmlns:a16="http://schemas.microsoft.com/office/drawing/2014/main" id="{8BA01C98-CC0A-849F-6B61-EFEFEA3922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1" y="2979737"/>
            <a:ext cx="2735262" cy="2735264"/>
          </a:xfrm>
          <a:prstGeom prst="rect">
            <a:avLst/>
          </a:prstGeom>
        </p:spPr>
      </p:pic>
      <p:pic>
        <p:nvPicPr>
          <p:cNvPr id="17" name="Označba mesta vsebine 16">
            <a:extLst>
              <a:ext uri="{FF2B5EF4-FFF2-40B4-BE49-F238E27FC236}">
                <a16:creationId xmlns:a16="http://schemas.microsoft.com/office/drawing/2014/main" id="{AA4BC161-995F-7106-72C9-06CC7EC4C562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089" y="3312623"/>
            <a:ext cx="2398222" cy="240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Slika 20" descr="Slika, ki vsebuje besede kovinski, gospodinjski izdelki&#10;&#10;Vsebina, ustvarjena z UI, morda ni pravilna.">
            <a:extLst>
              <a:ext uri="{FF2B5EF4-FFF2-40B4-BE49-F238E27FC236}">
                <a16:creationId xmlns:a16="http://schemas.microsoft.com/office/drawing/2014/main" id="{5E90F0DF-7F48-D9F6-F8A8-0F6439EA9C0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654" y="2505075"/>
            <a:ext cx="2362791" cy="236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66551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o meri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</Words>
  <Application>Microsoft Office PowerPoint</Application>
  <PresentationFormat>Širokozaslonsko</PresentationFormat>
  <Paragraphs>106</Paragraphs>
  <Slides>22</Slides>
  <Notes>4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22</vt:i4>
      </vt:variant>
    </vt:vector>
  </HeadingPairs>
  <TitlesOfParts>
    <vt:vector size="27" baseType="lpstr">
      <vt:lpstr>Aptos</vt:lpstr>
      <vt:lpstr>Arial</vt:lpstr>
      <vt:lpstr>Georgia</vt:lpstr>
      <vt:lpstr>Vsebina</vt:lpstr>
      <vt:lpstr>Naslovi</vt:lpstr>
      <vt:lpstr>Vozila in oprema</vt:lpstr>
      <vt:lpstr>Gasilska vozila</vt:lpstr>
      <vt:lpstr>GVV-1</vt:lpstr>
      <vt:lpstr>GVGP-1</vt:lpstr>
      <vt:lpstr>GVM-1</vt:lpstr>
      <vt:lpstr>PMB</vt:lpstr>
      <vt:lpstr>Gasilsko orodje in oprema za gašenje</vt:lpstr>
      <vt:lpstr>Gasilske cevi</vt:lpstr>
      <vt:lpstr>Oprema za cevi</vt:lpstr>
      <vt:lpstr>Spojke</vt:lpstr>
      <vt:lpstr>Ključi</vt:lpstr>
      <vt:lpstr>Ročniki</vt:lpstr>
      <vt:lpstr>Razdelilniki</vt:lpstr>
      <vt:lpstr>Gasilske armature</vt:lpstr>
      <vt:lpstr>Gasilniki</vt:lpstr>
      <vt:lpstr>Gorljive snovi</vt:lpstr>
      <vt:lpstr>Gasilnik z gasilnim prahom</vt:lpstr>
      <vt:lpstr>Gasilnik z gasilnim prahom</vt:lpstr>
      <vt:lpstr>Gasilnik z ogljikovim dioksidom</vt:lpstr>
      <vt:lpstr>Gasilnik s peno</vt:lpstr>
      <vt:lpstr>Gasilnik z vodo</vt:lpstr>
      <vt:lpstr>Gasilnik s tekočim gasilom za maščobe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Gladek</dc:creator>
  <cp:lastModifiedBy>Peter Gladek</cp:lastModifiedBy>
  <cp:revision>4</cp:revision>
  <dcterms:created xsi:type="dcterms:W3CDTF">2025-10-18T17:41:36Z</dcterms:created>
  <dcterms:modified xsi:type="dcterms:W3CDTF">2025-11-05T11:47:59Z</dcterms:modified>
</cp:coreProperties>
</file>