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8" r:id="rId3"/>
    <p:sldId id="260" r:id="rId4"/>
    <p:sldId id="256" r:id="rId5"/>
    <p:sldId id="273" r:id="rId6"/>
    <p:sldId id="274" r:id="rId7"/>
    <p:sldId id="275" r:id="rId8"/>
    <p:sldId id="276" r:id="rId9"/>
    <p:sldId id="261" r:id="rId10"/>
    <p:sldId id="262" r:id="rId11"/>
    <p:sldId id="263" r:id="rId12"/>
    <p:sldId id="264" r:id="rId13"/>
    <p:sldId id="270" r:id="rId14"/>
    <p:sldId id="271" r:id="rId15"/>
    <p:sldId id="272" r:id="rId16"/>
    <p:sldId id="265" r:id="rId17"/>
    <p:sldId id="266" r:id="rId18"/>
    <p:sldId id="277" r:id="rId19"/>
    <p:sldId id="278" r:id="rId20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260"/>
            <p14:sldId id="256"/>
          </p14:sldIdLst>
        </p14:section>
        <p14:section name="Poglavje 2" id="{48FF336F-B727-4D7A-B5EB-B7CC8BE127E9}">
          <p14:sldIdLst>
            <p14:sldId id="273"/>
            <p14:sldId id="274"/>
            <p14:sldId id="275"/>
            <p14:sldId id="276"/>
          </p14:sldIdLst>
        </p14:section>
        <p14:section name="Poglavje 3" id="{A9372EFB-A46D-46BA-A218-E50CAEF33FEC}">
          <p14:sldIdLst>
            <p14:sldId id="261"/>
            <p14:sldId id="262"/>
          </p14:sldIdLst>
        </p14:section>
        <p14:section name="Poglavje 4" id="{33A0D2F1-02F8-4424-AC6F-51A57863D86F}">
          <p14:sldIdLst>
            <p14:sldId id="263"/>
            <p14:sldId id="264"/>
            <p14:sldId id="270"/>
            <p14:sldId id="271"/>
            <p14:sldId id="272"/>
          </p14:sldIdLst>
        </p14:section>
        <p14:section name="Poglavje 5" id="{AA3E3F74-8A20-4F1A-A713-F2747E4A2F18}">
          <p14:sldIdLst>
            <p14:sldId id="265"/>
            <p14:sldId id="26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826"/>
    <a:srgbClr val="ECB81E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6E9A3-A979-4A07-9FD0-ED08461E5005}" v="62" dt="2025-11-09T18:43:46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94660"/>
  </p:normalViewPr>
  <p:slideViewPr>
    <p:cSldViewPr snapToGrid="0">
      <p:cViewPr>
        <p:scale>
          <a:sx n="75" d="100"/>
          <a:sy n="75" d="100"/>
        </p:scale>
        <p:origin x="644" y="3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ladek" userId="889cb8531c4a3f3b" providerId="LiveId" clId="{BEAFB65F-A279-4999-B12B-412B2DEB45C6}"/>
    <pc:docChg chg="undo redo custSel addSld modSld sldOrd addSection modSection">
      <pc:chgData name="Peter Gladek" userId="889cb8531c4a3f3b" providerId="LiveId" clId="{BEAFB65F-A279-4999-B12B-412B2DEB45C6}" dt="2025-11-09T19:02:23.461" v="913" actId="14100"/>
      <pc:docMkLst>
        <pc:docMk/>
      </pc:docMkLst>
      <pc:sldChg chg="modSp mod">
        <pc:chgData name="Peter Gladek" userId="889cb8531c4a3f3b" providerId="LiveId" clId="{BEAFB65F-A279-4999-B12B-412B2DEB45C6}" dt="2025-11-04T23:07:52.307" v="841" actId="242"/>
        <pc:sldMkLst>
          <pc:docMk/>
          <pc:sldMk cId="3181744601" sldId="256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181744601" sldId="256"/>
            <ac:spMk id="4" creationId="{A1704D6E-A88A-ABB9-02F2-8031A29B1AD2}"/>
          </ac:spMkLst>
        </pc:spChg>
        <pc:spChg chg="mod">
          <ac:chgData name="Peter Gladek" userId="889cb8531c4a3f3b" providerId="LiveId" clId="{BEAFB65F-A279-4999-B12B-412B2DEB45C6}" dt="2025-11-04T23:07:52.307" v="841" actId="242"/>
          <ac:spMkLst>
            <pc:docMk/>
            <pc:sldMk cId="3181744601" sldId="256"/>
            <ac:spMk id="5" creationId="{68D93877-9FC8-EBB3-A053-D092BBC2E704}"/>
          </ac:spMkLst>
        </pc:spChg>
      </pc:sldChg>
      <pc:sldChg chg="modSp mod">
        <pc:chgData name="Peter Gladek" userId="889cb8531c4a3f3b" providerId="LiveId" clId="{BEAFB65F-A279-4999-B12B-412B2DEB45C6}" dt="2025-10-20T21:57:21.014" v="140" actId="790"/>
        <pc:sldMkLst>
          <pc:docMk/>
          <pc:sldMk cId="763337593" sldId="258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763337593" sldId="258"/>
            <ac:spMk id="2" creationId="{07AFB828-22CE-84AE-1FF4-EDC0D22EF082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763337593" sldId="258"/>
            <ac:spMk id="3" creationId="{246C1507-397F-315E-D4FB-121758FBFED3}"/>
          </ac:spMkLst>
        </pc:spChg>
      </pc:sldChg>
      <pc:sldChg chg="modSp mod">
        <pc:chgData name="Peter Gladek" userId="889cb8531c4a3f3b" providerId="LiveId" clId="{BEAFB65F-A279-4999-B12B-412B2DEB45C6}" dt="2025-10-20T21:57:21.014" v="140" actId="790"/>
        <pc:sldMkLst>
          <pc:docMk/>
          <pc:sldMk cId="2032304076" sldId="260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032304076" sldId="260"/>
            <ac:spMk id="2" creationId="{993FB623-D435-0B96-8FEA-D9AB32DA9025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032304076" sldId="260"/>
            <ac:spMk id="3" creationId="{435CAE45-A5DA-A1D1-3F2B-6B03113A3A32}"/>
          </ac:spMkLst>
        </pc:spChg>
      </pc:sldChg>
      <pc:sldChg chg="modSp mod">
        <pc:chgData name="Peter Gladek" userId="889cb8531c4a3f3b" providerId="LiveId" clId="{BEAFB65F-A279-4999-B12B-412B2DEB45C6}" dt="2025-10-20T21:57:21.014" v="140" actId="790"/>
        <pc:sldMkLst>
          <pc:docMk/>
          <pc:sldMk cId="2705730959" sldId="261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705730959" sldId="261"/>
            <ac:spMk id="2" creationId="{E44E1762-B1FB-09A8-D92B-4EB20E5A0700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705730959" sldId="261"/>
            <ac:spMk id="3" creationId="{005B02FD-E76F-3407-B3F0-331893E7CAF7}"/>
          </ac:spMkLst>
        </pc:spChg>
      </pc:sldChg>
      <pc:sldChg chg="addSp modSp mod">
        <pc:chgData name="Peter Gladek" userId="889cb8531c4a3f3b" providerId="LiveId" clId="{BEAFB65F-A279-4999-B12B-412B2DEB45C6}" dt="2025-10-20T21:57:21.014" v="140" actId="790"/>
        <pc:sldMkLst>
          <pc:docMk/>
          <pc:sldMk cId="4090543311" sldId="262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4090543311" sldId="262"/>
            <ac:spMk id="4" creationId="{26F2DB6D-22F8-F203-12ED-A6093EFFEAF6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4090543311" sldId="262"/>
            <ac:spMk id="5" creationId="{B4387CCA-FC55-F603-FD74-263EE5E750B7}"/>
          </ac:spMkLst>
        </pc:spChg>
        <pc:picChg chg="add mod">
          <ac:chgData name="Peter Gladek" userId="889cb8531c4a3f3b" providerId="LiveId" clId="{BEAFB65F-A279-4999-B12B-412B2DEB45C6}" dt="2025-10-20T21:47:08.469" v="5" actId="1076"/>
          <ac:picMkLst>
            <pc:docMk/>
            <pc:sldMk cId="4090543311" sldId="262"/>
            <ac:picMk id="3" creationId="{E2D0AC3A-1CD3-99EF-EBFD-D72D330CE523}"/>
          </ac:picMkLst>
        </pc:picChg>
      </pc:sldChg>
      <pc:sldChg chg="modSp mod">
        <pc:chgData name="Peter Gladek" userId="889cb8531c4a3f3b" providerId="LiveId" clId="{BEAFB65F-A279-4999-B12B-412B2DEB45C6}" dt="2025-10-20T21:57:21.014" v="140" actId="790"/>
        <pc:sldMkLst>
          <pc:docMk/>
          <pc:sldMk cId="3699461265" sldId="263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699461265" sldId="263"/>
            <ac:spMk id="2" creationId="{21EEC340-1588-9371-AD50-9B4B5D81C67E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699461265" sldId="263"/>
            <ac:spMk id="3" creationId="{F515A3D1-EA4C-35CD-4E67-D018242FA3FF}"/>
          </ac:spMkLst>
        </pc:spChg>
      </pc:sldChg>
      <pc:sldChg chg="addSp delSp modSp mod">
        <pc:chgData name="Peter Gladek" userId="889cb8531c4a3f3b" providerId="LiveId" clId="{BEAFB65F-A279-4999-B12B-412B2DEB45C6}" dt="2025-11-09T19:02:23.461" v="913" actId="14100"/>
        <pc:sldMkLst>
          <pc:docMk/>
          <pc:sldMk cId="3500612220" sldId="264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500612220" sldId="264"/>
            <ac:spMk id="4" creationId="{2CA6082C-85D5-2D37-6EC5-A35707F55723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500612220" sldId="264"/>
            <ac:spMk id="5" creationId="{B4F09A84-DC12-D81F-7A20-FD7301E41361}"/>
          </ac:spMkLst>
        </pc:spChg>
        <pc:spChg chg="add mod ord">
          <ac:chgData name="Peter Gladek" userId="889cb8531c4a3f3b" providerId="LiveId" clId="{BEAFB65F-A279-4999-B12B-412B2DEB45C6}" dt="2025-11-04T23:02:34.826" v="742" actId="207"/>
          <ac:spMkLst>
            <pc:docMk/>
            <pc:sldMk cId="3500612220" sldId="264"/>
            <ac:spMk id="15" creationId="{69F9A5CE-4AEA-5F5A-7B39-B9C27CACBE98}"/>
          </ac:spMkLst>
        </pc:spChg>
        <pc:spChg chg="add mod ord">
          <ac:chgData name="Peter Gladek" userId="889cb8531c4a3f3b" providerId="LiveId" clId="{BEAFB65F-A279-4999-B12B-412B2DEB45C6}" dt="2025-11-04T23:02:36.489" v="744" actId="207"/>
          <ac:spMkLst>
            <pc:docMk/>
            <pc:sldMk cId="3500612220" sldId="264"/>
            <ac:spMk id="17" creationId="{1F7C7F58-B95F-EC63-20DC-6A60B2AACA17}"/>
          </ac:spMkLst>
        </pc:spChg>
        <pc:spChg chg="add mod">
          <ac:chgData name="Peter Gladek" userId="889cb8531c4a3f3b" providerId="LiveId" clId="{BEAFB65F-A279-4999-B12B-412B2DEB45C6}" dt="2025-11-04T23:05:21.267" v="800" actId="1076"/>
          <ac:spMkLst>
            <pc:docMk/>
            <pc:sldMk cId="3500612220" sldId="264"/>
            <ac:spMk id="29" creationId="{95070C62-1802-839B-80FA-199C29A6E28C}"/>
          </ac:spMkLst>
        </pc:spChg>
        <pc:spChg chg="add mod">
          <ac:chgData name="Peter Gladek" userId="889cb8531c4a3f3b" providerId="LiveId" clId="{BEAFB65F-A279-4999-B12B-412B2DEB45C6}" dt="2025-11-04T23:05:41.594" v="840" actId="1076"/>
          <ac:spMkLst>
            <pc:docMk/>
            <pc:sldMk cId="3500612220" sldId="264"/>
            <ac:spMk id="30" creationId="{34A14274-D67A-4E33-BCF5-CF22DF688724}"/>
          </ac:spMkLst>
        </pc:spChg>
        <pc:picChg chg="add mod">
          <ac:chgData name="Peter Gladek" userId="889cb8531c4a3f3b" providerId="LiveId" clId="{BEAFB65F-A279-4999-B12B-412B2DEB45C6}" dt="2025-11-04T22:59:04.126" v="468" actId="1076"/>
          <ac:picMkLst>
            <pc:docMk/>
            <pc:sldMk cId="3500612220" sldId="264"/>
            <ac:picMk id="9" creationId="{7D611660-DDEA-727B-EEFD-D1F8A9E7C8B1}"/>
          </ac:picMkLst>
        </pc:picChg>
        <pc:picChg chg="add mod">
          <ac:chgData name="Peter Gladek" userId="889cb8531c4a3f3b" providerId="LiveId" clId="{BEAFB65F-A279-4999-B12B-412B2DEB45C6}" dt="2025-11-04T22:59:04.126" v="468" actId="1076"/>
          <ac:picMkLst>
            <pc:docMk/>
            <pc:sldMk cId="3500612220" sldId="264"/>
            <ac:picMk id="10" creationId="{A8DCAE33-C9A4-9B07-F592-D4631D15E008}"/>
          </ac:picMkLst>
        </pc:picChg>
        <pc:picChg chg="add mod">
          <ac:chgData name="Peter Gladek" userId="889cb8531c4a3f3b" providerId="LiveId" clId="{BEAFB65F-A279-4999-B12B-412B2DEB45C6}" dt="2025-11-04T22:59:04.126" v="468" actId="1076"/>
          <ac:picMkLst>
            <pc:docMk/>
            <pc:sldMk cId="3500612220" sldId="264"/>
            <ac:picMk id="11" creationId="{8ACDE715-7305-B3CC-C0F4-E698B7110557}"/>
          </ac:picMkLst>
        </pc:picChg>
        <pc:picChg chg="add mod">
          <ac:chgData name="Peter Gladek" userId="889cb8531c4a3f3b" providerId="LiveId" clId="{BEAFB65F-A279-4999-B12B-412B2DEB45C6}" dt="2025-11-04T22:59:04.126" v="468" actId="1076"/>
          <ac:picMkLst>
            <pc:docMk/>
            <pc:sldMk cId="3500612220" sldId="264"/>
            <ac:picMk id="12" creationId="{863708AF-C2FD-21AC-AF4F-152E3CBC7B4C}"/>
          </ac:picMkLst>
        </pc:picChg>
        <pc:picChg chg="add mod">
          <ac:chgData name="Peter Gladek" userId="889cb8531c4a3f3b" providerId="LiveId" clId="{BEAFB65F-A279-4999-B12B-412B2DEB45C6}" dt="2025-11-04T22:59:04.126" v="468" actId="1076"/>
          <ac:picMkLst>
            <pc:docMk/>
            <pc:sldMk cId="3500612220" sldId="264"/>
            <ac:picMk id="13" creationId="{4B2586C8-A1D1-8A41-A65B-64B70F0A715A}"/>
          </ac:picMkLst>
        </pc:picChg>
        <pc:picChg chg="add mod modCrop">
          <ac:chgData name="Peter Gladek" userId="889cb8531c4a3f3b" providerId="LiveId" clId="{BEAFB65F-A279-4999-B12B-412B2DEB45C6}" dt="2025-11-04T23:31:26.959" v="842" actId="732"/>
          <ac:picMkLst>
            <pc:docMk/>
            <pc:sldMk cId="3500612220" sldId="264"/>
            <ac:picMk id="14" creationId="{CB7BD5D2-6ECC-ACBD-D3A4-1B51F2562086}"/>
          </ac:picMkLst>
        </pc:picChg>
        <pc:cxnChg chg="add mod">
          <ac:chgData name="Peter Gladek" userId="889cb8531c4a3f3b" providerId="LiveId" clId="{BEAFB65F-A279-4999-B12B-412B2DEB45C6}" dt="2025-11-09T19:02:23.461" v="913" actId="14100"/>
          <ac:cxnSpMkLst>
            <pc:docMk/>
            <pc:sldMk cId="3500612220" sldId="264"/>
            <ac:cxnSpMk id="19" creationId="{4BECC316-519C-280C-68DB-F63CC6B018D4}"/>
          </ac:cxnSpMkLst>
        </pc:cxnChg>
        <pc:cxnChg chg="add mod">
          <ac:chgData name="Peter Gladek" userId="889cb8531c4a3f3b" providerId="LiveId" clId="{BEAFB65F-A279-4999-B12B-412B2DEB45C6}" dt="2025-11-09T19:02:19.501" v="912" actId="14100"/>
          <ac:cxnSpMkLst>
            <pc:docMk/>
            <pc:sldMk cId="3500612220" sldId="264"/>
            <ac:cxnSpMk id="21" creationId="{DDC83BE7-500C-85A7-1855-E506A6436E7B}"/>
          </ac:cxnSpMkLst>
        </pc:cxnChg>
        <pc:cxnChg chg="add mod">
          <ac:chgData name="Peter Gladek" userId="889cb8531c4a3f3b" providerId="LiveId" clId="{BEAFB65F-A279-4999-B12B-412B2DEB45C6}" dt="2025-11-04T23:04:45.304" v="769" actId="1076"/>
          <ac:cxnSpMkLst>
            <pc:docMk/>
            <pc:sldMk cId="3500612220" sldId="264"/>
            <ac:cxnSpMk id="25" creationId="{2C56C622-D7BE-E0BB-6452-0670B09D209F}"/>
          </ac:cxnSpMkLst>
        </pc:cxnChg>
        <pc:cxnChg chg="add mod">
          <ac:chgData name="Peter Gladek" userId="889cb8531c4a3f3b" providerId="LiveId" clId="{BEAFB65F-A279-4999-B12B-412B2DEB45C6}" dt="2025-11-04T23:04:40.381" v="768" actId="208"/>
          <ac:cxnSpMkLst>
            <pc:docMk/>
            <pc:sldMk cId="3500612220" sldId="264"/>
            <ac:cxnSpMk id="26" creationId="{9E61C6DB-101E-1F98-1EAE-03DB050E788F}"/>
          </ac:cxnSpMkLst>
        </pc:cxnChg>
      </pc:sldChg>
      <pc:sldChg chg="modSp mod">
        <pc:chgData name="Peter Gladek" userId="889cb8531c4a3f3b" providerId="LiveId" clId="{BEAFB65F-A279-4999-B12B-412B2DEB45C6}" dt="2025-10-20T21:57:21.014" v="140" actId="790"/>
        <pc:sldMkLst>
          <pc:docMk/>
          <pc:sldMk cId="2303601428" sldId="265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303601428" sldId="265"/>
            <ac:spMk id="2" creationId="{3BE53A47-6457-03B4-0CCD-8AF87B9592F0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303601428" sldId="265"/>
            <ac:spMk id="3" creationId="{9D737D0B-18F1-D541-3ED9-D4EFCC3FF5D5}"/>
          </ac:spMkLst>
        </pc:spChg>
      </pc:sldChg>
      <pc:sldChg chg="addSp delSp modSp mod">
        <pc:chgData name="Peter Gladek" userId="889cb8531c4a3f3b" providerId="LiveId" clId="{BEAFB65F-A279-4999-B12B-412B2DEB45C6}" dt="2025-10-20T22:13:22.931" v="302" actId="1076"/>
        <pc:sldMkLst>
          <pc:docMk/>
          <pc:sldMk cId="2311049490" sldId="266"/>
        </pc:sldMkLst>
        <pc:spChg chg="mod">
          <ac:chgData name="Peter Gladek" userId="889cb8531c4a3f3b" providerId="LiveId" clId="{BEAFB65F-A279-4999-B12B-412B2DEB45C6}" dt="2025-10-20T22:11:43.795" v="263" actId="1076"/>
          <ac:spMkLst>
            <pc:docMk/>
            <pc:sldMk cId="2311049490" sldId="266"/>
            <ac:spMk id="4" creationId="{B7BA48D8-C0AE-2DCB-5F07-2F6EB27F3383}"/>
          </ac:spMkLst>
        </pc:spChg>
        <pc:spChg chg="add mod">
          <ac:chgData name="Peter Gladek" userId="889cb8531c4a3f3b" providerId="LiveId" clId="{BEAFB65F-A279-4999-B12B-412B2DEB45C6}" dt="2025-10-20T22:13:22.931" v="302" actId="1076"/>
          <ac:spMkLst>
            <pc:docMk/>
            <pc:sldMk cId="2311049490" sldId="266"/>
            <ac:spMk id="14" creationId="{425B5C8F-2352-28A8-BBA5-7463E27AD042}"/>
          </ac:spMkLst>
        </pc:spChg>
        <pc:spChg chg="add mod">
          <ac:chgData name="Peter Gladek" userId="889cb8531c4a3f3b" providerId="LiveId" clId="{BEAFB65F-A279-4999-B12B-412B2DEB45C6}" dt="2025-10-20T22:13:22.931" v="302" actId="1076"/>
          <ac:spMkLst>
            <pc:docMk/>
            <pc:sldMk cId="2311049490" sldId="266"/>
            <ac:spMk id="24" creationId="{70724392-CE8A-91D2-35B6-A3BA23F8351F}"/>
          </ac:spMkLst>
        </pc:spChg>
        <pc:picChg chg="add mod">
          <ac:chgData name="Peter Gladek" userId="889cb8531c4a3f3b" providerId="LiveId" clId="{BEAFB65F-A279-4999-B12B-412B2DEB45C6}" dt="2025-10-20T22:13:22.931" v="302" actId="1076"/>
          <ac:picMkLst>
            <pc:docMk/>
            <pc:sldMk cId="2311049490" sldId="266"/>
            <ac:picMk id="9" creationId="{28702C4B-276D-08DD-CD3F-CA3F4C3870F5}"/>
          </ac:picMkLst>
        </pc:picChg>
        <pc:picChg chg="add mod">
          <ac:chgData name="Peter Gladek" userId="889cb8531c4a3f3b" providerId="LiveId" clId="{BEAFB65F-A279-4999-B12B-412B2DEB45C6}" dt="2025-10-20T22:13:22.931" v="302" actId="1076"/>
          <ac:picMkLst>
            <pc:docMk/>
            <pc:sldMk cId="2311049490" sldId="266"/>
            <ac:picMk id="10" creationId="{6A89AF11-AECA-6F53-C5EF-5228F44E8ECA}"/>
          </ac:picMkLst>
        </pc:picChg>
        <pc:picChg chg="add mod">
          <ac:chgData name="Peter Gladek" userId="889cb8531c4a3f3b" providerId="LiveId" clId="{BEAFB65F-A279-4999-B12B-412B2DEB45C6}" dt="2025-10-20T22:13:22.931" v="302" actId="1076"/>
          <ac:picMkLst>
            <pc:docMk/>
            <pc:sldMk cId="2311049490" sldId="266"/>
            <ac:picMk id="20" creationId="{E9A19645-999F-4154-84DB-65A0D43C84CC}"/>
          </ac:picMkLst>
        </pc:picChg>
        <pc:picChg chg="add mod">
          <ac:chgData name="Peter Gladek" userId="889cb8531c4a3f3b" providerId="LiveId" clId="{BEAFB65F-A279-4999-B12B-412B2DEB45C6}" dt="2025-10-20T22:13:22.931" v="302" actId="1076"/>
          <ac:picMkLst>
            <pc:docMk/>
            <pc:sldMk cId="2311049490" sldId="266"/>
            <ac:picMk id="21" creationId="{2A4F0D09-B2CC-ACC1-48DC-2DA529739D5C}"/>
          </ac:picMkLst>
        </pc:picChg>
        <pc:cxnChg chg="add mod">
          <ac:chgData name="Peter Gladek" userId="889cb8531c4a3f3b" providerId="LiveId" clId="{BEAFB65F-A279-4999-B12B-412B2DEB45C6}" dt="2025-10-20T22:13:22.931" v="302" actId="1076"/>
          <ac:cxnSpMkLst>
            <pc:docMk/>
            <pc:sldMk cId="2311049490" sldId="266"/>
            <ac:cxnSpMk id="11" creationId="{0B9F5235-CB27-5F55-78CF-F29F9B759828}"/>
          </ac:cxnSpMkLst>
        </pc:cxnChg>
        <pc:cxnChg chg="add mod">
          <ac:chgData name="Peter Gladek" userId="889cb8531c4a3f3b" providerId="LiveId" clId="{BEAFB65F-A279-4999-B12B-412B2DEB45C6}" dt="2025-10-20T22:11:13.048" v="257" actId="1076"/>
          <ac:cxnSpMkLst>
            <pc:docMk/>
            <pc:sldMk cId="2311049490" sldId="266"/>
            <ac:cxnSpMk id="12" creationId="{4CB7729D-3394-6BB7-2599-BFAD7B139D7E}"/>
          </ac:cxnSpMkLst>
        </pc:cxnChg>
        <pc:cxnChg chg="add mod">
          <ac:chgData name="Peter Gladek" userId="889cb8531c4a3f3b" providerId="LiveId" clId="{BEAFB65F-A279-4999-B12B-412B2DEB45C6}" dt="2025-10-20T22:11:13.048" v="257" actId="1076"/>
          <ac:cxnSpMkLst>
            <pc:docMk/>
            <pc:sldMk cId="2311049490" sldId="266"/>
            <ac:cxnSpMk id="18" creationId="{9614E1CF-4ECD-00F1-C2F8-79C84524982D}"/>
          </ac:cxnSpMkLst>
        </pc:cxnChg>
        <pc:cxnChg chg="add mod">
          <ac:chgData name="Peter Gladek" userId="889cb8531c4a3f3b" providerId="LiveId" clId="{BEAFB65F-A279-4999-B12B-412B2DEB45C6}" dt="2025-10-20T22:13:22.931" v="302" actId="1076"/>
          <ac:cxnSpMkLst>
            <pc:docMk/>
            <pc:sldMk cId="2311049490" sldId="266"/>
            <ac:cxnSpMk id="22" creationId="{F624666B-ECAD-A737-F0A7-A6A51FCCC0AE}"/>
          </ac:cxnSpMkLst>
        </pc:cxnChg>
        <pc:cxnChg chg="add mod">
          <ac:chgData name="Peter Gladek" userId="889cb8531c4a3f3b" providerId="LiveId" clId="{BEAFB65F-A279-4999-B12B-412B2DEB45C6}" dt="2025-10-20T22:13:22.931" v="302" actId="1076"/>
          <ac:cxnSpMkLst>
            <pc:docMk/>
            <pc:sldMk cId="2311049490" sldId="266"/>
            <ac:cxnSpMk id="23" creationId="{23486D7E-3BFF-8A2F-2008-373A930F3505}"/>
          </ac:cxnSpMkLst>
        </pc:cxnChg>
        <pc:cxnChg chg="add mod">
          <ac:chgData name="Peter Gladek" userId="889cb8531c4a3f3b" providerId="LiveId" clId="{BEAFB65F-A279-4999-B12B-412B2DEB45C6}" dt="2025-10-20T22:13:22.931" v="302" actId="1076"/>
          <ac:cxnSpMkLst>
            <pc:docMk/>
            <pc:sldMk cId="2311049490" sldId="266"/>
            <ac:cxnSpMk id="25" creationId="{B2A44F82-9F43-3073-FD20-3BFAD81E59E0}"/>
          </ac:cxnSpMkLst>
        </pc:cxnChg>
      </pc:sldChg>
      <pc:sldChg chg="addSp delSp modSp mod">
        <pc:chgData name="Peter Gladek" userId="889cb8531c4a3f3b" providerId="LiveId" clId="{BEAFB65F-A279-4999-B12B-412B2DEB45C6}" dt="2025-10-20T22:15:10.801" v="311" actId="1076"/>
        <pc:sldMkLst>
          <pc:docMk/>
          <pc:sldMk cId="280436021" sldId="270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80436021" sldId="270"/>
            <ac:spMk id="2" creationId="{F6745F9B-B8AE-6198-9F7C-E0461954FA3C}"/>
          </ac:spMkLst>
        </pc:spChg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80436021" sldId="270"/>
            <ac:spMk id="3" creationId="{ED09D0DA-CEDD-BC04-17FA-A9E450918C0D}"/>
          </ac:spMkLst>
        </pc:spChg>
        <pc:spChg chg="add mod">
          <ac:chgData name="Peter Gladek" userId="889cb8531c4a3f3b" providerId="LiveId" clId="{BEAFB65F-A279-4999-B12B-412B2DEB45C6}" dt="2025-10-20T22:15:10.801" v="311" actId="1076"/>
          <ac:spMkLst>
            <pc:docMk/>
            <pc:sldMk cId="280436021" sldId="270"/>
            <ac:spMk id="18" creationId="{C188D536-C92A-D708-8B3D-8951D75DA94D}"/>
          </ac:spMkLst>
        </pc:spChg>
        <pc:picChg chg="add mod">
          <ac:chgData name="Peter Gladek" userId="889cb8531c4a3f3b" providerId="LiveId" clId="{BEAFB65F-A279-4999-B12B-412B2DEB45C6}" dt="2025-10-20T22:15:10.801" v="311" actId="1076"/>
          <ac:picMkLst>
            <pc:docMk/>
            <pc:sldMk cId="280436021" sldId="270"/>
            <ac:picMk id="6" creationId="{C96ACD2C-1A19-E0B4-FE8D-D9DA7710FD7F}"/>
          </ac:picMkLst>
        </pc:picChg>
        <pc:picChg chg="add mod">
          <ac:chgData name="Peter Gladek" userId="889cb8531c4a3f3b" providerId="LiveId" clId="{BEAFB65F-A279-4999-B12B-412B2DEB45C6}" dt="2025-10-20T22:15:10.801" v="311" actId="1076"/>
          <ac:picMkLst>
            <pc:docMk/>
            <pc:sldMk cId="280436021" sldId="270"/>
            <ac:picMk id="8" creationId="{7F9833D0-2538-06EF-A808-94C03EBC579A}"/>
          </ac:picMkLst>
        </pc:picChg>
        <pc:picChg chg="add mod">
          <ac:chgData name="Peter Gladek" userId="889cb8531c4a3f3b" providerId="LiveId" clId="{BEAFB65F-A279-4999-B12B-412B2DEB45C6}" dt="2025-10-20T22:15:10.801" v="311" actId="1076"/>
          <ac:picMkLst>
            <pc:docMk/>
            <pc:sldMk cId="280436021" sldId="270"/>
            <ac:picMk id="9" creationId="{AD574CCD-91F1-2842-EFD1-813C101EC37B}"/>
          </ac:picMkLst>
        </pc:picChg>
        <pc:picChg chg="add mod">
          <ac:chgData name="Peter Gladek" userId="889cb8531c4a3f3b" providerId="LiveId" clId="{BEAFB65F-A279-4999-B12B-412B2DEB45C6}" dt="2025-10-20T22:15:10.801" v="311" actId="1076"/>
          <ac:picMkLst>
            <pc:docMk/>
            <pc:sldMk cId="280436021" sldId="270"/>
            <ac:picMk id="10" creationId="{CEE5C7C9-DB32-1C0E-D720-12721694B02A}"/>
          </ac:picMkLst>
        </pc:picChg>
        <pc:picChg chg="add mod">
          <ac:chgData name="Peter Gladek" userId="889cb8531c4a3f3b" providerId="LiveId" clId="{BEAFB65F-A279-4999-B12B-412B2DEB45C6}" dt="2025-10-20T22:15:10.801" v="311" actId="1076"/>
          <ac:picMkLst>
            <pc:docMk/>
            <pc:sldMk cId="280436021" sldId="270"/>
            <ac:picMk id="11" creationId="{A81A4452-6F38-92A1-F2E4-DB718DFA4560}"/>
          </ac:picMkLst>
        </pc:picChg>
        <pc:cxnChg chg="add mod">
          <ac:chgData name="Peter Gladek" userId="889cb8531c4a3f3b" providerId="LiveId" clId="{BEAFB65F-A279-4999-B12B-412B2DEB45C6}" dt="2025-10-20T22:15:10.801" v="311" actId="1076"/>
          <ac:cxnSpMkLst>
            <pc:docMk/>
            <pc:sldMk cId="280436021" sldId="270"/>
            <ac:cxnSpMk id="13" creationId="{F8FC1001-FD7A-B320-8199-5442B2B0B759}"/>
          </ac:cxnSpMkLst>
        </pc:cxnChg>
        <pc:cxnChg chg="add mod">
          <ac:chgData name="Peter Gladek" userId="889cb8531c4a3f3b" providerId="LiveId" clId="{BEAFB65F-A279-4999-B12B-412B2DEB45C6}" dt="2025-10-20T22:15:10.801" v="311" actId="1076"/>
          <ac:cxnSpMkLst>
            <pc:docMk/>
            <pc:sldMk cId="280436021" sldId="270"/>
            <ac:cxnSpMk id="16" creationId="{B4530847-A853-EA1C-F97B-F7C51A2BA7D8}"/>
          </ac:cxnSpMkLst>
        </pc:cxnChg>
        <pc:cxnChg chg="add mod">
          <ac:chgData name="Peter Gladek" userId="889cb8531c4a3f3b" providerId="LiveId" clId="{BEAFB65F-A279-4999-B12B-412B2DEB45C6}" dt="2025-10-20T22:15:10.801" v="311" actId="1076"/>
          <ac:cxnSpMkLst>
            <pc:docMk/>
            <pc:sldMk cId="280436021" sldId="270"/>
            <ac:cxnSpMk id="17" creationId="{5346F9DA-AE3D-6794-A3C9-73383C59BB19}"/>
          </ac:cxnSpMkLst>
        </pc:cxnChg>
      </pc:sldChg>
      <pc:sldChg chg="addSp delSp modSp mod">
        <pc:chgData name="Peter Gladek" userId="889cb8531c4a3f3b" providerId="LiveId" clId="{BEAFB65F-A279-4999-B12B-412B2DEB45C6}" dt="2025-11-09T18:53:32.998" v="869" actId="1076"/>
        <pc:sldMkLst>
          <pc:docMk/>
          <pc:sldMk cId="3613322139" sldId="271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613322139" sldId="271"/>
            <ac:spMk id="2" creationId="{14191E1B-D183-7E72-D319-ADACC495C4B4}"/>
          </ac:spMkLst>
        </pc:spChg>
        <pc:spChg chg="mod">
          <ac:chgData name="Peter Gladek" userId="889cb8531c4a3f3b" providerId="LiveId" clId="{BEAFB65F-A279-4999-B12B-412B2DEB45C6}" dt="2025-11-09T18:52:57.940" v="862" actId="1076"/>
          <ac:spMkLst>
            <pc:docMk/>
            <pc:sldMk cId="3613322139" sldId="271"/>
            <ac:spMk id="3" creationId="{EDACD005-5807-1F1F-DDB0-A0586FA34EE4}"/>
          </ac:spMkLst>
        </pc:spChg>
        <pc:spChg chg="add mod">
          <ac:chgData name="Peter Gladek" userId="889cb8531c4a3f3b" providerId="LiveId" clId="{BEAFB65F-A279-4999-B12B-412B2DEB45C6}" dt="2025-10-20T22:15:05.334" v="310" actId="1076"/>
          <ac:spMkLst>
            <pc:docMk/>
            <pc:sldMk cId="3613322139" sldId="271"/>
            <ac:spMk id="17" creationId="{829A3F78-2E51-E697-5AEE-5BE1D2A0FAED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21" creationId="{1AE39DB1-0C17-8EB5-B0F0-E1412CC9B355}"/>
          </ac:spMkLst>
        </pc:spChg>
        <pc:spChg chg="add mod">
          <ac:chgData name="Peter Gladek" userId="889cb8531c4a3f3b" providerId="LiveId" clId="{BEAFB65F-A279-4999-B12B-412B2DEB45C6}" dt="2025-10-20T22:15:05.334" v="310" actId="1076"/>
          <ac:spMkLst>
            <pc:docMk/>
            <pc:sldMk cId="3613322139" sldId="271"/>
            <ac:spMk id="24" creationId="{0042D9CD-6B3B-3ABF-F28A-8DF3118404E1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33" creationId="{423C49FE-7DF6-5451-756C-FE9DFCF400DC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47" creationId="{A93524D1-EF69-957F-3FDE-C304A353640A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49" creationId="{756ED62C-B0A7-402D-6E8D-72AB68B6C2CD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51" creationId="{5F465565-1FA5-C5D4-F165-A6CC167BBD7E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52" creationId="{4689CBCF-D652-B0D7-3029-18544A5F4ADF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64" creationId="{BDAEED5B-4123-4783-21EB-2BAB8C34AC38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71" creationId="{B1F6291D-C1BA-067F-34C5-DFD5F3F5D73A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76" creationId="{10CF33A5-FC37-2D51-8A7D-FE5988241463}"/>
          </ac:spMkLst>
        </pc:spChg>
        <pc:spChg chg="mod">
          <ac:chgData name="Peter Gladek" userId="889cb8531c4a3f3b" providerId="LiveId" clId="{BEAFB65F-A279-4999-B12B-412B2DEB45C6}" dt="2025-11-09T18:43:36.807" v="853" actId="27803"/>
          <ac:spMkLst>
            <pc:docMk/>
            <pc:sldMk cId="3613322139" sldId="271"/>
            <ac:spMk id="77" creationId="{C7A97BBD-0EC9-3A87-4796-F417AB520E11}"/>
          </ac:spMkLst>
        </pc:spChg>
        <pc:picChg chg="add del mod">
          <ac:chgData name="Peter Gladek" userId="889cb8531c4a3f3b" providerId="LiveId" clId="{BEAFB65F-A279-4999-B12B-412B2DEB45C6}" dt="2025-10-20T22:15:05.334" v="310" actId="1076"/>
          <ac:picMkLst>
            <pc:docMk/>
            <pc:sldMk cId="3613322139" sldId="271"/>
            <ac:picMk id="4" creationId="{44CD3FE5-32D0-49A2-2CE8-2CF5EC609E28}"/>
          </ac:picMkLst>
        </pc:picChg>
        <pc:picChg chg="add mod">
          <ac:chgData name="Peter Gladek" userId="889cb8531c4a3f3b" providerId="LiveId" clId="{BEAFB65F-A279-4999-B12B-412B2DEB45C6}" dt="2025-10-20T22:15:05.334" v="310" actId="1076"/>
          <ac:picMkLst>
            <pc:docMk/>
            <pc:sldMk cId="3613322139" sldId="271"/>
            <ac:picMk id="5" creationId="{C37BFC36-B98E-CC65-082B-5A73FF665CEC}"/>
          </ac:picMkLst>
        </pc:picChg>
        <pc:picChg chg="add mod">
          <ac:chgData name="Peter Gladek" userId="889cb8531c4a3f3b" providerId="LiveId" clId="{BEAFB65F-A279-4999-B12B-412B2DEB45C6}" dt="2025-10-20T22:15:05.334" v="310" actId="1076"/>
          <ac:picMkLst>
            <pc:docMk/>
            <pc:sldMk cId="3613322139" sldId="271"/>
            <ac:picMk id="6" creationId="{75DD7FA2-9EF0-8C4A-46B4-60A4D1B9AED2}"/>
          </ac:picMkLst>
        </pc:picChg>
        <pc:picChg chg="add del mod">
          <ac:chgData name="Peter Gladek" userId="889cb8531c4a3f3b" providerId="LiveId" clId="{BEAFB65F-A279-4999-B12B-412B2DEB45C6}" dt="2025-11-09T18:53:22.558" v="868" actId="478"/>
          <ac:picMkLst>
            <pc:docMk/>
            <pc:sldMk cId="3613322139" sldId="271"/>
            <ac:picMk id="7" creationId="{92C63E16-166A-851E-BD14-8042FF3BBE16}"/>
          </ac:picMkLst>
        </pc:picChg>
        <pc:picChg chg="add mod">
          <ac:chgData name="Peter Gladek" userId="889cb8531c4a3f3b" providerId="LiveId" clId="{BEAFB65F-A279-4999-B12B-412B2DEB45C6}" dt="2025-10-20T22:15:05.334" v="310" actId="1076"/>
          <ac:picMkLst>
            <pc:docMk/>
            <pc:sldMk cId="3613322139" sldId="271"/>
            <ac:picMk id="8" creationId="{7D797794-EF63-A9D9-FF14-49E8CB4E3BEF}"/>
          </ac:picMkLst>
        </pc:picChg>
        <pc:picChg chg="add mod modCrop">
          <ac:chgData name="Peter Gladek" userId="889cb8531c4a3f3b" providerId="LiveId" clId="{BEAFB65F-A279-4999-B12B-412B2DEB45C6}" dt="2025-11-04T23:31:50.296" v="843" actId="732"/>
          <ac:picMkLst>
            <pc:docMk/>
            <pc:sldMk cId="3613322139" sldId="271"/>
            <ac:picMk id="9" creationId="{3E25D264-232B-60D2-4AFC-9CCF82282B58}"/>
          </ac:picMkLst>
        </pc:picChg>
        <pc:picChg chg="add mod modCrop">
          <ac:chgData name="Peter Gladek" userId="889cb8531c4a3f3b" providerId="LiveId" clId="{BEAFB65F-A279-4999-B12B-412B2DEB45C6}" dt="2025-11-04T23:31:55.502" v="844" actId="732"/>
          <ac:picMkLst>
            <pc:docMk/>
            <pc:sldMk cId="3613322139" sldId="271"/>
            <ac:picMk id="10" creationId="{1EDA3CC9-E24D-7DA9-186D-8B862C69D62A}"/>
          </ac:picMkLst>
        </pc:picChg>
        <pc:picChg chg="add mod modCrop">
          <ac:chgData name="Peter Gladek" userId="889cb8531c4a3f3b" providerId="LiveId" clId="{BEAFB65F-A279-4999-B12B-412B2DEB45C6}" dt="2025-11-04T23:31:59.755" v="845" actId="732"/>
          <ac:picMkLst>
            <pc:docMk/>
            <pc:sldMk cId="3613322139" sldId="271"/>
            <ac:picMk id="11" creationId="{B36E8E4D-2839-C52E-31F5-DBEDDC781889}"/>
          </ac:picMkLst>
        </pc:picChg>
        <pc:picChg chg="add mod modCrop">
          <ac:chgData name="Peter Gladek" userId="889cb8531c4a3f3b" providerId="LiveId" clId="{BEAFB65F-A279-4999-B12B-412B2DEB45C6}" dt="2025-11-04T23:32:03.788" v="846" actId="732"/>
          <ac:picMkLst>
            <pc:docMk/>
            <pc:sldMk cId="3613322139" sldId="271"/>
            <ac:picMk id="12" creationId="{26136EE9-2894-1FCA-F526-F9C62DD2F0C9}"/>
          </ac:picMkLst>
        </pc:picChg>
        <pc:picChg chg="add mod modCrop">
          <ac:chgData name="Peter Gladek" userId="889cb8531c4a3f3b" providerId="LiveId" clId="{BEAFB65F-A279-4999-B12B-412B2DEB45C6}" dt="2025-11-04T23:32:09.595" v="847" actId="732"/>
          <ac:picMkLst>
            <pc:docMk/>
            <pc:sldMk cId="3613322139" sldId="271"/>
            <ac:picMk id="13" creationId="{77C99552-EBC1-46EF-533D-45B8E335E7F4}"/>
          </ac:picMkLst>
        </pc:picChg>
        <pc:picChg chg="add mod">
          <ac:chgData name="Peter Gladek" userId="889cb8531c4a3f3b" providerId="LiveId" clId="{BEAFB65F-A279-4999-B12B-412B2DEB45C6}" dt="2025-11-09T18:53:32.998" v="869" actId="1076"/>
          <ac:picMkLst>
            <pc:docMk/>
            <pc:sldMk cId="3613322139" sldId="271"/>
            <ac:picMk id="21" creationId="{0C201D45-A07B-E0C8-3E8C-649BDBAFFC44}"/>
          </ac:picMkLst>
        </pc:picChg>
        <pc:cxnChg chg="add mod">
          <ac:chgData name="Peter Gladek" userId="889cb8531c4a3f3b" providerId="LiveId" clId="{BEAFB65F-A279-4999-B12B-412B2DEB45C6}" dt="2025-10-20T22:00:17.155" v="166" actId="1076"/>
          <ac:cxnSpMkLst>
            <pc:docMk/>
            <pc:sldMk cId="3613322139" sldId="271"/>
            <ac:cxnSpMk id="14" creationId="{8EBC9869-BF23-D2C7-B016-94A9E7E19B02}"/>
          </ac:cxnSpMkLst>
        </pc:cxnChg>
        <pc:cxnChg chg="add mod">
          <ac:chgData name="Peter Gladek" userId="889cb8531c4a3f3b" providerId="LiveId" clId="{BEAFB65F-A279-4999-B12B-412B2DEB45C6}" dt="2025-10-20T22:00:17.155" v="166" actId="1076"/>
          <ac:cxnSpMkLst>
            <pc:docMk/>
            <pc:sldMk cId="3613322139" sldId="271"/>
            <ac:cxnSpMk id="15" creationId="{B268406E-5AF8-05AD-96E3-E065340F217E}"/>
          </ac:cxnSpMkLst>
        </pc:cxnChg>
        <pc:cxnChg chg="add mod">
          <ac:chgData name="Peter Gladek" userId="889cb8531c4a3f3b" providerId="LiveId" clId="{BEAFB65F-A279-4999-B12B-412B2DEB45C6}" dt="2025-10-20T22:00:17.155" v="166" actId="1076"/>
          <ac:cxnSpMkLst>
            <pc:docMk/>
            <pc:sldMk cId="3613322139" sldId="271"/>
            <ac:cxnSpMk id="16" creationId="{781BE013-570A-FB3E-7906-27A878154B11}"/>
          </ac:cxnSpMkLst>
        </pc:cxnChg>
        <pc:cxnChg chg="add mod">
          <ac:chgData name="Peter Gladek" userId="889cb8531c4a3f3b" providerId="LiveId" clId="{BEAFB65F-A279-4999-B12B-412B2DEB45C6}" dt="2025-10-20T22:00:54.147" v="176" actId="14100"/>
          <ac:cxnSpMkLst>
            <pc:docMk/>
            <pc:sldMk cId="3613322139" sldId="271"/>
            <ac:cxnSpMk id="18" creationId="{7BC300A1-1176-79AB-6BD9-FAC266320275}"/>
          </ac:cxnSpMkLst>
        </pc:cxnChg>
        <pc:cxnChg chg="add mod">
          <ac:chgData name="Peter Gladek" userId="889cb8531c4a3f3b" providerId="LiveId" clId="{BEAFB65F-A279-4999-B12B-412B2DEB45C6}" dt="2025-10-20T22:00:44.110" v="171" actId="14100"/>
          <ac:cxnSpMkLst>
            <pc:docMk/>
            <pc:sldMk cId="3613322139" sldId="271"/>
            <ac:cxnSpMk id="20" creationId="{F771971E-E9C0-5ED8-D1F7-487AEC4F470C}"/>
          </ac:cxnSpMkLst>
        </pc:cxnChg>
        <pc:cxnChg chg="add mod">
          <ac:chgData name="Peter Gladek" userId="889cb8531c4a3f3b" providerId="LiveId" clId="{BEAFB65F-A279-4999-B12B-412B2DEB45C6}" dt="2025-10-20T22:00:50.424" v="174" actId="571"/>
          <ac:cxnSpMkLst>
            <pc:docMk/>
            <pc:sldMk cId="3613322139" sldId="271"/>
            <ac:cxnSpMk id="22" creationId="{CFC4D759-445D-A8A9-143C-E3600073A7A5}"/>
          </ac:cxnSpMkLst>
        </pc:cxnChg>
      </pc:sldChg>
      <pc:sldChg chg="addSp delSp modSp mod">
        <pc:chgData name="Peter Gladek" userId="889cb8531c4a3f3b" providerId="LiveId" clId="{BEAFB65F-A279-4999-B12B-412B2DEB45C6}" dt="2025-10-28T21:01:20.915" v="458" actId="20577"/>
        <pc:sldMkLst>
          <pc:docMk/>
          <pc:sldMk cId="3605551087" sldId="272"/>
        </pc:sldMkLst>
        <pc:spChg chg="mod">
          <ac:chgData name="Peter Gladek" userId="889cb8531c4a3f3b" providerId="LiveId" clId="{BEAFB65F-A279-4999-B12B-412B2DEB45C6}" dt="2025-10-28T21:01:20.915" v="458" actId="20577"/>
          <ac:spMkLst>
            <pc:docMk/>
            <pc:sldMk cId="3605551087" sldId="272"/>
            <ac:spMk id="2" creationId="{487B983F-70D4-F221-0273-AC2CAEE1DC52}"/>
          </ac:spMkLst>
        </pc:spChg>
        <pc:spChg chg="mod">
          <ac:chgData name="Peter Gladek" userId="889cb8531c4a3f3b" providerId="LiveId" clId="{BEAFB65F-A279-4999-B12B-412B2DEB45C6}" dt="2025-10-20T22:02:50.134" v="195" actId="27636"/>
          <ac:spMkLst>
            <pc:docMk/>
            <pc:sldMk cId="3605551087" sldId="272"/>
            <ac:spMk id="3" creationId="{975E2D0C-0906-C411-6C0D-D2CBD151A192}"/>
          </ac:spMkLst>
        </pc:spChg>
        <pc:spChg chg="add mod">
          <ac:chgData name="Peter Gladek" userId="889cb8531c4a3f3b" providerId="LiveId" clId="{BEAFB65F-A279-4999-B12B-412B2DEB45C6}" dt="2025-10-20T22:15:20.155" v="312" actId="1076"/>
          <ac:spMkLst>
            <pc:docMk/>
            <pc:sldMk cId="3605551087" sldId="272"/>
            <ac:spMk id="19" creationId="{F33AFCE2-3AFE-CDB1-FCD5-03C69FD61803}"/>
          </ac:spMkLst>
        </pc:spChg>
        <pc:picChg chg="add mod">
          <ac:chgData name="Peter Gladek" userId="889cb8531c4a3f3b" providerId="LiveId" clId="{BEAFB65F-A279-4999-B12B-412B2DEB45C6}" dt="2025-10-20T22:15:20.155" v="312" actId="1076"/>
          <ac:picMkLst>
            <pc:docMk/>
            <pc:sldMk cId="3605551087" sldId="272"/>
            <ac:picMk id="11" creationId="{CDE6C18D-E567-7425-9D97-60C588CF845B}"/>
          </ac:picMkLst>
        </pc:picChg>
        <pc:picChg chg="add mod">
          <ac:chgData name="Peter Gladek" userId="889cb8531c4a3f3b" providerId="LiveId" clId="{BEAFB65F-A279-4999-B12B-412B2DEB45C6}" dt="2025-10-20T22:15:20.155" v="312" actId="1076"/>
          <ac:picMkLst>
            <pc:docMk/>
            <pc:sldMk cId="3605551087" sldId="272"/>
            <ac:picMk id="12" creationId="{62EFEF8D-3033-06C0-B3A2-A89C38C87DEA}"/>
          </ac:picMkLst>
        </pc:picChg>
        <pc:picChg chg="add mod">
          <ac:chgData name="Peter Gladek" userId="889cb8531c4a3f3b" providerId="LiveId" clId="{BEAFB65F-A279-4999-B12B-412B2DEB45C6}" dt="2025-10-20T22:15:20.155" v="312" actId="1076"/>
          <ac:picMkLst>
            <pc:docMk/>
            <pc:sldMk cId="3605551087" sldId="272"/>
            <ac:picMk id="13" creationId="{3D246853-B95E-8233-42A4-B4C20718FF61}"/>
          </ac:picMkLst>
        </pc:picChg>
        <pc:picChg chg="add mod">
          <ac:chgData name="Peter Gladek" userId="889cb8531c4a3f3b" providerId="LiveId" clId="{BEAFB65F-A279-4999-B12B-412B2DEB45C6}" dt="2025-10-20T22:15:20.155" v="312" actId="1076"/>
          <ac:picMkLst>
            <pc:docMk/>
            <pc:sldMk cId="3605551087" sldId="272"/>
            <ac:picMk id="14" creationId="{F57D72DE-55BE-3DBB-B18F-E5E30CF7CCF9}"/>
          </ac:picMkLst>
        </pc:picChg>
        <pc:picChg chg="add mod">
          <ac:chgData name="Peter Gladek" userId="889cb8531c4a3f3b" providerId="LiveId" clId="{BEAFB65F-A279-4999-B12B-412B2DEB45C6}" dt="2025-10-20T22:15:20.155" v="312" actId="1076"/>
          <ac:picMkLst>
            <pc:docMk/>
            <pc:sldMk cId="3605551087" sldId="272"/>
            <ac:picMk id="15" creationId="{E8BDF4DD-D165-A56A-390E-9DACD288664F}"/>
          </ac:picMkLst>
        </pc:picChg>
        <pc:cxnChg chg="add mod">
          <ac:chgData name="Peter Gladek" userId="889cb8531c4a3f3b" providerId="LiveId" clId="{BEAFB65F-A279-4999-B12B-412B2DEB45C6}" dt="2025-10-20T22:15:20.155" v="312" actId="1076"/>
          <ac:cxnSpMkLst>
            <pc:docMk/>
            <pc:sldMk cId="3605551087" sldId="272"/>
            <ac:cxnSpMk id="16" creationId="{F2C1E928-9FC6-A87C-DD01-D943EAC239D2}"/>
          </ac:cxnSpMkLst>
        </pc:cxnChg>
        <pc:cxnChg chg="add mod">
          <ac:chgData name="Peter Gladek" userId="889cb8531c4a3f3b" providerId="LiveId" clId="{BEAFB65F-A279-4999-B12B-412B2DEB45C6}" dt="2025-10-20T22:15:20.155" v="312" actId="1076"/>
          <ac:cxnSpMkLst>
            <pc:docMk/>
            <pc:sldMk cId="3605551087" sldId="272"/>
            <ac:cxnSpMk id="18" creationId="{3F338354-FE8D-ABA3-8DDD-18213426AC7C}"/>
          </ac:cxnSpMkLst>
        </pc:cxnChg>
        <pc:cxnChg chg="add mod">
          <ac:chgData name="Peter Gladek" userId="889cb8531c4a3f3b" providerId="LiveId" clId="{BEAFB65F-A279-4999-B12B-412B2DEB45C6}" dt="2025-10-20T22:15:20.155" v="312" actId="1076"/>
          <ac:cxnSpMkLst>
            <pc:docMk/>
            <pc:sldMk cId="3605551087" sldId="272"/>
            <ac:cxnSpMk id="20" creationId="{43EC990A-924A-84A3-6069-4E83183B2267}"/>
          </ac:cxnSpMkLst>
        </pc:cxnChg>
      </pc:sldChg>
      <pc:sldChg chg="modSp add mod">
        <pc:chgData name="Peter Gladek" userId="889cb8531c4a3f3b" providerId="LiveId" clId="{BEAFB65F-A279-4999-B12B-412B2DEB45C6}" dt="2025-10-24T18:09:44.972" v="427" actId="20577"/>
        <pc:sldMkLst>
          <pc:docMk/>
          <pc:sldMk cId="3673950786" sldId="273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3673950786" sldId="273"/>
            <ac:spMk id="2" creationId="{DC9FB57A-1A3C-DF50-EC5C-81A2A82ADDC5}"/>
          </ac:spMkLst>
        </pc:spChg>
        <pc:spChg chg="mod">
          <ac:chgData name="Peter Gladek" userId="889cb8531c4a3f3b" providerId="LiveId" clId="{BEAFB65F-A279-4999-B12B-412B2DEB45C6}" dt="2025-10-24T18:09:44.972" v="427" actId="20577"/>
          <ac:spMkLst>
            <pc:docMk/>
            <pc:sldMk cId="3673950786" sldId="273"/>
            <ac:spMk id="3" creationId="{39C81903-CB11-861F-9452-C072C4782C4A}"/>
          </ac:spMkLst>
        </pc:spChg>
      </pc:sldChg>
      <pc:sldChg chg="addSp delSp modSp add mod replId">
        <pc:chgData name="Peter Gladek" userId="889cb8531c4a3f3b" providerId="LiveId" clId="{BEAFB65F-A279-4999-B12B-412B2DEB45C6}" dt="2025-10-20T21:57:21.014" v="140" actId="790"/>
        <pc:sldMkLst>
          <pc:docMk/>
          <pc:sldMk cId="815164856" sldId="274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815164856" sldId="274"/>
            <ac:spMk id="4" creationId="{C857B5E9-0715-0411-4EF5-CD0F09322803}"/>
          </ac:spMkLst>
        </pc:spChg>
        <pc:picChg chg="add mod">
          <ac:chgData name="Peter Gladek" userId="889cb8531c4a3f3b" providerId="LiveId" clId="{BEAFB65F-A279-4999-B12B-412B2DEB45C6}" dt="2025-10-20T21:50:24.580" v="71"/>
          <ac:picMkLst>
            <pc:docMk/>
            <pc:sldMk cId="815164856" sldId="274"/>
            <ac:picMk id="9" creationId="{F39B484A-40AD-2921-2B16-3EFF2FA5FD3E}"/>
          </ac:picMkLst>
        </pc:picChg>
      </pc:sldChg>
      <pc:sldChg chg="addSp delSp modSp add mod">
        <pc:chgData name="Peter Gladek" userId="889cb8531c4a3f3b" providerId="LiveId" clId="{BEAFB65F-A279-4999-B12B-412B2DEB45C6}" dt="2025-10-20T21:57:21.014" v="140" actId="790"/>
        <pc:sldMkLst>
          <pc:docMk/>
          <pc:sldMk cId="2646066551" sldId="275"/>
        </pc:sldMkLst>
        <pc:spChg chg="mod">
          <ac:chgData name="Peter Gladek" userId="889cb8531c4a3f3b" providerId="LiveId" clId="{BEAFB65F-A279-4999-B12B-412B2DEB45C6}" dt="2025-10-20T21:57:21.014" v="140" actId="790"/>
          <ac:spMkLst>
            <pc:docMk/>
            <pc:sldMk cId="2646066551" sldId="275"/>
            <ac:spMk id="4" creationId="{43E7E6C4-95A1-D56A-2D42-987C90A7370C}"/>
          </ac:spMkLst>
        </pc:spChg>
        <pc:picChg chg="add mod">
          <ac:chgData name="Peter Gladek" userId="889cb8531c4a3f3b" providerId="LiveId" clId="{BEAFB65F-A279-4999-B12B-412B2DEB45C6}" dt="2025-10-20T21:49:59.537" v="69"/>
          <ac:picMkLst>
            <pc:docMk/>
            <pc:sldMk cId="2646066551" sldId="275"/>
            <ac:picMk id="7" creationId="{C05A9E52-0BE4-311A-221D-6C891F67E0EB}"/>
          </ac:picMkLst>
        </pc:picChg>
      </pc:sldChg>
      <pc:sldChg chg="addSp delSp modSp add mod">
        <pc:chgData name="Peter Gladek" userId="889cb8531c4a3f3b" providerId="LiveId" clId="{BEAFB65F-A279-4999-B12B-412B2DEB45C6}" dt="2025-10-20T22:06:57.912" v="234"/>
        <pc:sldMkLst>
          <pc:docMk/>
          <pc:sldMk cId="3526816293" sldId="276"/>
        </pc:sldMkLst>
        <pc:spChg chg="mod">
          <ac:chgData name="Peter Gladek" userId="889cb8531c4a3f3b" providerId="LiveId" clId="{BEAFB65F-A279-4999-B12B-412B2DEB45C6}" dt="2025-10-20T22:06:51.570" v="233" actId="20577"/>
          <ac:spMkLst>
            <pc:docMk/>
            <pc:sldMk cId="3526816293" sldId="276"/>
            <ac:spMk id="4" creationId="{46FFDE1C-A55D-E262-05CD-89C5217EE290}"/>
          </ac:spMkLst>
        </pc:spChg>
        <pc:picChg chg="add mod">
          <ac:chgData name="Peter Gladek" userId="889cb8531c4a3f3b" providerId="LiveId" clId="{BEAFB65F-A279-4999-B12B-412B2DEB45C6}" dt="2025-10-20T22:06:57.912" v="234"/>
          <ac:picMkLst>
            <pc:docMk/>
            <pc:sldMk cId="3526816293" sldId="276"/>
            <ac:picMk id="6" creationId="{F5B26BAF-F803-0BA8-157E-D7245D61A6EC}"/>
          </ac:picMkLst>
        </pc:picChg>
      </pc:sldChg>
      <pc:sldChg chg="addSp modSp new mod">
        <pc:chgData name="Peter Gladek" userId="889cb8531c4a3f3b" providerId="LiveId" clId="{BEAFB65F-A279-4999-B12B-412B2DEB45C6}" dt="2025-10-20T22:28:27.032" v="424" actId="1076"/>
        <pc:sldMkLst>
          <pc:docMk/>
          <pc:sldMk cId="2119417316" sldId="277"/>
        </pc:sldMkLst>
        <pc:spChg chg="mod">
          <ac:chgData name="Peter Gladek" userId="889cb8531c4a3f3b" providerId="LiveId" clId="{BEAFB65F-A279-4999-B12B-412B2DEB45C6}" dt="2025-10-20T22:20:05.689" v="371" actId="20577"/>
          <ac:spMkLst>
            <pc:docMk/>
            <pc:sldMk cId="2119417316" sldId="277"/>
            <ac:spMk id="2" creationId="{947B6722-46FC-041A-A167-3E5B69AAD869}"/>
          </ac:spMkLst>
        </pc:spChg>
        <pc:spChg chg="mod">
          <ac:chgData name="Peter Gladek" userId="889cb8531c4a3f3b" providerId="LiveId" clId="{BEAFB65F-A279-4999-B12B-412B2DEB45C6}" dt="2025-10-20T22:18:01.445" v="353" actId="20577"/>
          <ac:spMkLst>
            <pc:docMk/>
            <pc:sldMk cId="2119417316" sldId="277"/>
            <ac:spMk id="3" creationId="{3297DD45-E60A-C7D0-1A16-995178EDF342}"/>
          </ac:spMkLst>
        </pc:spChg>
        <pc:picChg chg="add mod">
          <ac:chgData name="Peter Gladek" userId="889cb8531c4a3f3b" providerId="LiveId" clId="{BEAFB65F-A279-4999-B12B-412B2DEB45C6}" dt="2025-10-20T22:28:27.032" v="424" actId="1076"/>
          <ac:picMkLst>
            <pc:docMk/>
            <pc:sldMk cId="2119417316" sldId="277"/>
            <ac:picMk id="4" creationId="{3256ED6D-86DF-EFCF-360E-3E65CECFA10D}"/>
          </ac:picMkLst>
        </pc:picChg>
        <pc:picChg chg="add mod">
          <ac:chgData name="Peter Gladek" userId="889cb8531c4a3f3b" providerId="LiveId" clId="{BEAFB65F-A279-4999-B12B-412B2DEB45C6}" dt="2025-10-20T22:28:27.032" v="424" actId="1076"/>
          <ac:picMkLst>
            <pc:docMk/>
            <pc:sldMk cId="2119417316" sldId="277"/>
            <ac:picMk id="6" creationId="{DFEF6B0C-4D1E-0B79-C941-452584A3324F}"/>
          </ac:picMkLst>
        </pc:picChg>
        <pc:picChg chg="add mod">
          <ac:chgData name="Peter Gladek" userId="889cb8531c4a3f3b" providerId="LiveId" clId="{BEAFB65F-A279-4999-B12B-412B2DEB45C6}" dt="2025-10-20T22:28:27.032" v="424" actId="1076"/>
          <ac:picMkLst>
            <pc:docMk/>
            <pc:sldMk cId="2119417316" sldId="277"/>
            <ac:picMk id="7" creationId="{37A06304-31D6-E6D7-FF78-6984AB87549A}"/>
          </ac:picMkLst>
        </pc:picChg>
        <pc:picChg chg="add mod">
          <ac:chgData name="Peter Gladek" userId="889cb8531c4a3f3b" providerId="LiveId" clId="{BEAFB65F-A279-4999-B12B-412B2DEB45C6}" dt="2025-10-20T22:28:27.032" v="424" actId="1076"/>
          <ac:picMkLst>
            <pc:docMk/>
            <pc:sldMk cId="2119417316" sldId="277"/>
            <ac:picMk id="8" creationId="{83BDE4CE-4847-1575-FF0E-0AD3BAFE503C}"/>
          </ac:picMkLst>
        </pc:picChg>
        <pc:picChg chg="add mod">
          <ac:chgData name="Peter Gladek" userId="889cb8531c4a3f3b" providerId="LiveId" clId="{BEAFB65F-A279-4999-B12B-412B2DEB45C6}" dt="2025-10-20T22:28:27.032" v="424" actId="1076"/>
          <ac:picMkLst>
            <pc:docMk/>
            <pc:sldMk cId="2119417316" sldId="277"/>
            <ac:picMk id="9" creationId="{3A520BC9-1F36-FA3A-974C-CB5B217927F6}"/>
          </ac:picMkLst>
        </pc:picChg>
      </pc:sldChg>
      <pc:sldChg chg="addSp delSp modSp add mod ord">
        <pc:chgData name="Peter Gladek" userId="889cb8531c4a3f3b" providerId="LiveId" clId="{BEAFB65F-A279-4999-B12B-412B2DEB45C6}" dt="2025-11-09T19:00:37.579" v="908" actId="1076"/>
        <pc:sldMkLst>
          <pc:docMk/>
          <pc:sldMk cId="2297415726" sldId="278"/>
        </pc:sldMkLst>
        <pc:spChg chg="mod">
          <ac:chgData name="Peter Gladek" userId="889cb8531c4a3f3b" providerId="LiveId" clId="{BEAFB65F-A279-4999-B12B-412B2DEB45C6}" dt="2025-10-20T22:25:52.391" v="421" actId="20577"/>
          <ac:spMkLst>
            <pc:docMk/>
            <pc:sldMk cId="2297415726" sldId="278"/>
            <ac:spMk id="2" creationId="{BC27E1D9-0A3D-15FC-3B31-9AD15228205C}"/>
          </ac:spMkLst>
        </pc:spChg>
        <pc:spChg chg="mod">
          <ac:chgData name="Peter Gladek" userId="889cb8531c4a3f3b" providerId="LiveId" clId="{BEAFB65F-A279-4999-B12B-412B2DEB45C6}" dt="2025-10-20T22:28:38.200" v="425" actId="1076"/>
          <ac:spMkLst>
            <pc:docMk/>
            <pc:sldMk cId="2297415726" sldId="278"/>
            <ac:spMk id="17" creationId="{3B3BB67B-F790-D733-5223-2257F55403C4}"/>
          </ac:spMkLst>
        </pc:spChg>
        <pc:spChg chg="mod">
          <ac:chgData name="Peter Gladek" userId="889cb8531c4a3f3b" providerId="LiveId" clId="{BEAFB65F-A279-4999-B12B-412B2DEB45C6}" dt="2025-10-20T22:28:38.200" v="425" actId="1076"/>
          <ac:spMkLst>
            <pc:docMk/>
            <pc:sldMk cId="2297415726" sldId="278"/>
            <ac:spMk id="24" creationId="{DB6769EA-6F54-2B2A-D94B-52CD11D16D4E}"/>
          </ac:spMkLst>
        </pc:spChg>
        <pc:picChg chg="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4" creationId="{FAAFD8FF-EABC-9805-1877-C607900C1E33}"/>
          </ac:picMkLst>
        </pc:picChg>
        <pc:picChg chg="add mod">
          <ac:chgData name="Peter Gladek" userId="889cb8531c4a3f3b" providerId="LiveId" clId="{BEAFB65F-A279-4999-B12B-412B2DEB45C6}" dt="2025-11-09T19:00:37.579" v="908" actId="1076"/>
          <ac:picMkLst>
            <pc:docMk/>
            <pc:sldMk cId="2297415726" sldId="278"/>
            <ac:picMk id="5" creationId="{9F127E85-DD2D-D40D-22F2-2DF2E364C3D9}"/>
          </ac:picMkLst>
        </pc:picChg>
        <pc:picChg chg="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9" creationId="{9C6D5CC9-872B-7480-B0E2-52E0C9228A3E}"/>
          </ac:picMkLst>
        </pc:picChg>
        <pc:picChg chg="add 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21" creationId="{331B2996-293C-F951-1722-FFE7E0C0D6BF}"/>
          </ac:picMkLst>
        </pc:picChg>
        <pc:picChg chg="add 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23" creationId="{657D72DD-62A5-5939-5347-458DBCB8AB79}"/>
          </ac:picMkLst>
        </pc:picChg>
        <pc:picChg chg="add del mod">
          <ac:chgData name="Peter Gladek" userId="889cb8531c4a3f3b" providerId="LiveId" clId="{BEAFB65F-A279-4999-B12B-412B2DEB45C6}" dt="2025-11-09T18:56:54.325" v="878" actId="478"/>
          <ac:picMkLst>
            <pc:docMk/>
            <pc:sldMk cId="2297415726" sldId="278"/>
            <ac:picMk id="25" creationId="{63CDE522-DADC-68D0-7D99-5B507EF279DC}"/>
          </ac:picMkLst>
        </pc:picChg>
        <pc:picChg chg="add mod">
          <ac:chgData name="Peter Gladek" userId="889cb8531c4a3f3b" providerId="LiveId" clId="{BEAFB65F-A279-4999-B12B-412B2DEB45C6}" dt="2025-10-20T22:25:11.202" v="396" actId="571"/>
          <ac:picMkLst>
            <pc:docMk/>
            <pc:sldMk cId="2297415726" sldId="278"/>
            <ac:picMk id="27" creationId="{E63C8E11-2054-583A-5D70-F757090C9617}"/>
          </ac:picMkLst>
        </pc:picChg>
        <pc:picChg chg="add 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28" creationId="{042266FC-82EC-DD57-348A-0CA2E8BA2E12}"/>
          </ac:picMkLst>
        </pc:picChg>
        <pc:picChg chg="add 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29" creationId="{5587DE0C-86E7-2945-E1A5-26000351C054}"/>
          </ac:picMkLst>
        </pc:picChg>
        <pc:picChg chg="add mod">
          <ac:chgData name="Peter Gladek" userId="889cb8531c4a3f3b" providerId="LiveId" clId="{BEAFB65F-A279-4999-B12B-412B2DEB45C6}" dt="2025-10-20T22:25:33.040" v="400" actId="1076"/>
          <ac:picMkLst>
            <pc:docMk/>
            <pc:sldMk cId="2297415726" sldId="278"/>
            <ac:picMk id="30" creationId="{C448D5E6-815B-0E00-42BA-E3E46E265D34}"/>
          </ac:picMkLst>
        </pc:picChg>
        <pc:picChg chg="add mod">
          <ac:chgData name="Peter Gladek" userId="889cb8531c4a3f3b" providerId="LiveId" clId="{BEAFB65F-A279-4999-B12B-412B2DEB45C6}" dt="2025-10-20T22:28:38.200" v="425" actId="1076"/>
          <ac:picMkLst>
            <pc:docMk/>
            <pc:sldMk cId="2297415726" sldId="278"/>
            <ac:picMk id="31" creationId="{E28E192C-0611-5D69-65C2-1A58E7B0305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1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5.png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8.sv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9. 11. 2025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8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Razvrščanje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noProof="0" dirty="0"/>
              <a:t>Tečaj Pionir 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3FB623-D435-0B96-8FEA-D9AB32DA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Pravila gasilskega vedenja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5CAE45-A5DA-A1D1-3F2B-6B03113A3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230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A1704D6E-A88A-ABB9-02F2-8031A29B1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Gasilski bonton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68D93877-9FC8-EBB3-A053-D092BBC2E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sl-SI" noProof="0" dirty="0"/>
              <a:t>Bonton je ‘’prostovoljna obveznost’’, s katero se posameznik vključi v družbo ljudi okoli sebe. Vsa pravila obnašanja temeljijo na upoštevanju in spoštovanju drugih ljudi in so osnova ter pogoj za boljšo in uspešnejšo komunikacijo.</a:t>
            </a:r>
          </a:p>
        </p:txBody>
      </p:sp>
    </p:spTree>
    <p:extLst>
      <p:ext uri="{BB962C8B-B14F-4D97-AF65-F5344CB8AC3E}">
        <p14:creationId xmlns:p14="http://schemas.microsoft.com/office/powerpoint/2010/main" val="318174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F6AD-B0E5-E14F-178B-892A9C4B1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9FB57A-1A3C-DF50-EC5C-81A2A82AD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Drže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9C81903-CB11-861F-9452-C072C4782C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/>
              <a:t>02</a:t>
            </a:r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3673950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F3D9A-5017-0F1C-9FE6-3BB383CBA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C857B5E9-0715-0411-4EF5-CD0F0932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Drža „mirno“</a:t>
            </a:r>
          </a:p>
        </p:txBody>
      </p:sp>
      <p:pic>
        <p:nvPicPr>
          <p:cNvPr id="9" name="Označba mesta vsebine 8">
            <a:extLst>
              <a:ext uri="{FF2B5EF4-FFF2-40B4-BE49-F238E27FC236}">
                <a16:creationId xmlns:a16="http://schemas.microsoft.com/office/drawing/2014/main" id="{F39B484A-40AD-2921-2B16-3EFF2FA5FD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7454" y="1825625"/>
            <a:ext cx="2677092" cy="4351338"/>
          </a:xfrm>
        </p:spPr>
      </p:pic>
    </p:spTree>
    <p:extLst>
      <p:ext uri="{BB962C8B-B14F-4D97-AF65-F5344CB8AC3E}">
        <p14:creationId xmlns:p14="http://schemas.microsoft.com/office/powerpoint/2010/main" val="81516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4916B-855E-98FE-E842-697969DA5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3E7E6C4-95A1-D56A-2D42-987C90A7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Drža „na mestu odmor“</a:t>
            </a:r>
          </a:p>
        </p:txBody>
      </p:sp>
      <p:pic>
        <p:nvPicPr>
          <p:cNvPr id="7" name="Označba mesta vsebine 6">
            <a:extLst>
              <a:ext uri="{FF2B5EF4-FFF2-40B4-BE49-F238E27FC236}">
                <a16:creationId xmlns:a16="http://schemas.microsoft.com/office/drawing/2014/main" id="{C05A9E52-0BE4-311A-221D-6C891F67E0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7454" y="1825625"/>
            <a:ext cx="2677092" cy="4351338"/>
          </a:xfrm>
        </p:spPr>
      </p:pic>
    </p:spTree>
    <p:extLst>
      <p:ext uri="{BB962C8B-B14F-4D97-AF65-F5344CB8AC3E}">
        <p14:creationId xmlns:p14="http://schemas.microsoft.com/office/powerpoint/2010/main" val="264606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B9229-D0D3-B8F6-330E-13A96E8B3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6FFDE1C-A55D-E262-05CD-89C5217EE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Drža „na mestu prosto“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F5B26BAF-F803-0BA8-157E-D7245D61A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7454" y="1825625"/>
            <a:ext cx="2677092" cy="4351338"/>
          </a:xfrm>
        </p:spPr>
      </p:pic>
    </p:spTree>
    <p:extLst>
      <p:ext uri="{BB962C8B-B14F-4D97-AF65-F5344CB8AC3E}">
        <p14:creationId xmlns:p14="http://schemas.microsoft.com/office/powerpoint/2010/main" val="3526816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BFE21-DBFE-F952-F786-950E2A212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4E1762-B1FB-09A8-D92B-4EB20E5A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Pozdravljanje, </a:t>
            </a:r>
            <a:br>
              <a:rPr lang="sl-SI" noProof="0" dirty="0"/>
            </a:br>
            <a:r>
              <a:rPr lang="sl-SI" noProof="0" dirty="0"/>
              <a:t>sprejem povelja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05B02FD-E76F-3407-B3F0-331893E7CA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70573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C15D-3F03-A9F6-8BE7-3B71970EC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6F2DB6D-22F8-F203-12ED-A6093EFF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Pozdravljanje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B4387CCA-FC55-F603-FD74-263EE5E75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72046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l-SI" noProof="0" dirty="0"/>
              <a:t>Gasilci z gasilskim pozdravom (z roko) pozdravljajo:</a:t>
            </a:r>
          </a:p>
          <a:p>
            <a:r>
              <a:rPr lang="sl-SI" noProof="0" dirty="0"/>
              <a:t>višjega po činu ali položaju</a:t>
            </a:r>
          </a:p>
          <a:p>
            <a:r>
              <a:rPr lang="sl-SI" noProof="0" dirty="0"/>
              <a:t>civilne osebe, nosilce najvišjih javnih funkcij in dolžnosti, ki jim pripada sprejem z gasilskimi častmi</a:t>
            </a:r>
          </a:p>
          <a:p>
            <a:endParaRPr lang="sl-SI" noProof="0" dirty="0"/>
          </a:p>
          <a:p>
            <a:pPr marL="0" indent="0">
              <a:buNone/>
            </a:pPr>
            <a:r>
              <a:rPr lang="sl-SI" noProof="0" dirty="0"/>
              <a:t>Vrste pozdravljanja:</a:t>
            </a:r>
          </a:p>
          <a:p>
            <a:r>
              <a:rPr lang="sl-SI" noProof="0" dirty="0"/>
              <a:t>Pozdravljanje pri nošenju volnene gasilske kape, klobučka ali brez pokrivala</a:t>
            </a:r>
          </a:p>
          <a:p>
            <a:r>
              <a:rPr lang="sl-SI" noProof="0" dirty="0"/>
              <a:t>Pozdravljanje pri nošenju gasilske kape pri delovni obleki ali gasilske kape pri uniformi</a:t>
            </a:r>
          </a:p>
          <a:p>
            <a:r>
              <a:rPr lang="sl-SI" noProof="0" dirty="0"/>
              <a:t>Pozdravljanje pri nošenju gasilske čelade</a:t>
            </a:r>
          </a:p>
          <a:p>
            <a:r>
              <a:rPr lang="sl-SI" noProof="0" dirty="0"/>
              <a:t>Pozdravljanje na mestu</a:t>
            </a:r>
          </a:p>
          <a:p>
            <a:r>
              <a:rPr lang="sl-SI" noProof="0" dirty="0"/>
              <a:t>Pozdravljanje v premikanju</a:t>
            </a:r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id="{E2D0AC3A-1CD3-99EF-EBFD-D72D330CE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2193" y="1690688"/>
            <a:ext cx="3110515" cy="505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43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69F1-9B20-82CA-4E96-32A05973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EEC340-1588-9371-AD50-9B4B5D81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Osnovni pojmi </a:t>
            </a:r>
            <a:br>
              <a:rPr lang="sl-SI" noProof="0" dirty="0"/>
            </a:br>
            <a:r>
              <a:rPr lang="sl-SI" noProof="0" dirty="0"/>
              <a:t>o razvrščanju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515A3D1-EA4C-35CD-4E67-D018242FA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9946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770E-5948-98DE-2A40-41F151F3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lipsa 16">
            <a:extLst>
              <a:ext uri="{FF2B5EF4-FFF2-40B4-BE49-F238E27FC236}">
                <a16:creationId xmlns:a16="http://schemas.microsoft.com/office/drawing/2014/main" id="{1F7C7F58-B95F-EC63-20DC-6A60B2AACA17}"/>
              </a:ext>
            </a:extLst>
          </p:cNvPr>
          <p:cNvSpPr/>
          <p:nvPr/>
        </p:nvSpPr>
        <p:spPr>
          <a:xfrm>
            <a:off x="5645160" y="5014923"/>
            <a:ext cx="1328954" cy="1328954"/>
          </a:xfrm>
          <a:prstGeom prst="ellipse">
            <a:avLst/>
          </a:prstGeom>
          <a:solidFill>
            <a:srgbClr val="ECB81E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Elipsa 14">
            <a:extLst>
              <a:ext uri="{FF2B5EF4-FFF2-40B4-BE49-F238E27FC236}">
                <a16:creationId xmlns:a16="http://schemas.microsoft.com/office/drawing/2014/main" id="{69F9A5CE-4AEA-5F5A-7B39-B9C27CACBE98}"/>
              </a:ext>
            </a:extLst>
          </p:cNvPr>
          <p:cNvSpPr/>
          <p:nvPr/>
        </p:nvSpPr>
        <p:spPr>
          <a:xfrm>
            <a:off x="5645160" y="3252246"/>
            <a:ext cx="1328954" cy="1328954"/>
          </a:xfrm>
          <a:prstGeom prst="ellipse">
            <a:avLst/>
          </a:prstGeom>
          <a:solidFill>
            <a:srgbClr val="B74826"/>
          </a:soli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4" name="Naslov 3">
            <a:extLst>
              <a:ext uri="{FF2B5EF4-FFF2-40B4-BE49-F238E27FC236}">
                <a16:creationId xmlns:a16="http://schemas.microsoft.com/office/drawing/2014/main" id="{2CA6082C-85D5-2D37-6EC5-A35707F5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Razvrščanje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B4F09A84-DC12-D81F-7A20-FD7301E41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noProof="0" dirty="0"/>
              <a:t>Izvajanje posameznih elementov (razvrščanja) s ciljem, da posameznike in enote razvrstimo v predpisane ureditve</a:t>
            </a:r>
          </a:p>
          <a:p>
            <a:pPr marL="0" indent="0">
              <a:buNone/>
            </a:pPr>
            <a:endParaRPr lang="sl-SI" noProof="0" dirty="0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7D611660-DDEA-727B-EEFD-D1F8A9E7C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5871" y="2033855"/>
            <a:ext cx="2343600" cy="380928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A8DCAE33-C9A4-9B07-F592-D4631D15E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1854" y="2033855"/>
            <a:ext cx="2343600" cy="3809280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8ACDE715-7305-B3CC-C0F4-E698B7110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7837" y="2033855"/>
            <a:ext cx="2343600" cy="3809280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863708AF-C2FD-21AC-AF4F-152E3CBC7B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3820" y="2033855"/>
            <a:ext cx="2343600" cy="3809280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4B2586C8-A1D1-8A41-A65B-64B70F0A7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9803" y="2033855"/>
            <a:ext cx="2343600" cy="3809280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CB7BD5D2-6ECC-ACBD-D3A4-1B51F25620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9133"/>
          <a:stretch>
            <a:fillRect/>
          </a:stretch>
        </p:blipFill>
        <p:spPr>
          <a:xfrm rot="10800000">
            <a:off x="5137837" y="3793352"/>
            <a:ext cx="2343600" cy="2699523"/>
          </a:xfrm>
          <a:prstGeom prst="rect">
            <a:avLst/>
          </a:prstGeom>
        </p:spPr>
      </p:pic>
      <p:cxnSp>
        <p:nvCxnSpPr>
          <p:cNvPr id="19" name="Raven povezovalnik 18">
            <a:extLst>
              <a:ext uri="{FF2B5EF4-FFF2-40B4-BE49-F238E27FC236}">
                <a16:creationId xmlns:a16="http://schemas.microsoft.com/office/drawing/2014/main" id="{4BECC316-519C-280C-68DB-F63CC6B018D4}"/>
              </a:ext>
            </a:extLst>
          </p:cNvPr>
          <p:cNvCxnSpPr>
            <a:cxnSpLocks/>
          </p:cNvCxnSpPr>
          <p:nvPr/>
        </p:nvCxnSpPr>
        <p:spPr>
          <a:xfrm>
            <a:off x="7099300" y="4705350"/>
            <a:ext cx="613226" cy="0"/>
          </a:xfrm>
          <a:prstGeom prst="line">
            <a:avLst/>
          </a:prstGeom>
          <a:ln w="28575"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ven povezovalnik 20">
            <a:extLst>
              <a:ext uri="{FF2B5EF4-FFF2-40B4-BE49-F238E27FC236}">
                <a16:creationId xmlns:a16="http://schemas.microsoft.com/office/drawing/2014/main" id="{DDC83BE7-500C-85A7-1855-E506A6436E7B}"/>
              </a:ext>
            </a:extLst>
          </p:cNvPr>
          <p:cNvCxnSpPr>
            <a:cxnSpLocks/>
            <a:stCxn id="15" idx="5"/>
          </p:cNvCxnSpPr>
          <p:nvPr/>
        </p:nvCxnSpPr>
        <p:spPr>
          <a:xfrm>
            <a:off x="6779493" y="4386579"/>
            <a:ext cx="330920" cy="318771"/>
          </a:xfrm>
          <a:prstGeom prst="line">
            <a:avLst/>
          </a:prstGeom>
          <a:ln w="28575"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aven povezovalnik 24">
            <a:extLst>
              <a:ext uri="{FF2B5EF4-FFF2-40B4-BE49-F238E27FC236}">
                <a16:creationId xmlns:a16="http://schemas.microsoft.com/office/drawing/2014/main" id="{2C56C622-D7BE-E0BB-6452-0670B09D209F}"/>
              </a:ext>
            </a:extLst>
          </p:cNvPr>
          <p:cNvCxnSpPr>
            <a:cxnSpLocks/>
          </p:cNvCxnSpPr>
          <p:nvPr/>
        </p:nvCxnSpPr>
        <p:spPr>
          <a:xfrm flipH="1">
            <a:off x="4889471" y="4891807"/>
            <a:ext cx="599177" cy="0"/>
          </a:xfrm>
          <a:prstGeom prst="line">
            <a:avLst/>
          </a:prstGeom>
          <a:ln w="28575">
            <a:solidFill>
              <a:srgbClr val="ECB8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Raven povezovalnik 25">
            <a:extLst>
              <a:ext uri="{FF2B5EF4-FFF2-40B4-BE49-F238E27FC236}">
                <a16:creationId xmlns:a16="http://schemas.microsoft.com/office/drawing/2014/main" id="{9E61C6DB-101E-1F98-1EAE-03DB050E788F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5482082" y="4891807"/>
            <a:ext cx="357699" cy="317737"/>
          </a:xfrm>
          <a:prstGeom prst="line">
            <a:avLst/>
          </a:prstGeom>
          <a:ln w="28575">
            <a:solidFill>
              <a:srgbClr val="ECB8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PoljeZBesedilom 28">
            <a:extLst>
              <a:ext uri="{FF2B5EF4-FFF2-40B4-BE49-F238E27FC236}">
                <a16:creationId xmlns:a16="http://schemas.microsoft.com/office/drawing/2014/main" id="{95070C62-1802-839B-80FA-199C29A6E28C}"/>
              </a:ext>
            </a:extLst>
          </p:cNvPr>
          <p:cNvSpPr txBox="1"/>
          <p:nvPr/>
        </p:nvSpPr>
        <p:spPr>
          <a:xfrm>
            <a:off x="3461311" y="4707140"/>
            <a:ext cx="2057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rgbClr val="ECB81E"/>
                </a:solidFill>
              </a:rPr>
              <a:t>poveljujoči</a:t>
            </a:r>
          </a:p>
        </p:txBody>
      </p:sp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34A14274-D67A-4E33-BCF5-CF22DF688724}"/>
              </a:ext>
            </a:extLst>
          </p:cNvPr>
          <p:cNvSpPr txBox="1"/>
          <p:nvPr/>
        </p:nvSpPr>
        <p:spPr>
          <a:xfrm>
            <a:off x="7729802" y="4520684"/>
            <a:ext cx="2057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rgbClr val="B74826"/>
                </a:solidFill>
              </a:rPr>
              <a:t>sredinski gasilec</a:t>
            </a:r>
          </a:p>
        </p:txBody>
      </p:sp>
    </p:spTree>
    <p:extLst>
      <p:ext uri="{BB962C8B-B14F-4D97-AF65-F5344CB8AC3E}">
        <p14:creationId xmlns:p14="http://schemas.microsoft.com/office/powerpoint/2010/main" val="3500612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745F9B-B8AE-6198-9F7C-E0461954F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Enovrstna ureditev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D09D0DA-CEDD-BC04-17FA-A9E450918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051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noProof="0" dirty="0"/>
              <a:t>Ureditev v kateri stojijo gasilci eden poleg drugega na predpisanih </a:t>
            </a:r>
            <a:r>
              <a:rPr lang="sl-SI" b="1" noProof="0" dirty="0"/>
              <a:t>razmikih</a:t>
            </a:r>
            <a:r>
              <a:rPr lang="sl-SI" noProof="0" dirty="0"/>
              <a:t> (širina dlani, 20 cm med rameni)</a:t>
            </a:r>
          </a:p>
          <a:p>
            <a:endParaRPr lang="sl-SI" noProof="0" dirty="0"/>
          </a:p>
        </p:txBody>
      </p:sp>
      <p:pic>
        <p:nvPicPr>
          <p:cNvPr id="6" name="Označba mesta vsebine 8">
            <a:extLst>
              <a:ext uri="{FF2B5EF4-FFF2-40B4-BE49-F238E27FC236}">
                <a16:creationId xmlns:a16="http://schemas.microsoft.com/office/drawing/2014/main" id="{C96ACD2C-1A19-E0B4-FE8D-D9DA7710F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55754" y="2930768"/>
            <a:ext cx="2344042" cy="3810000"/>
          </a:xfrm>
          <a:prstGeom prst="rect">
            <a:avLst/>
          </a:prstGeom>
        </p:spPr>
      </p:pic>
      <p:pic>
        <p:nvPicPr>
          <p:cNvPr id="8" name="Označba mesta vsebine 8">
            <a:extLst>
              <a:ext uri="{FF2B5EF4-FFF2-40B4-BE49-F238E27FC236}">
                <a16:creationId xmlns:a16="http://schemas.microsoft.com/office/drawing/2014/main" id="{7F9833D0-2538-06EF-A808-94C03EBC5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51958" y="2930768"/>
            <a:ext cx="2344042" cy="3810000"/>
          </a:xfrm>
          <a:prstGeom prst="rect">
            <a:avLst/>
          </a:prstGeom>
        </p:spPr>
      </p:pic>
      <p:pic>
        <p:nvPicPr>
          <p:cNvPr id="9" name="Označba mesta vsebine 8">
            <a:extLst>
              <a:ext uri="{FF2B5EF4-FFF2-40B4-BE49-F238E27FC236}">
                <a16:creationId xmlns:a16="http://schemas.microsoft.com/office/drawing/2014/main" id="{AD574CCD-91F1-2842-EFD1-813C101EC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8162" y="2930768"/>
            <a:ext cx="2344042" cy="3810000"/>
          </a:xfrm>
          <a:prstGeom prst="rect">
            <a:avLst/>
          </a:prstGeom>
        </p:spPr>
      </p:pic>
      <p:pic>
        <p:nvPicPr>
          <p:cNvPr id="10" name="Označba mesta vsebine 8">
            <a:extLst>
              <a:ext uri="{FF2B5EF4-FFF2-40B4-BE49-F238E27FC236}">
                <a16:creationId xmlns:a16="http://schemas.microsoft.com/office/drawing/2014/main" id="{CEE5C7C9-DB32-1C0E-D720-12721694B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4367" y="2930768"/>
            <a:ext cx="2344042" cy="3810000"/>
          </a:xfrm>
          <a:prstGeom prst="rect">
            <a:avLst/>
          </a:prstGeom>
        </p:spPr>
      </p:pic>
      <p:pic>
        <p:nvPicPr>
          <p:cNvPr id="11" name="Označba mesta vsebine 8">
            <a:extLst>
              <a:ext uri="{FF2B5EF4-FFF2-40B4-BE49-F238E27FC236}">
                <a16:creationId xmlns:a16="http://schemas.microsoft.com/office/drawing/2014/main" id="{A81A4452-6F38-92A1-F2E4-DB718DFA4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40570" y="2930768"/>
            <a:ext cx="2344042" cy="3810000"/>
          </a:xfrm>
          <a:prstGeom prst="rect">
            <a:avLst/>
          </a:prstGeom>
        </p:spPr>
      </p:pic>
      <p:cxnSp>
        <p:nvCxnSpPr>
          <p:cNvPr id="13" name="Raven puščični povezovalnik 12">
            <a:extLst>
              <a:ext uri="{FF2B5EF4-FFF2-40B4-BE49-F238E27FC236}">
                <a16:creationId xmlns:a16="http://schemas.microsoft.com/office/drawing/2014/main" id="{F8FC1001-FD7A-B320-8199-5442B2B0B759}"/>
              </a:ext>
            </a:extLst>
          </p:cNvPr>
          <p:cNvCxnSpPr>
            <a:cxnSpLocks/>
          </p:cNvCxnSpPr>
          <p:nvPr/>
        </p:nvCxnSpPr>
        <p:spPr>
          <a:xfrm>
            <a:off x="4106295" y="3573461"/>
            <a:ext cx="339725" cy="0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6" name="Raven povezovalnik 15">
            <a:extLst>
              <a:ext uri="{FF2B5EF4-FFF2-40B4-BE49-F238E27FC236}">
                <a16:creationId xmlns:a16="http://schemas.microsoft.com/office/drawing/2014/main" id="{B4530847-A853-EA1C-F97B-F7C51A2BA7D8}"/>
              </a:ext>
            </a:extLst>
          </p:cNvPr>
          <p:cNvCxnSpPr/>
          <p:nvPr/>
        </p:nvCxnSpPr>
        <p:spPr>
          <a:xfrm>
            <a:off x="4106295" y="3462337"/>
            <a:ext cx="0" cy="4572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Raven povezovalnik 16">
            <a:extLst>
              <a:ext uri="{FF2B5EF4-FFF2-40B4-BE49-F238E27FC236}">
                <a16:creationId xmlns:a16="http://schemas.microsoft.com/office/drawing/2014/main" id="{5346F9DA-AE3D-6794-A3C9-73383C59BB19}"/>
              </a:ext>
            </a:extLst>
          </p:cNvPr>
          <p:cNvCxnSpPr/>
          <p:nvPr/>
        </p:nvCxnSpPr>
        <p:spPr>
          <a:xfrm>
            <a:off x="4446020" y="3462337"/>
            <a:ext cx="0" cy="4572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C188D536-C92A-D708-8B3D-8951D75DA94D}"/>
              </a:ext>
            </a:extLst>
          </p:cNvPr>
          <p:cNvSpPr txBox="1"/>
          <p:nvPr/>
        </p:nvSpPr>
        <p:spPr>
          <a:xfrm>
            <a:off x="3788472" y="3227386"/>
            <a:ext cx="97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noProof="0" dirty="0">
                <a:solidFill>
                  <a:srgbClr val="B74826"/>
                </a:solidFill>
              </a:rPr>
              <a:t>razmik</a:t>
            </a:r>
            <a:endParaRPr lang="sl-SI" sz="1400" b="1" noProof="0" dirty="0">
              <a:solidFill>
                <a:srgbClr val="B748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6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CADAC-6B38-134C-EFF6-723E5322B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191E1B-D183-7E72-D319-ADACC495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Dvovrstna ureditev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DACD005-5807-1F1F-DDB0-A0586FA34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95270"/>
          </a:xfrm>
        </p:spPr>
        <p:txBody>
          <a:bodyPr>
            <a:normAutofit fontScale="92500" lnSpcReduction="20000"/>
          </a:bodyPr>
          <a:lstStyle/>
          <a:p>
            <a:r>
              <a:rPr lang="sl-SI" noProof="0" dirty="0"/>
              <a:t>Osnovna ureditev pomeni, da se gasilci razvrstijo v dve vrsti na povelje “ Enota (Oddelek, vod), v dve vrsti ZBOR”</a:t>
            </a:r>
          </a:p>
          <a:p>
            <a:r>
              <a:rPr lang="sl-SI" noProof="0" dirty="0"/>
              <a:t>Je ureditev enote, kjer so gasilci razvrščeni v dve vrsti tako, da gasilci v drugi vrsti pokrivajo gasilce v prvi vrsti na predpisanih </a:t>
            </a:r>
            <a:r>
              <a:rPr lang="sl-SI" b="1" noProof="0" dirty="0"/>
              <a:t>odmikih</a:t>
            </a:r>
            <a:r>
              <a:rPr lang="sl-SI" noProof="0" dirty="0"/>
              <a:t> in </a:t>
            </a:r>
            <a:r>
              <a:rPr lang="sl-SI" b="1" noProof="0" dirty="0"/>
              <a:t>razmikih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44CD3FE5-32D0-49A2-2CE8-2CF5EC609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5871" y="2538453"/>
            <a:ext cx="2343600" cy="3809280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C37BFC36-B98E-CC65-082B-5A73FF665C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1854" y="2538453"/>
            <a:ext cx="2343600" cy="3809280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75DD7FA2-9EF0-8C4A-46B4-60A4D1B9A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7837" y="2538453"/>
            <a:ext cx="2343600" cy="380928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7D797794-EF63-A9D9-FF14-49E8CB4E3B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9803" y="2538453"/>
            <a:ext cx="2343600" cy="3809280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3E25D264-232B-60D2-4AFC-9CCF82282B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681"/>
          <a:stretch>
            <a:fillRect/>
          </a:stretch>
        </p:blipFill>
        <p:spPr>
          <a:xfrm>
            <a:off x="2545871" y="3549781"/>
            <a:ext cx="2343600" cy="2488162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1EDA3CC9-E24D-7DA9-186D-8B862C69D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681"/>
          <a:stretch>
            <a:fillRect/>
          </a:stretch>
        </p:blipFill>
        <p:spPr>
          <a:xfrm>
            <a:off x="3841854" y="3549781"/>
            <a:ext cx="2343600" cy="2488159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B36E8E4D-2839-C52E-31F5-DBEDDC781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681"/>
          <a:stretch>
            <a:fillRect/>
          </a:stretch>
        </p:blipFill>
        <p:spPr>
          <a:xfrm>
            <a:off x="5137837" y="3549781"/>
            <a:ext cx="2343600" cy="2488159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26136EE9-2894-1FCA-F526-F9C62DD2F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4681"/>
          <a:stretch>
            <a:fillRect/>
          </a:stretch>
        </p:blipFill>
        <p:spPr>
          <a:xfrm>
            <a:off x="6433820" y="3549781"/>
            <a:ext cx="2343600" cy="2488159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77C99552-EBC1-46EF-533D-45B8E335E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26549"/>
          <a:stretch>
            <a:fillRect/>
          </a:stretch>
        </p:blipFill>
        <p:spPr>
          <a:xfrm>
            <a:off x="7729803" y="3549781"/>
            <a:ext cx="2343600" cy="2797952"/>
          </a:xfrm>
          <a:prstGeom prst="rect">
            <a:avLst/>
          </a:prstGeom>
        </p:spPr>
      </p:pic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8EBC9869-BF23-D2C7-B016-94A9E7E19B02}"/>
              </a:ext>
            </a:extLst>
          </p:cNvPr>
          <p:cNvCxnSpPr>
            <a:cxnSpLocks/>
          </p:cNvCxnSpPr>
          <p:nvPr/>
        </p:nvCxnSpPr>
        <p:spPr>
          <a:xfrm>
            <a:off x="4186245" y="3983622"/>
            <a:ext cx="339725" cy="0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B268406E-5AF8-05AD-96E3-E065340F217E}"/>
              </a:ext>
            </a:extLst>
          </p:cNvPr>
          <p:cNvCxnSpPr/>
          <p:nvPr/>
        </p:nvCxnSpPr>
        <p:spPr>
          <a:xfrm>
            <a:off x="4186245" y="3872498"/>
            <a:ext cx="0" cy="4572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>
            <a:extLst>
              <a:ext uri="{FF2B5EF4-FFF2-40B4-BE49-F238E27FC236}">
                <a16:creationId xmlns:a16="http://schemas.microsoft.com/office/drawing/2014/main" id="{781BE013-570A-FB3E-7906-27A878154B11}"/>
              </a:ext>
            </a:extLst>
          </p:cNvPr>
          <p:cNvCxnSpPr/>
          <p:nvPr/>
        </p:nvCxnSpPr>
        <p:spPr>
          <a:xfrm>
            <a:off x="4525970" y="3872498"/>
            <a:ext cx="0" cy="4572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829A3F78-2E51-E697-5AEE-5BE1D2A0FAED}"/>
              </a:ext>
            </a:extLst>
          </p:cNvPr>
          <p:cNvSpPr txBox="1"/>
          <p:nvPr/>
        </p:nvSpPr>
        <p:spPr>
          <a:xfrm>
            <a:off x="3868422" y="3637547"/>
            <a:ext cx="97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noProof="0" dirty="0">
                <a:solidFill>
                  <a:srgbClr val="B74826"/>
                </a:solidFill>
              </a:rPr>
              <a:t>razmik</a:t>
            </a:r>
            <a:endParaRPr lang="sl-SI" sz="1400" b="1" noProof="0" dirty="0">
              <a:solidFill>
                <a:srgbClr val="B74826"/>
              </a:solidFill>
            </a:endParaRPr>
          </a:p>
        </p:txBody>
      </p:sp>
      <p:cxnSp>
        <p:nvCxnSpPr>
          <p:cNvPr id="18" name="Raven puščični povezovalnik 17">
            <a:extLst>
              <a:ext uri="{FF2B5EF4-FFF2-40B4-BE49-F238E27FC236}">
                <a16:creationId xmlns:a16="http://schemas.microsoft.com/office/drawing/2014/main" id="{7BC300A1-1176-79AB-6BD9-FAC266320275}"/>
              </a:ext>
            </a:extLst>
          </p:cNvPr>
          <p:cNvCxnSpPr>
            <a:cxnSpLocks/>
          </p:cNvCxnSpPr>
          <p:nvPr/>
        </p:nvCxnSpPr>
        <p:spPr>
          <a:xfrm flipH="1" flipV="1">
            <a:off x="2787660" y="4790708"/>
            <a:ext cx="2" cy="1011328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Raven povezovalnik 19">
            <a:extLst>
              <a:ext uri="{FF2B5EF4-FFF2-40B4-BE49-F238E27FC236}">
                <a16:creationId xmlns:a16="http://schemas.microsoft.com/office/drawing/2014/main" id="{F771971E-E9C0-5ED8-D1F7-487AEC4F470C}"/>
              </a:ext>
            </a:extLst>
          </p:cNvPr>
          <p:cNvCxnSpPr>
            <a:cxnSpLocks/>
          </p:cNvCxnSpPr>
          <p:nvPr/>
        </p:nvCxnSpPr>
        <p:spPr>
          <a:xfrm>
            <a:off x="2668596" y="4790707"/>
            <a:ext cx="885825" cy="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>
            <a:extLst>
              <a:ext uri="{FF2B5EF4-FFF2-40B4-BE49-F238E27FC236}">
                <a16:creationId xmlns:a16="http://schemas.microsoft.com/office/drawing/2014/main" id="{CFC4D759-445D-A8A9-143C-E3600073A7A5}"/>
              </a:ext>
            </a:extLst>
          </p:cNvPr>
          <p:cNvCxnSpPr>
            <a:cxnSpLocks/>
          </p:cNvCxnSpPr>
          <p:nvPr/>
        </p:nvCxnSpPr>
        <p:spPr>
          <a:xfrm>
            <a:off x="2668596" y="5806707"/>
            <a:ext cx="885825" cy="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0042D9CD-6B3B-3ABF-F28A-8DF3118404E1}"/>
              </a:ext>
            </a:extLst>
          </p:cNvPr>
          <p:cNvSpPr txBox="1"/>
          <p:nvPr/>
        </p:nvSpPr>
        <p:spPr>
          <a:xfrm>
            <a:off x="1953482" y="5157872"/>
            <a:ext cx="97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noProof="0" dirty="0">
                <a:solidFill>
                  <a:srgbClr val="B74826"/>
                </a:solidFill>
              </a:rPr>
              <a:t>odmik</a:t>
            </a:r>
            <a:endParaRPr lang="sl-SI" sz="1400" b="1" noProof="0" dirty="0">
              <a:solidFill>
                <a:srgbClr val="B74826"/>
              </a:solidFill>
            </a:endParaRPr>
          </a:p>
        </p:txBody>
      </p:sp>
      <p:pic>
        <p:nvPicPr>
          <p:cNvPr id="21" name="Grafika 20">
            <a:extLst>
              <a:ext uri="{FF2B5EF4-FFF2-40B4-BE49-F238E27FC236}">
                <a16:creationId xmlns:a16="http://schemas.microsoft.com/office/drawing/2014/main" id="{0C201D45-A07B-E0C8-3E8C-649BDBAFF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33820" y="2538452"/>
            <a:ext cx="2343600" cy="380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322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7B983F-70D4-F221-0273-AC2CAEE1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 err="1"/>
              <a:t>Enokolonska</a:t>
            </a:r>
            <a:r>
              <a:rPr lang="sl-SI" noProof="0" dirty="0"/>
              <a:t> razvrstitev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75E2D0C-0906-C411-6C0D-D2CBD151A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579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 noProof="0" dirty="0"/>
              <a:t>Razvrstitev enote, v kateri so gasilci razvrščeni drug za drugim v pokritju na predpisanem odmiku (razdalja iztegnjene roke).</a:t>
            </a:r>
          </a:p>
          <a:p>
            <a:endParaRPr lang="sl-SI" noProof="0" dirty="0"/>
          </a:p>
        </p:txBody>
      </p:sp>
      <p:pic>
        <p:nvPicPr>
          <p:cNvPr id="11" name="Grafika 10">
            <a:extLst>
              <a:ext uri="{FF2B5EF4-FFF2-40B4-BE49-F238E27FC236}">
                <a16:creationId xmlns:a16="http://schemas.microsoft.com/office/drawing/2014/main" id="{CDE6C18D-E567-7425-9D97-60C588CF8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2300" y="2771721"/>
            <a:ext cx="2343600" cy="3809280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62EFEF8D-3033-06C0-B3A2-A89C38C87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1900" y="2771721"/>
            <a:ext cx="2343600" cy="3809280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3D246853-B95E-8233-42A4-B4C20718F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24200" y="2771721"/>
            <a:ext cx="2343600" cy="3809280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F57D72DE-55BE-3DBB-B18F-E5E30CF7C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800" y="2771721"/>
            <a:ext cx="2343600" cy="3809280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E8BDF4DD-D165-A56A-390E-9DACD2886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6100" y="2771721"/>
            <a:ext cx="2343600" cy="3809280"/>
          </a:xfrm>
          <a:prstGeom prst="rect">
            <a:avLst/>
          </a:prstGeom>
        </p:spPr>
      </p:pic>
      <p:cxnSp>
        <p:nvCxnSpPr>
          <p:cNvPr id="16" name="Raven puščični povezovalnik 15">
            <a:extLst>
              <a:ext uri="{FF2B5EF4-FFF2-40B4-BE49-F238E27FC236}">
                <a16:creationId xmlns:a16="http://schemas.microsoft.com/office/drawing/2014/main" id="{F2C1E928-9FC6-A87C-DD01-D943EAC239D2}"/>
              </a:ext>
            </a:extLst>
          </p:cNvPr>
          <p:cNvCxnSpPr>
            <a:cxnSpLocks/>
          </p:cNvCxnSpPr>
          <p:nvPr/>
        </p:nvCxnSpPr>
        <p:spPr>
          <a:xfrm>
            <a:off x="3079247" y="6581001"/>
            <a:ext cx="1362075" cy="0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Raven povezovalnik 17">
            <a:extLst>
              <a:ext uri="{FF2B5EF4-FFF2-40B4-BE49-F238E27FC236}">
                <a16:creationId xmlns:a16="http://schemas.microsoft.com/office/drawing/2014/main" id="{3F338354-FE8D-ABA3-8DDD-18213426AC7C}"/>
              </a:ext>
            </a:extLst>
          </p:cNvPr>
          <p:cNvCxnSpPr>
            <a:cxnSpLocks/>
          </p:cNvCxnSpPr>
          <p:nvPr/>
        </p:nvCxnSpPr>
        <p:spPr>
          <a:xfrm>
            <a:off x="4441322" y="6352401"/>
            <a:ext cx="0" cy="3175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F33AFCE2-3AFE-CDB1-FCD5-03C69FD61803}"/>
              </a:ext>
            </a:extLst>
          </p:cNvPr>
          <p:cNvSpPr txBox="1"/>
          <p:nvPr/>
        </p:nvSpPr>
        <p:spPr>
          <a:xfrm>
            <a:off x="3272599" y="6581001"/>
            <a:ext cx="97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noProof="0" dirty="0">
                <a:solidFill>
                  <a:srgbClr val="B74826"/>
                </a:solidFill>
              </a:rPr>
              <a:t>odmik</a:t>
            </a:r>
            <a:endParaRPr lang="sl-SI" sz="1400" b="1" noProof="0" dirty="0">
              <a:solidFill>
                <a:srgbClr val="B74826"/>
              </a:solidFill>
            </a:endParaRPr>
          </a:p>
        </p:txBody>
      </p:sp>
      <p:cxnSp>
        <p:nvCxnSpPr>
          <p:cNvPr id="20" name="Raven povezovalnik 19">
            <a:extLst>
              <a:ext uri="{FF2B5EF4-FFF2-40B4-BE49-F238E27FC236}">
                <a16:creationId xmlns:a16="http://schemas.microsoft.com/office/drawing/2014/main" id="{43EC990A-924A-84A3-6069-4E83183B2267}"/>
              </a:ext>
            </a:extLst>
          </p:cNvPr>
          <p:cNvCxnSpPr>
            <a:cxnSpLocks/>
          </p:cNvCxnSpPr>
          <p:nvPr/>
        </p:nvCxnSpPr>
        <p:spPr>
          <a:xfrm>
            <a:off x="3079247" y="6352401"/>
            <a:ext cx="0" cy="3175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5551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85BF-F187-D97B-DA3F-B849F0286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E53A47-6457-03B4-0CCD-8AF87B95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Ureditev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D737D0B-18F1-D541-3ED9-D4EFCC3FF5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03601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F97BE-4051-891E-1059-32D14E92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B7BA48D8-C0AE-2DCB-5F07-2F6EB27F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Razmik in odmik</a:t>
            </a:r>
          </a:p>
        </p:txBody>
      </p:sp>
      <p:pic>
        <p:nvPicPr>
          <p:cNvPr id="9" name="Označba mesta vsebine 8">
            <a:extLst>
              <a:ext uri="{FF2B5EF4-FFF2-40B4-BE49-F238E27FC236}">
                <a16:creationId xmlns:a16="http://schemas.microsoft.com/office/drawing/2014/main" id="{28702C4B-276D-08DD-CD3F-CA3F4C387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2208" y="1442151"/>
            <a:ext cx="2960451" cy="4811910"/>
          </a:xfrm>
          <a:prstGeom prst="rect">
            <a:avLst/>
          </a:prstGeom>
        </p:spPr>
      </p:pic>
      <p:pic>
        <p:nvPicPr>
          <p:cNvPr id="10" name="Označba mesta vsebine 8">
            <a:extLst>
              <a:ext uri="{FF2B5EF4-FFF2-40B4-BE49-F238E27FC236}">
                <a16:creationId xmlns:a16="http://schemas.microsoft.com/office/drawing/2014/main" id="{6A89AF11-AECA-6F53-C5EF-5228F44E8E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3238" y="1442151"/>
            <a:ext cx="2960451" cy="4811910"/>
          </a:xfrm>
          <a:prstGeom prst="rect">
            <a:avLst/>
          </a:prstGeom>
        </p:spPr>
      </p:pic>
      <p:cxnSp>
        <p:nvCxnSpPr>
          <p:cNvPr id="11" name="Raven puščični povezovalnik 10">
            <a:extLst>
              <a:ext uri="{FF2B5EF4-FFF2-40B4-BE49-F238E27FC236}">
                <a16:creationId xmlns:a16="http://schemas.microsoft.com/office/drawing/2014/main" id="{0B9F5235-CB27-5F55-78CF-F29F9B759828}"/>
              </a:ext>
            </a:extLst>
          </p:cNvPr>
          <p:cNvCxnSpPr>
            <a:cxnSpLocks/>
          </p:cNvCxnSpPr>
          <p:nvPr/>
        </p:nvCxnSpPr>
        <p:spPr>
          <a:xfrm>
            <a:off x="3136720" y="2322373"/>
            <a:ext cx="597925" cy="0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Raven povezovalnik 11">
            <a:extLst>
              <a:ext uri="{FF2B5EF4-FFF2-40B4-BE49-F238E27FC236}">
                <a16:creationId xmlns:a16="http://schemas.microsoft.com/office/drawing/2014/main" id="{4CB7729D-3394-6BB7-2599-BFAD7B139D7E}"/>
              </a:ext>
            </a:extLst>
          </p:cNvPr>
          <p:cNvCxnSpPr>
            <a:cxnSpLocks/>
          </p:cNvCxnSpPr>
          <p:nvPr/>
        </p:nvCxnSpPr>
        <p:spPr>
          <a:xfrm flipH="1">
            <a:off x="3136721" y="2189534"/>
            <a:ext cx="1" cy="508283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425B5C8F-2352-28A8-BBA5-7463E27AD042}"/>
              </a:ext>
            </a:extLst>
          </p:cNvPr>
          <p:cNvSpPr txBox="1"/>
          <p:nvPr/>
        </p:nvSpPr>
        <p:spPr>
          <a:xfrm>
            <a:off x="2819752" y="1604759"/>
            <a:ext cx="1231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600" b="1" dirty="0">
                <a:solidFill>
                  <a:srgbClr val="B74826"/>
                </a:solidFill>
              </a:rPr>
              <a:t>razmik</a:t>
            </a:r>
            <a:endParaRPr lang="sl-SI" sz="1600" b="1" noProof="0" dirty="0">
              <a:solidFill>
                <a:srgbClr val="B74826"/>
              </a:solidFill>
            </a:endParaRPr>
          </a:p>
          <a:p>
            <a:pPr algn="ctr"/>
            <a:r>
              <a:rPr lang="sl-SI" sz="1600" b="1" dirty="0">
                <a:solidFill>
                  <a:srgbClr val="B74826"/>
                </a:solidFill>
              </a:rPr>
              <a:t>20 cm</a:t>
            </a:r>
            <a:endParaRPr lang="sl-SI" b="1" noProof="0" dirty="0">
              <a:solidFill>
                <a:srgbClr val="B74826"/>
              </a:solidFill>
            </a:endParaRPr>
          </a:p>
        </p:txBody>
      </p:sp>
      <p:cxnSp>
        <p:nvCxnSpPr>
          <p:cNvPr id="18" name="Raven povezovalnik 17">
            <a:extLst>
              <a:ext uri="{FF2B5EF4-FFF2-40B4-BE49-F238E27FC236}">
                <a16:creationId xmlns:a16="http://schemas.microsoft.com/office/drawing/2014/main" id="{9614E1CF-4ECD-00F1-C2F8-79C84524982D}"/>
              </a:ext>
            </a:extLst>
          </p:cNvPr>
          <p:cNvCxnSpPr>
            <a:cxnSpLocks/>
          </p:cNvCxnSpPr>
          <p:nvPr/>
        </p:nvCxnSpPr>
        <p:spPr>
          <a:xfrm flipH="1">
            <a:off x="3734646" y="2189534"/>
            <a:ext cx="1" cy="508283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Grafika 19">
            <a:extLst>
              <a:ext uri="{FF2B5EF4-FFF2-40B4-BE49-F238E27FC236}">
                <a16:creationId xmlns:a16="http://schemas.microsoft.com/office/drawing/2014/main" id="{E9A19645-999F-4154-84DB-65A0D43C8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6341" y="1451874"/>
            <a:ext cx="2959200" cy="4809874"/>
          </a:xfrm>
          <a:prstGeom prst="rect">
            <a:avLst/>
          </a:prstGeom>
        </p:spPr>
      </p:pic>
      <p:pic>
        <p:nvPicPr>
          <p:cNvPr id="21" name="Grafika 20">
            <a:extLst>
              <a:ext uri="{FF2B5EF4-FFF2-40B4-BE49-F238E27FC236}">
                <a16:creationId xmlns:a16="http://schemas.microsoft.com/office/drawing/2014/main" id="{2A4F0D09-B2CC-ACC1-48DC-2DA529739D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81323" y="1451874"/>
            <a:ext cx="2959200" cy="4809874"/>
          </a:xfrm>
          <a:prstGeom prst="rect">
            <a:avLst/>
          </a:prstGeom>
        </p:spPr>
      </p:pic>
      <p:cxnSp>
        <p:nvCxnSpPr>
          <p:cNvPr id="22" name="Raven puščični povezovalnik 21">
            <a:extLst>
              <a:ext uri="{FF2B5EF4-FFF2-40B4-BE49-F238E27FC236}">
                <a16:creationId xmlns:a16="http://schemas.microsoft.com/office/drawing/2014/main" id="{F624666B-ECAD-A737-F0A7-A6A51FCCC0AE}"/>
              </a:ext>
            </a:extLst>
          </p:cNvPr>
          <p:cNvCxnSpPr>
            <a:cxnSpLocks/>
          </p:cNvCxnSpPr>
          <p:nvPr/>
        </p:nvCxnSpPr>
        <p:spPr>
          <a:xfrm>
            <a:off x="7398116" y="6188472"/>
            <a:ext cx="1683544" cy="0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Raven povezovalnik 22">
            <a:extLst>
              <a:ext uri="{FF2B5EF4-FFF2-40B4-BE49-F238E27FC236}">
                <a16:creationId xmlns:a16="http://schemas.microsoft.com/office/drawing/2014/main" id="{23486D7E-3BFF-8A2F-2008-373A930F3505}"/>
              </a:ext>
            </a:extLst>
          </p:cNvPr>
          <p:cNvCxnSpPr>
            <a:cxnSpLocks/>
          </p:cNvCxnSpPr>
          <p:nvPr/>
        </p:nvCxnSpPr>
        <p:spPr>
          <a:xfrm>
            <a:off x="9081660" y="6029722"/>
            <a:ext cx="0" cy="3175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70724392-CE8A-91D2-35B6-A3BA23F8351F}"/>
              </a:ext>
            </a:extLst>
          </p:cNvPr>
          <p:cNvSpPr txBox="1"/>
          <p:nvPr/>
        </p:nvSpPr>
        <p:spPr>
          <a:xfrm>
            <a:off x="7751485" y="6242447"/>
            <a:ext cx="9753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600" b="1" noProof="0" dirty="0">
                <a:solidFill>
                  <a:srgbClr val="B74826"/>
                </a:solidFill>
              </a:rPr>
              <a:t>odmik</a:t>
            </a:r>
          </a:p>
          <a:p>
            <a:pPr algn="ctr"/>
            <a:r>
              <a:rPr lang="sl-SI" b="1" noProof="0" dirty="0">
                <a:solidFill>
                  <a:srgbClr val="B74826"/>
                </a:solidFill>
              </a:rPr>
              <a:t>110 cm</a:t>
            </a:r>
          </a:p>
        </p:txBody>
      </p:sp>
      <p:cxnSp>
        <p:nvCxnSpPr>
          <p:cNvPr id="25" name="Raven povezovalnik 24">
            <a:extLst>
              <a:ext uri="{FF2B5EF4-FFF2-40B4-BE49-F238E27FC236}">
                <a16:creationId xmlns:a16="http://schemas.microsoft.com/office/drawing/2014/main" id="{B2A44F82-9F43-3073-FD20-3BFAD81E59E0}"/>
              </a:ext>
            </a:extLst>
          </p:cNvPr>
          <p:cNvCxnSpPr>
            <a:cxnSpLocks/>
          </p:cNvCxnSpPr>
          <p:nvPr/>
        </p:nvCxnSpPr>
        <p:spPr>
          <a:xfrm>
            <a:off x="7398116" y="6029722"/>
            <a:ext cx="0" cy="3175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049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7B6722-46FC-041A-A167-3E5B69AA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Poravnavanje enote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297DD45-E60A-C7D0-1A16-995178EDF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Na desno poravnaj SE!</a:t>
            </a:r>
          </a:p>
        </p:txBody>
      </p:sp>
      <p:pic>
        <p:nvPicPr>
          <p:cNvPr id="4" name="Označba mesta vsebine 8">
            <a:extLst>
              <a:ext uri="{FF2B5EF4-FFF2-40B4-BE49-F238E27FC236}">
                <a16:creationId xmlns:a16="http://schemas.microsoft.com/office/drawing/2014/main" id="{3256ED6D-86DF-EFCF-360E-3E65CECFA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86666" y="2501900"/>
            <a:ext cx="2344042" cy="3810000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DFEF6B0C-4D1E-0B79-C941-452584A33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1617" y="2502619"/>
            <a:ext cx="2343600" cy="3809281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37A06304-31D6-E6D7-FF78-6984AB875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6568" y="2501900"/>
            <a:ext cx="2343600" cy="3809281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83BDE4CE-4847-1575-FF0E-0AD3BAFE50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1077" y="2501900"/>
            <a:ext cx="2343600" cy="3809281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3A520BC9-1F36-FA3A-974C-CB5B217927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6028" y="2501900"/>
            <a:ext cx="2343600" cy="380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17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98CD6-2CA1-B5B9-8E53-6EDCE9949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27E1D9-0A3D-15FC-3B31-9AD15228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Poravnavanje enote</a:t>
            </a:r>
          </a:p>
        </p:txBody>
      </p:sp>
      <p:pic>
        <p:nvPicPr>
          <p:cNvPr id="21" name="Označba mesta vsebine 20">
            <a:extLst>
              <a:ext uri="{FF2B5EF4-FFF2-40B4-BE49-F238E27FC236}">
                <a16:creationId xmlns:a16="http://schemas.microsoft.com/office/drawing/2014/main" id="{331B2996-293C-F951-1722-FFE7E0C0D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2526" y="1690688"/>
            <a:ext cx="2343600" cy="3809280"/>
          </a:xfr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FAAFD8FF-EABC-9805-1877-C607900C1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662" y="1690688"/>
            <a:ext cx="2343600" cy="3809280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9C6D5CC9-872B-7480-B0E2-52E0C9228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1662" y="2702016"/>
            <a:ext cx="2343600" cy="3809280"/>
          </a:xfrm>
          <a:prstGeom prst="rect">
            <a:avLst/>
          </a:prstGeom>
        </p:spPr>
      </p:pic>
      <p:cxnSp>
        <p:nvCxnSpPr>
          <p:cNvPr id="14" name="Raven puščični povezovalnik 13">
            <a:extLst>
              <a:ext uri="{FF2B5EF4-FFF2-40B4-BE49-F238E27FC236}">
                <a16:creationId xmlns:a16="http://schemas.microsoft.com/office/drawing/2014/main" id="{9680962F-A62D-063A-CCFE-FB3F28B0901B}"/>
              </a:ext>
            </a:extLst>
          </p:cNvPr>
          <p:cNvCxnSpPr>
            <a:cxnSpLocks/>
          </p:cNvCxnSpPr>
          <p:nvPr/>
        </p:nvCxnSpPr>
        <p:spPr>
          <a:xfrm>
            <a:off x="3992036" y="3135857"/>
            <a:ext cx="339725" cy="0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898528B8-4DBD-4CBF-E21A-684DA4190B48}"/>
              </a:ext>
            </a:extLst>
          </p:cNvPr>
          <p:cNvCxnSpPr/>
          <p:nvPr/>
        </p:nvCxnSpPr>
        <p:spPr>
          <a:xfrm>
            <a:off x="3992036" y="3024733"/>
            <a:ext cx="0" cy="4572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aven povezovalnik 15">
            <a:extLst>
              <a:ext uri="{FF2B5EF4-FFF2-40B4-BE49-F238E27FC236}">
                <a16:creationId xmlns:a16="http://schemas.microsoft.com/office/drawing/2014/main" id="{71D5E66A-0E0D-626F-EE8F-8378EFCB73A9}"/>
              </a:ext>
            </a:extLst>
          </p:cNvPr>
          <p:cNvCxnSpPr/>
          <p:nvPr/>
        </p:nvCxnSpPr>
        <p:spPr>
          <a:xfrm>
            <a:off x="4331761" y="3024733"/>
            <a:ext cx="0" cy="45720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3B3BB67B-F790-D733-5223-2257F55403C4}"/>
              </a:ext>
            </a:extLst>
          </p:cNvPr>
          <p:cNvSpPr txBox="1"/>
          <p:nvPr/>
        </p:nvSpPr>
        <p:spPr>
          <a:xfrm>
            <a:off x="3674213" y="2789782"/>
            <a:ext cx="97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noProof="0" dirty="0">
                <a:solidFill>
                  <a:srgbClr val="B74826"/>
                </a:solidFill>
              </a:rPr>
              <a:t>razmik</a:t>
            </a:r>
            <a:endParaRPr lang="sl-SI" sz="1400" b="1" noProof="0" dirty="0">
              <a:solidFill>
                <a:srgbClr val="B74826"/>
              </a:solidFill>
            </a:endParaRPr>
          </a:p>
        </p:txBody>
      </p:sp>
      <p:cxnSp>
        <p:nvCxnSpPr>
          <p:cNvPr id="18" name="Raven puščični povezovalnik 17">
            <a:extLst>
              <a:ext uri="{FF2B5EF4-FFF2-40B4-BE49-F238E27FC236}">
                <a16:creationId xmlns:a16="http://schemas.microsoft.com/office/drawing/2014/main" id="{8A6B776F-5633-E9B8-E108-DBF97D4F9DB1}"/>
              </a:ext>
            </a:extLst>
          </p:cNvPr>
          <p:cNvCxnSpPr>
            <a:cxnSpLocks/>
          </p:cNvCxnSpPr>
          <p:nvPr/>
        </p:nvCxnSpPr>
        <p:spPr>
          <a:xfrm flipH="1" flipV="1">
            <a:off x="2593451" y="3942943"/>
            <a:ext cx="2" cy="1011328"/>
          </a:xfrm>
          <a:prstGeom prst="straightConnector1">
            <a:avLst/>
          </a:prstGeom>
          <a:ln>
            <a:solidFill>
              <a:srgbClr val="B74826"/>
            </a:solidFill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Raven povezovalnik 19">
            <a:extLst>
              <a:ext uri="{FF2B5EF4-FFF2-40B4-BE49-F238E27FC236}">
                <a16:creationId xmlns:a16="http://schemas.microsoft.com/office/drawing/2014/main" id="{604EC270-AF1B-90F5-9CB0-553173D0AD90}"/>
              </a:ext>
            </a:extLst>
          </p:cNvPr>
          <p:cNvCxnSpPr>
            <a:cxnSpLocks/>
          </p:cNvCxnSpPr>
          <p:nvPr/>
        </p:nvCxnSpPr>
        <p:spPr>
          <a:xfrm>
            <a:off x="2474387" y="3942942"/>
            <a:ext cx="885825" cy="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ven povezovalnik 21">
            <a:extLst>
              <a:ext uri="{FF2B5EF4-FFF2-40B4-BE49-F238E27FC236}">
                <a16:creationId xmlns:a16="http://schemas.microsoft.com/office/drawing/2014/main" id="{2533910F-289E-4BD3-9E46-AA2F5008B875}"/>
              </a:ext>
            </a:extLst>
          </p:cNvPr>
          <p:cNvCxnSpPr>
            <a:cxnSpLocks/>
          </p:cNvCxnSpPr>
          <p:nvPr/>
        </p:nvCxnSpPr>
        <p:spPr>
          <a:xfrm>
            <a:off x="2474387" y="4958942"/>
            <a:ext cx="885825" cy="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DB6769EA-6F54-2B2A-D94B-52CD11D16D4E}"/>
              </a:ext>
            </a:extLst>
          </p:cNvPr>
          <p:cNvSpPr txBox="1"/>
          <p:nvPr/>
        </p:nvSpPr>
        <p:spPr>
          <a:xfrm>
            <a:off x="1759273" y="4310107"/>
            <a:ext cx="97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200" b="1" noProof="0" dirty="0">
                <a:solidFill>
                  <a:srgbClr val="B74826"/>
                </a:solidFill>
              </a:rPr>
              <a:t>odmik</a:t>
            </a:r>
            <a:endParaRPr lang="sl-SI" sz="1400" b="1" noProof="0" dirty="0">
              <a:solidFill>
                <a:srgbClr val="B74826"/>
              </a:solidFill>
            </a:endParaRPr>
          </a:p>
        </p:txBody>
      </p:sp>
      <p:pic>
        <p:nvPicPr>
          <p:cNvPr id="23" name="Označba mesta vsebine 20">
            <a:extLst>
              <a:ext uri="{FF2B5EF4-FFF2-40B4-BE49-F238E27FC236}">
                <a16:creationId xmlns:a16="http://schemas.microsoft.com/office/drawing/2014/main" id="{657D72DD-62A5-5939-5347-458DBCB8A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3390" y="1690688"/>
            <a:ext cx="2343600" cy="3809280"/>
          </a:xfrm>
          <a:prstGeom prst="rect">
            <a:avLst/>
          </a:prstGeom>
        </p:spPr>
      </p:pic>
      <p:pic>
        <p:nvPicPr>
          <p:cNvPr id="27" name="Označba mesta vsebine 20">
            <a:extLst>
              <a:ext uri="{FF2B5EF4-FFF2-40B4-BE49-F238E27FC236}">
                <a16:creationId xmlns:a16="http://schemas.microsoft.com/office/drawing/2014/main" id="{E63C8E11-2054-583A-5D70-F757090C9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5118" y="1690688"/>
            <a:ext cx="2343600" cy="3809280"/>
          </a:xfrm>
          <a:prstGeom prst="rect">
            <a:avLst/>
          </a:prstGeom>
        </p:spPr>
      </p:pic>
      <p:pic>
        <p:nvPicPr>
          <p:cNvPr id="28" name="Označba mesta vsebine 20">
            <a:extLst>
              <a:ext uri="{FF2B5EF4-FFF2-40B4-BE49-F238E27FC236}">
                <a16:creationId xmlns:a16="http://schemas.microsoft.com/office/drawing/2014/main" id="{042266FC-82EC-DD57-348A-0CA2E8BA2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2526" y="2702063"/>
            <a:ext cx="2343600" cy="3809280"/>
          </a:xfrm>
          <a:prstGeom prst="rect">
            <a:avLst/>
          </a:prstGeom>
        </p:spPr>
      </p:pic>
      <p:pic>
        <p:nvPicPr>
          <p:cNvPr id="29" name="Označba mesta vsebine 20">
            <a:extLst>
              <a:ext uri="{FF2B5EF4-FFF2-40B4-BE49-F238E27FC236}">
                <a16:creationId xmlns:a16="http://schemas.microsoft.com/office/drawing/2014/main" id="{5587DE0C-86E7-2945-E1A5-26000351C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3390" y="2702063"/>
            <a:ext cx="2343600" cy="3809280"/>
          </a:xfrm>
          <a:prstGeom prst="rect">
            <a:avLst/>
          </a:prstGeom>
        </p:spPr>
      </p:pic>
      <p:pic>
        <p:nvPicPr>
          <p:cNvPr id="30" name="Označba mesta vsebine 20">
            <a:extLst>
              <a:ext uri="{FF2B5EF4-FFF2-40B4-BE49-F238E27FC236}">
                <a16:creationId xmlns:a16="http://schemas.microsoft.com/office/drawing/2014/main" id="{C448D5E6-815B-0E00-42BA-E3E46E265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4254" y="2702063"/>
            <a:ext cx="2343600" cy="3809280"/>
          </a:xfrm>
          <a:prstGeom prst="rect">
            <a:avLst/>
          </a:prstGeom>
        </p:spPr>
      </p:pic>
      <p:pic>
        <p:nvPicPr>
          <p:cNvPr id="31" name="Označba mesta vsebine 20">
            <a:extLst>
              <a:ext uri="{FF2B5EF4-FFF2-40B4-BE49-F238E27FC236}">
                <a16:creationId xmlns:a16="http://schemas.microsoft.com/office/drawing/2014/main" id="{E28E192C-0611-5D69-65C2-1A58E7B030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15118" y="2702063"/>
            <a:ext cx="2343600" cy="3809280"/>
          </a:xfrm>
          <a:prstGeom prst="rect">
            <a:avLst/>
          </a:prstGeom>
        </p:spPr>
      </p:pic>
      <p:pic>
        <p:nvPicPr>
          <p:cNvPr id="5" name="Grafika 4">
            <a:extLst>
              <a:ext uri="{FF2B5EF4-FFF2-40B4-BE49-F238E27FC236}">
                <a16:creationId xmlns:a16="http://schemas.microsoft.com/office/drawing/2014/main" id="{9F127E85-DD2D-D40D-22F2-2DF2E364C3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4254" y="1690687"/>
            <a:ext cx="2343600" cy="380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15726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3061</TotalTime>
  <Words>296</Words>
  <Application>Microsoft Office PowerPoint</Application>
  <PresentationFormat>Širokozaslonsko</PresentationFormat>
  <Paragraphs>53</Paragraphs>
  <Slides>18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18</vt:i4>
      </vt:variant>
    </vt:vector>
  </HeadingPairs>
  <TitlesOfParts>
    <vt:vector size="23" baseType="lpstr">
      <vt:lpstr>Aptos</vt:lpstr>
      <vt:lpstr>Arial</vt:lpstr>
      <vt:lpstr>Georgia</vt:lpstr>
      <vt:lpstr>Vsebina</vt:lpstr>
      <vt:lpstr>Naslovi</vt:lpstr>
      <vt:lpstr>Razvrščanje</vt:lpstr>
      <vt:lpstr>Pravila gasilskega vedenja</vt:lpstr>
      <vt:lpstr>Gasilski bonton</vt:lpstr>
      <vt:lpstr>Drže</vt:lpstr>
      <vt:lpstr>Drža „mirno“</vt:lpstr>
      <vt:lpstr>Drža „na mestu odmor“</vt:lpstr>
      <vt:lpstr>Drža „na mestu prosto“</vt:lpstr>
      <vt:lpstr>Pozdravljanje,  sprejem povelja</vt:lpstr>
      <vt:lpstr>Pozdravljanje</vt:lpstr>
      <vt:lpstr>Osnovni pojmi  o razvrščanju</vt:lpstr>
      <vt:lpstr>Razvrščanje</vt:lpstr>
      <vt:lpstr>Enovrstna ureditev</vt:lpstr>
      <vt:lpstr>Dvovrstna ureditev</vt:lpstr>
      <vt:lpstr>Enokolonska razvrstitev</vt:lpstr>
      <vt:lpstr>Ureditev</vt:lpstr>
      <vt:lpstr>Razmik in odmik</vt:lpstr>
      <vt:lpstr>Poravnavanje enote</vt:lpstr>
      <vt:lpstr>Poravnavanje enote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2</cp:revision>
  <dcterms:created xsi:type="dcterms:W3CDTF">2025-10-18T17:41:36Z</dcterms:created>
  <dcterms:modified xsi:type="dcterms:W3CDTF">2025-11-09T19:04:44Z</dcterms:modified>
</cp:coreProperties>
</file>