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8" r:id="rId3"/>
    <p:sldId id="260" r:id="rId4"/>
    <p:sldId id="285" r:id="rId5"/>
    <p:sldId id="286" r:id="rId6"/>
    <p:sldId id="289" r:id="rId7"/>
    <p:sldId id="287" r:id="rId8"/>
    <p:sldId id="288" r:id="rId9"/>
    <p:sldId id="291" r:id="rId10"/>
    <p:sldId id="256" r:id="rId11"/>
    <p:sldId id="278" r:id="rId12"/>
    <p:sldId id="279" r:id="rId13"/>
    <p:sldId id="280" r:id="rId14"/>
    <p:sldId id="273" r:id="rId15"/>
    <p:sldId id="274" r:id="rId16"/>
    <p:sldId id="275" r:id="rId17"/>
    <p:sldId id="276" r:id="rId18"/>
    <p:sldId id="281" r:id="rId19"/>
    <p:sldId id="282" r:id="rId20"/>
    <p:sldId id="283" r:id="rId21"/>
    <p:sldId id="284" r:id="rId2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stavitev predmeta" id="{D11DD820-D421-4F83-9323-EDE26860DBB2}">
          <p14:sldIdLst>
            <p14:sldId id="258"/>
          </p14:sldIdLst>
        </p14:section>
        <p14:section name="Poglavje 1" id="{4AAD0B3B-E77D-4845-82E5-4ADA1648EE61}">
          <p14:sldIdLst>
            <p14:sldId id="260"/>
            <p14:sldId id="285"/>
            <p14:sldId id="286"/>
            <p14:sldId id="289"/>
            <p14:sldId id="287"/>
            <p14:sldId id="288"/>
            <p14:sldId id="291"/>
            <p14:sldId id="256"/>
            <p14:sldId id="278"/>
            <p14:sldId id="279"/>
            <p14:sldId id="280"/>
          </p14:sldIdLst>
        </p14:section>
        <p14:section name="Poglavje 2" id="{48FF336F-B727-4D7A-B5EB-B7CC8BE127E9}">
          <p14:sldIdLst>
            <p14:sldId id="273"/>
            <p14:sldId id="274"/>
            <p14:sldId id="275"/>
            <p14:sldId id="276"/>
            <p14:sldId id="281"/>
            <p14:sldId id="282"/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4826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49134D-5081-4F14-8F33-AE31EDAF9D57}" v="33" dt="2025-12-28T20:34:51.8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2" autoAdjust="0"/>
    <p:restoredTop sz="94660"/>
  </p:normalViewPr>
  <p:slideViewPr>
    <p:cSldViewPr snapToGrid="0">
      <p:cViewPr varScale="1">
        <p:scale>
          <a:sx n="98" d="100"/>
          <a:sy n="98" d="100"/>
        </p:scale>
        <p:origin x="84" y="57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89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Gladek" userId="889cb8531c4a3f3b" providerId="LiveId" clId="{BEAFB65F-A279-4999-B12B-412B2DEB45C6}"/>
    <pc:docChg chg="undo redo custSel addSld delSld modSld sldOrd modMainMaster addSection delSection modSection">
      <pc:chgData name="Peter Gladek" userId="889cb8531c4a3f3b" providerId="LiveId" clId="{BEAFB65F-A279-4999-B12B-412B2DEB45C6}" dt="2025-12-28T21:40:23.544" v="4334" actId="1038"/>
      <pc:docMkLst>
        <pc:docMk/>
      </pc:docMkLst>
      <pc:sldChg chg="modSp mod">
        <pc:chgData name="Peter Gladek" userId="889cb8531c4a3f3b" providerId="LiveId" clId="{BEAFB65F-A279-4999-B12B-412B2DEB45C6}" dt="2025-12-28T21:40:23.544" v="4334" actId="1038"/>
        <pc:sldMkLst>
          <pc:docMk/>
          <pc:sldMk cId="763337593" sldId="258"/>
        </pc:sldMkLst>
        <pc:spChg chg="mod">
          <ac:chgData name="Peter Gladek" userId="889cb8531c4a3f3b" providerId="LiveId" clId="{BEAFB65F-A279-4999-B12B-412B2DEB45C6}" dt="2025-12-28T21:40:23.544" v="4334" actId="1038"/>
          <ac:spMkLst>
            <pc:docMk/>
            <pc:sldMk cId="763337593" sldId="258"/>
            <ac:spMk id="3" creationId="{246C1507-397F-315E-D4FB-121758FBFED3}"/>
          </ac:spMkLst>
        </pc:spChg>
      </pc:sldChg>
      <pc:sldChg chg="addSp delSp modSp del mod">
        <pc:chgData name="Peter Gladek" userId="889cb8531c4a3f3b" providerId="LiveId" clId="{BEAFB65F-A279-4999-B12B-412B2DEB45C6}" dt="2025-12-28T19:54:57.815" v="3309" actId="47"/>
        <pc:sldMkLst>
          <pc:docMk/>
          <pc:sldMk cId="2705730959" sldId="261"/>
        </pc:sldMkLst>
      </pc:sldChg>
      <pc:sldChg chg="add del ord">
        <pc:chgData name="Peter Gladek" userId="889cb8531c4a3f3b" providerId="LiveId" clId="{BEAFB65F-A279-4999-B12B-412B2DEB45C6}" dt="2025-12-28T19:54:57.815" v="3309" actId="47"/>
        <pc:sldMkLst>
          <pc:docMk/>
          <pc:sldMk cId="1725820267" sldId="266"/>
        </pc:sldMkLst>
      </pc:sldChg>
      <pc:sldChg chg="addSp delSp modSp new del mod modClrScheme chgLayout">
        <pc:chgData name="Peter Gladek" userId="889cb8531c4a3f3b" providerId="LiveId" clId="{BEAFB65F-A279-4999-B12B-412B2DEB45C6}" dt="2025-12-28T19:54:57.815" v="3309" actId="47"/>
        <pc:sldMkLst>
          <pc:docMk/>
          <pc:sldMk cId="736559365" sldId="277"/>
        </pc:sldMkLst>
      </pc:sldChg>
      <pc:sldChg chg="addSp delSp modSp new mod modClrScheme chgLayout">
        <pc:chgData name="Peter Gladek" userId="889cb8531c4a3f3b" providerId="LiveId" clId="{BEAFB65F-A279-4999-B12B-412B2DEB45C6}" dt="2025-12-28T20:20:08.033" v="3800" actId="14100"/>
        <pc:sldMkLst>
          <pc:docMk/>
          <pc:sldMk cId="1447400480" sldId="285"/>
        </pc:sldMkLst>
        <pc:spChg chg="del mod ord">
          <ac:chgData name="Peter Gladek" userId="889cb8531c4a3f3b" providerId="LiveId" clId="{BEAFB65F-A279-4999-B12B-412B2DEB45C6}" dt="2025-12-28T20:01:09.242" v="3312" actId="700"/>
          <ac:spMkLst>
            <pc:docMk/>
            <pc:sldMk cId="1447400480" sldId="285"/>
            <ac:spMk id="2" creationId="{A2833241-71A6-C091-0FF9-2CC7D3ED1320}"/>
          </ac:spMkLst>
        </pc:spChg>
        <pc:spChg chg="del mod ord">
          <ac:chgData name="Peter Gladek" userId="889cb8531c4a3f3b" providerId="LiveId" clId="{BEAFB65F-A279-4999-B12B-412B2DEB45C6}" dt="2025-12-28T20:01:09.242" v="3312" actId="700"/>
          <ac:spMkLst>
            <pc:docMk/>
            <pc:sldMk cId="1447400480" sldId="285"/>
            <ac:spMk id="3" creationId="{D20391CC-8872-66D8-E493-49BD1E51EE32}"/>
          </ac:spMkLst>
        </pc:spChg>
        <pc:spChg chg="add mod ord">
          <ac:chgData name="Peter Gladek" userId="889cb8531c4a3f3b" providerId="LiveId" clId="{BEAFB65F-A279-4999-B12B-412B2DEB45C6}" dt="2025-12-28T20:19:38.638" v="3793" actId="700"/>
          <ac:spMkLst>
            <pc:docMk/>
            <pc:sldMk cId="1447400480" sldId="285"/>
            <ac:spMk id="4" creationId="{894609BA-9C09-755E-E1A1-3F9A0F14ACD0}"/>
          </ac:spMkLst>
        </pc:spChg>
        <pc:spChg chg="add mod ord">
          <ac:chgData name="Peter Gladek" userId="889cb8531c4a3f3b" providerId="LiveId" clId="{BEAFB65F-A279-4999-B12B-412B2DEB45C6}" dt="2025-12-28T20:19:53.072" v="3796" actId="122"/>
          <ac:spMkLst>
            <pc:docMk/>
            <pc:sldMk cId="1447400480" sldId="285"/>
            <ac:spMk id="5" creationId="{5C13ED4C-4968-8CB5-D2BB-710829D13B36}"/>
          </ac:spMkLst>
        </pc:spChg>
        <pc:spChg chg="add mod ord">
          <ac:chgData name="Peter Gladek" userId="889cb8531c4a3f3b" providerId="LiveId" clId="{BEAFB65F-A279-4999-B12B-412B2DEB45C6}" dt="2025-12-28T20:19:53.072" v="3796" actId="122"/>
          <ac:spMkLst>
            <pc:docMk/>
            <pc:sldMk cId="1447400480" sldId="285"/>
            <ac:spMk id="6" creationId="{F7B18B5B-D7EE-92DF-8902-8C783931CDA1}"/>
          </ac:spMkLst>
        </pc:spChg>
        <pc:spChg chg="add mod ord">
          <ac:chgData name="Peter Gladek" userId="889cb8531c4a3f3b" providerId="LiveId" clId="{BEAFB65F-A279-4999-B12B-412B2DEB45C6}" dt="2025-12-28T20:19:53.072" v="3796" actId="122"/>
          <ac:spMkLst>
            <pc:docMk/>
            <pc:sldMk cId="1447400480" sldId="285"/>
            <ac:spMk id="7" creationId="{5D6BB72D-D6DD-2EBE-B55B-CD1C410C269B}"/>
          </ac:spMkLst>
        </pc:spChg>
        <pc:spChg chg="add mod ord">
          <ac:chgData name="Peter Gladek" userId="889cb8531c4a3f3b" providerId="LiveId" clId="{BEAFB65F-A279-4999-B12B-412B2DEB45C6}" dt="2025-12-28T20:19:53.072" v="3796" actId="122"/>
          <ac:spMkLst>
            <pc:docMk/>
            <pc:sldMk cId="1447400480" sldId="285"/>
            <ac:spMk id="8" creationId="{BFC690B2-2B51-6830-E356-770D2BA5A504}"/>
          </ac:spMkLst>
        </pc:spChg>
        <pc:spChg chg="add del mod ord">
          <ac:chgData name="Peter Gladek" userId="889cb8531c4a3f3b" providerId="LiveId" clId="{BEAFB65F-A279-4999-B12B-412B2DEB45C6}" dt="2025-12-28T20:19:44.400" v="3794" actId="478"/>
          <ac:spMkLst>
            <pc:docMk/>
            <pc:sldMk cId="1447400480" sldId="285"/>
            <ac:spMk id="9" creationId="{24567440-B621-62C7-F89C-6144037DB39A}"/>
          </ac:spMkLst>
        </pc:spChg>
        <pc:spChg chg="add del mod ord">
          <ac:chgData name="Peter Gladek" userId="889cb8531c4a3f3b" providerId="LiveId" clId="{BEAFB65F-A279-4999-B12B-412B2DEB45C6}" dt="2025-12-28T20:19:45.586" v="3795" actId="478"/>
          <ac:spMkLst>
            <pc:docMk/>
            <pc:sldMk cId="1447400480" sldId="285"/>
            <ac:spMk id="10" creationId="{AD2EC0A2-55DF-C7BC-9E6C-53F5598D9D1C}"/>
          </ac:spMkLst>
        </pc:spChg>
        <pc:picChg chg="add mod">
          <ac:chgData name="Peter Gladek" userId="889cb8531c4a3f3b" providerId="LiveId" clId="{BEAFB65F-A279-4999-B12B-412B2DEB45C6}" dt="2025-12-28T20:20:05.371" v="3799" actId="14100"/>
          <ac:picMkLst>
            <pc:docMk/>
            <pc:sldMk cId="1447400480" sldId="285"/>
            <ac:picMk id="12" creationId="{EE012CD3-CC39-EC13-9685-BE4A3704658A}"/>
          </ac:picMkLst>
        </pc:picChg>
        <pc:picChg chg="add mod">
          <ac:chgData name="Peter Gladek" userId="889cb8531c4a3f3b" providerId="LiveId" clId="{BEAFB65F-A279-4999-B12B-412B2DEB45C6}" dt="2025-12-28T20:20:08.033" v="3800" actId="14100"/>
          <ac:picMkLst>
            <pc:docMk/>
            <pc:sldMk cId="1447400480" sldId="285"/>
            <ac:picMk id="14" creationId="{6FC03C24-2317-29B3-F909-30DAA0FA131F}"/>
          </ac:picMkLst>
        </pc:picChg>
      </pc:sldChg>
      <pc:sldChg chg="addSp delSp modSp new del mod modClrScheme chgLayout">
        <pc:chgData name="Peter Gladek" userId="889cb8531c4a3f3b" providerId="LiveId" clId="{BEAFB65F-A279-4999-B12B-412B2DEB45C6}" dt="2025-12-28T19:54:57.815" v="3309" actId="47"/>
        <pc:sldMkLst>
          <pc:docMk/>
          <pc:sldMk cId="2182868930" sldId="285"/>
        </pc:sldMkLst>
      </pc:sldChg>
      <pc:sldChg chg="addSp delSp modSp new del mod">
        <pc:chgData name="Peter Gladek" userId="889cb8531c4a3f3b" providerId="LiveId" clId="{BEAFB65F-A279-4999-B12B-412B2DEB45C6}" dt="2025-12-28T19:54:57.815" v="3309" actId="47"/>
        <pc:sldMkLst>
          <pc:docMk/>
          <pc:sldMk cId="1221753005" sldId="286"/>
        </pc:sldMkLst>
      </pc:sldChg>
      <pc:sldChg chg="addSp delSp modSp new mod">
        <pc:chgData name="Peter Gladek" userId="889cb8531c4a3f3b" providerId="LiveId" clId="{BEAFB65F-A279-4999-B12B-412B2DEB45C6}" dt="2025-12-28T20:32:08.821" v="4158" actId="1076"/>
        <pc:sldMkLst>
          <pc:docMk/>
          <pc:sldMk cId="3548841383" sldId="286"/>
        </pc:sldMkLst>
        <pc:spChg chg="mod">
          <ac:chgData name="Peter Gladek" userId="889cb8531c4a3f3b" providerId="LiveId" clId="{BEAFB65F-A279-4999-B12B-412B2DEB45C6}" dt="2025-12-28T20:08:37.311" v="3479" actId="20577"/>
          <ac:spMkLst>
            <pc:docMk/>
            <pc:sldMk cId="3548841383" sldId="286"/>
            <ac:spMk id="2" creationId="{A161FEE1-EF02-7726-7CB7-6B8259F22955}"/>
          </ac:spMkLst>
        </pc:spChg>
        <pc:spChg chg="mod">
          <ac:chgData name="Peter Gladek" userId="889cb8531c4a3f3b" providerId="LiveId" clId="{BEAFB65F-A279-4999-B12B-412B2DEB45C6}" dt="2025-12-28T20:31:48.926" v="4154" actId="122"/>
          <ac:spMkLst>
            <pc:docMk/>
            <pc:sldMk cId="3548841383" sldId="286"/>
            <ac:spMk id="3" creationId="{FB73C4B6-5B3C-DDEA-882C-EF0A98AE05AE}"/>
          </ac:spMkLst>
        </pc:spChg>
        <pc:spChg chg="mod">
          <ac:chgData name="Peter Gladek" userId="889cb8531c4a3f3b" providerId="LiveId" clId="{BEAFB65F-A279-4999-B12B-412B2DEB45C6}" dt="2025-12-28T20:31:48.926" v="4154" actId="122"/>
          <ac:spMkLst>
            <pc:docMk/>
            <pc:sldMk cId="3548841383" sldId="286"/>
            <ac:spMk id="4" creationId="{601543D9-5531-F0EB-66FC-D45789A6D07E}"/>
          </ac:spMkLst>
        </pc:spChg>
        <pc:spChg chg="mod">
          <ac:chgData name="Peter Gladek" userId="889cb8531c4a3f3b" providerId="LiveId" clId="{BEAFB65F-A279-4999-B12B-412B2DEB45C6}" dt="2025-12-28T20:31:48.926" v="4154" actId="122"/>
          <ac:spMkLst>
            <pc:docMk/>
            <pc:sldMk cId="3548841383" sldId="286"/>
            <ac:spMk id="5" creationId="{2C0059B2-D7DE-AB55-8E74-927F8817AE75}"/>
          </ac:spMkLst>
        </pc:spChg>
        <pc:spChg chg="mod">
          <ac:chgData name="Peter Gladek" userId="889cb8531c4a3f3b" providerId="LiveId" clId="{BEAFB65F-A279-4999-B12B-412B2DEB45C6}" dt="2025-12-28T20:31:48.926" v="4154" actId="122"/>
          <ac:spMkLst>
            <pc:docMk/>
            <pc:sldMk cId="3548841383" sldId="286"/>
            <ac:spMk id="6" creationId="{8F96AAC2-382E-4CAD-FC67-B47D2F526A1D}"/>
          </ac:spMkLst>
        </pc:spChg>
        <pc:spChg chg="mod">
          <ac:chgData name="Peter Gladek" userId="889cb8531c4a3f3b" providerId="LiveId" clId="{BEAFB65F-A279-4999-B12B-412B2DEB45C6}" dt="2025-12-28T20:31:48.926" v="4154" actId="122"/>
          <ac:spMkLst>
            <pc:docMk/>
            <pc:sldMk cId="3548841383" sldId="286"/>
            <ac:spMk id="7" creationId="{F4D57A6A-1E33-8985-30ED-316260AC1DBA}"/>
          </ac:spMkLst>
        </pc:spChg>
        <pc:spChg chg="mod">
          <ac:chgData name="Peter Gladek" userId="889cb8531c4a3f3b" providerId="LiveId" clId="{BEAFB65F-A279-4999-B12B-412B2DEB45C6}" dt="2025-12-28T20:31:48.926" v="4154" actId="122"/>
          <ac:spMkLst>
            <pc:docMk/>
            <pc:sldMk cId="3548841383" sldId="286"/>
            <ac:spMk id="8" creationId="{F72ACF64-E2A0-47CB-B4BF-ACA4FBCC60CE}"/>
          </ac:spMkLst>
        </pc:spChg>
        <pc:picChg chg="add del mod">
          <ac:chgData name="Peter Gladek" userId="889cb8531c4a3f3b" providerId="LiveId" clId="{BEAFB65F-A279-4999-B12B-412B2DEB45C6}" dt="2025-12-28T20:11:50.055" v="3605" actId="478"/>
          <ac:picMkLst>
            <pc:docMk/>
            <pc:sldMk cId="3548841383" sldId="286"/>
            <ac:picMk id="10" creationId="{47E01CF5-C6FF-A19E-0C61-31BFB5BF5CE1}"/>
          </ac:picMkLst>
        </pc:picChg>
        <pc:picChg chg="add mod">
          <ac:chgData name="Peter Gladek" userId="889cb8531c4a3f3b" providerId="LiveId" clId="{BEAFB65F-A279-4999-B12B-412B2DEB45C6}" dt="2025-12-28T20:32:08.821" v="4158" actId="1076"/>
          <ac:picMkLst>
            <pc:docMk/>
            <pc:sldMk cId="3548841383" sldId="286"/>
            <ac:picMk id="12" creationId="{10E6481E-7497-0E03-11D4-6D68843802CD}"/>
          </ac:picMkLst>
        </pc:picChg>
        <pc:picChg chg="add mod">
          <ac:chgData name="Peter Gladek" userId="889cb8531c4a3f3b" providerId="LiveId" clId="{BEAFB65F-A279-4999-B12B-412B2DEB45C6}" dt="2025-12-28T20:32:05.390" v="4157" actId="14100"/>
          <ac:picMkLst>
            <pc:docMk/>
            <pc:sldMk cId="3548841383" sldId="286"/>
            <ac:picMk id="14" creationId="{0C626001-45B8-EA41-5978-15BB215E1421}"/>
          </ac:picMkLst>
        </pc:picChg>
        <pc:picChg chg="add del mod">
          <ac:chgData name="Peter Gladek" userId="889cb8531c4a3f3b" providerId="LiveId" clId="{BEAFB65F-A279-4999-B12B-412B2DEB45C6}" dt="2025-12-28T20:13:20.909" v="3630" actId="478"/>
          <ac:picMkLst>
            <pc:docMk/>
            <pc:sldMk cId="3548841383" sldId="286"/>
            <ac:picMk id="16" creationId="{817534DB-386E-555E-D4DC-AE54A5AE9257}"/>
          </ac:picMkLst>
        </pc:picChg>
        <pc:picChg chg="add mod">
          <ac:chgData name="Peter Gladek" userId="889cb8531c4a3f3b" providerId="LiveId" clId="{BEAFB65F-A279-4999-B12B-412B2DEB45C6}" dt="2025-12-28T20:32:05.390" v="4157" actId="14100"/>
          <ac:picMkLst>
            <pc:docMk/>
            <pc:sldMk cId="3548841383" sldId="286"/>
            <ac:picMk id="18" creationId="{3EFE4F49-D431-EDC6-3681-8BD4A164BA9B}"/>
          </ac:picMkLst>
        </pc:picChg>
      </pc:sldChg>
      <pc:sldChg chg="addSp modSp new del mod">
        <pc:chgData name="Peter Gladek" userId="889cb8531c4a3f3b" providerId="LiveId" clId="{BEAFB65F-A279-4999-B12B-412B2DEB45C6}" dt="2025-12-28T19:54:57.815" v="3309" actId="47"/>
        <pc:sldMkLst>
          <pc:docMk/>
          <pc:sldMk cId="711035521" sldId="287"/>
        </pc:sldMkLst>
      </pc:sldChg>
      <pc:sldChg chg="addSp delSp modSp new mod modClrScheme chgLayout">
        <pc:chgData name="Peter Gladek" userId="889cb8531c4a3f3b" providerId="LiveId" clId="{BEAFB65F-A279-4999-B12B-412B2DEB45C6}" dt="2025-12-28T20:20:58.728" v="3810" actId="14100"/>
        <pc:sldMkLst>
          <pc:docMk/>
          <pc:sldMk cId="2599160131" sldId="287"/>
        </pc:sldMkLst>
        <pc:spChg chg="mod ord">
          <ac:chgData name="Peter Gladek" userId="889cb8531c4a3f3b" providerId="LiveId" clId="{BEAFB65F-A279-4999-B12B-412B2DEB45C6}" dt="2025-12-28T20:20:58.728" v="3810" actId="14100"/>
          <ac:spMkLst>
            <pc:docMk/>
            <pc:sldMk cId="2599160131" sldId="287"/>
            <ac:spMk id="2" creationId="{FE71B359-818B-AF57-D5C6-71BBEFFAFF63}"/>
          </ac:spMkLst>
        </pc:spChg>
        <pc:spChg chg="mod ord">
          <ac:chgData name="Peter Gladek" userId="889cb8531c4a3f3b" providerId="LiveId" clId="{BEAFB65F-A279-4999-B12B-412B2DEB45C6}" dt="2025-12-28T20:20:34.132" v="3806" actId="122"/>
          <ac:spMkLst>
            <pc:docMk/>
            <pc:sldMk cId="2599160131" sldId="287"/>
            <ac:spMk id="3" creationId="{1262C7D5-17DB-4B83-800E-F51CC2920246}"/>
          </ac:spMkLst>
        </pc:spChg>
        <pc:spChg chg="mod ord">
          <ac:chgData name="Peter Gladek" userId="889cb8531c4a3f3b" providerId="LiveId" clId="{BEAFB65F-A279-4999-B12B-412B2DEB45C6}" dt="2025-12-28T20:20:34.132" v="3806" actId="122"/>
          <ac:spMkLst>
            <pc:docMk/>
            <pc:sldMk cId="2599160131" sldId="287"/>
            <ac:spMk id="4" creationId="{5C633A8E-D9AB-B0DD-FAAF-E5234F2C145F}"/>
          </ac:spMkLst>
        </pc:spChg>
        <pc:spChg chg="mod ord">
          <ac:chgData name="Peter Gladek" userId="889cb8531c4a3f3b" providerId="LiveId" clId="{BEAFB65F-A279-4999-B12B-412B2DEB45C6}" dt="2025-12-28T20:20:34.132" v="3806" actId="122"/>
          <ac:spMkLst>
            <pc:docMk/>
            <pc:sldMk cId="2599160131" sldId="287"/>
            <ac:spMk id="5" creationId="{351ACD56-A2BF-1BEB-116E-198F6D158A11}"/>
          </ac:spMkLst>
        </pc:spChg>
        <pc:spChg chg="mod ord">
          <ac:chgData name="Peter Gladek" userId="889cb8531c4a3f3b" providerId="LiveId" clId="{BEAFB65F-A279-4999-B12B-412B2DEB45C6}" dt="2025-12-28T20:20:34.132" v="3806" actId="122"/>
          <ac:spMkLst>
            <pc:docMk/>
            <pc:sldMk cId="2599160131" sldId="287"/>
            <ac:spMk id="6" creationId="{CCB60B65-5A48-32DE-26C7-12221527BB00}"/>
          </ac:spMkLst>
        </pc:spChg>
        <pc:spChg chg="del mod">
          <ac:chgData name="Peter Gladek" userId="889cb8531c4a3f3b" providerId="LiveId" clId="{BEAFB65F-A279-4999-B12B-412B2DEB45C6}" dt="2025-12-28T20:20:25.138" v="3803" actId="700"/>
          <ac:spMkLst>
            <pc:docMk/>
            <pc:sldMk cId="2599160131" sldId="287"/>
            <ac:spMk id="7" creationId="{3AFA9C7D-249F-FC03-3C6C-6885E9977384}"/>
          </ac:spMkLst>
        </pc:spChg>
        <pc:spChg chg="add del mod">
          <ac:chgData name="Peter Gladek" userId="889cb8531c4a3f3b" providerId="LiveId" clId="{BEAFB65F-A279-4999-B12B-412B2DEB45C6}" dt="2025-12-28T20:20:25.138" v="3803" actId="700"/>
          <ac:spMkLst>
            <pc:docMk/>
            <pc:sldMk cId="2599160131" sldId="287"/>
            <ac:spMk id="8" creationId="{E51BDBC7-E5BC-2F19-06CC-DB8A612A31F8}"/>
          </ac:spMkLst>
        </pc:spChg>
        <pc:picChg chg="add mod">
          <ac:chgData name="Peter Gladek" userId="889cb8531c4a3f3b" providerId="LiveId" clId="{BEAFB65F-A279-4999-B12B-412B2DEB45C6}" dt="2025-12-28T20:18:00.291" v="3768"/>
          <ac:picMkLst>
            <pc:docMk/>
            <pc:sldMk cId="2599160131" sldId="287"/>
            <ac:picMk id="10" creationId="{2265DA11-A8E2-7FA8-37B6-2803F342C932}"/>
          </ac:picMkLst>
        </pc:picChg>
        <pc:picChg chg="add mod">
          <ac:chgData name="Peter Gladek" userId="889cb8531c4a3f3b" providerId="LiveId" clId="{BEAFB65F-A279-4999-B12B-412B2DEB45C6}" dt="2025-12-28T20:18:05.277" v="3770"/>
          <ac:picMkLst>
            <pc:docMk/>
            <pc:sldMk cId="2599160131" sldId="287"/>
            <ac:picMk id="12" creationId="{EA73F5B4-5FBE-7D28-E19F-30BC460773D9}"/>
          </ac:picMkLst>
        </pc:picChg>
        <pc:picChg chg="add mod">
          <ac:chgData name="Peter Gladek" userId="889cb8531c4a3f3b" providerId="LiveId" clId="{BEAFB65F-A279-4999-B12B-412B2DEB45C6}" dt="2025-12-28T20:20:44.827" v="3808" actId="14100"/>
          <ac:picMkLst>
            <pc:docMk/>
            <pc:sldMk cId="2599160131" sldId="287"/>
            <ac:picMk id="14" creationId="{9072E660-6873-FF3D-1C1A-486EE550D43A}"/>
          </ac:picMkLst>
        </pc:picChg>
        <pc:picChg chg="add mod">
          <ac:chgData name="Peter Gladek" userId="889cb8531c4a3f3b" providerId="LiveId" clId="{BEAFB65F-A279-4999-B12B-412B2DEB45C6}" dt="2025-12-28T20:20:47.415" v="3809" actId="14100"/>
          <ac:picMkLst>
            <pc:docMk/>
            <pc:sldMk cId="2599160131" sldId="287"/>
            <ac:picMk id="16" creationId="{244499DF-022D-F2B5-E8B4-ACF83A921003}"/>
          </ac:picMkLst>
        </pc:picChg>
      </pc:sldChg>
      <pc:sldChg chg="addSp delSp modSp add del mod">
        <pc:chgData name="Peter Gladek" userId="889cb8531c4a3f3b" providerId="LiveId" clId="{BEAFB65F-A279-4999-B12B-412B2DEB45C6}" dt="2025-12-28T19:54:57.815" v="3309" actId="47"/>
        <pc:sldMkLst>
          <pc:docMk/>
          <pc:sldMk cId="1552088452" sldId="288"/>
        </pc:sldMkLst>
      </pc:sldChg>
      <pc:sldChg chg="addSp modSp new mod">
        <pc:chgData name="Peter Gladek" userId="889cb8531c4a3f3b" providerId="LiveId" clId="{BEAFB65F-A279-4999-B12B-412B2DEB45C6}" dt="2025-12-28T20:30:29.640" v="4106" actId="404"/>
        <pc:sldMkLst>
          <pc:docMk/>
          <pc:sldMk cId="3698528324" sldId="288"/>
        </pc:sldMkLst>
        <pc:spChg chg="mod">
          <ac:chgData name="Peter Gladek" userId="889cb8531c4a3f3b" providerId="LiveId" clId="{BEAFB65F-A279-4999-B12B-412B2DEB45C6}" dt="2025-12-28T20:22:06.718" v="3837" actId="20577"/>
          <ac:spMkLst>
            <pc:docMk/>
            <pc:sldMk cId="3698528324" sldId="288"/>
            <ac:spMk id="2" creationId="{D8EDC6D4-2229-EBA7-1824-F951B4FD3C7C}"/>
          </ac:spMkLst>
        </pc:spChg>
        <pc:spChg chg="mod">
          <ac:chgData name="Peter Gladek" userId="889cb8531c4a3f3b" providerId="LiveId" clId="{BEAFB65F-A279-4999-B12B-412B2DEB45C6}" dt="2025-12-28T20:30:07.349" v="4102" actId="122"/>
          <ac:spMkLst>
            <pc:docMk/>
            <pc:sldMk cId="3698528324" sldId="288"/>
            <ac:spMk id="3" creationId="{0B223646-39FA-8ADC-62B4-BC25995F37FE}"/>
          </ac:spMkLst>
        </pc:spChg>
        <pc:spChg chg="mod">
          <ac:chgData name="Peter Gladek" userId="889cb8531c4a3f3b" providerId="LiveId" clId="{BEAFB65F-A279-4999-B12B-412B2DEB45C6}" dt="2025-12-28T20:30:07.349" v="4102" actId="122"/>
          <ac:spMkLst>
            <pc:docMk/>
            <pc:sldMk cId="3698528324" sldId="288"/>
            <ac:spMk id="4" creationId="{FF4A91D6-A985-55D6-A4AA-A0462D6CEFF7}"/>
          </ac:spMkLst>
        </pc:spChg>
        <pc:spChg chg="mod">
          <ac:chgData name="Peter Gladek" userId="889cb8531c4a3f3b" providerId="LiveId" clId="{BEAFB65F-A279-4999-B12B-412B2DEB45C6}" dt="2025-12-28T20:30:09.793" v="4103" actId="122"/>
          <ac:spMkLst>
            <pc:docMk/>
            <pc:sldMk cId="3698528324" sldId="288"/>
            <ac:spMk id="5" creationId="{9624AC0E-0966-61F6-630B-B3EF58090A5C}"/>
          </ac:spMkLst>
        </pc:spChg>
        <pc:spChg chg="mod">
          <ac:chgData name="Peter Gladek" userId="889cb8531c4a3f3b" providerId="LiveId" clId="{BEAFB65F-A279-4999-B12B-412B2DEB45C6}" dt="2025-12-28T20:30:29.640" v="4106" actId="404"/>
          <ac:spMkLst>
            <pc:docMk/>
            <pc:sldMk cId="3698528324" sldId="288"/>
            <ac:spMk id="6" creationId="{167C9319-088D-E2B7-71A7-2E81D1D80B3E}"/>
          </ac:spMkLst>
        </pc:spChg>
        <pc:picChg chg="add mod">
          <ac:chgData name="Peter Gladek" userId="889cb8531c4a3f3b" providerId="LiveId" clId="{BEAFB65F-A279-4999-B12B-412B2DEB45C6}" dt="2025-12-28T20:30:14.946" v="4104" actId="1076"/>
          <ac:picMkLst>
            <pc:docMk/>
            <pc:sldMk cId="3698528324" sldId="288"/>
            <ac:picMk id="8" creationId="{A933E784-62A3-FD3E-F45C-903CA09AA14F}"/>
          </ac:picMkLst>
        </pc:picChg>
        <pc:picChg chg="add mod">
          <ac:chgData name="Peter Gladek" userId="889cb8531c4a3f3b" providerId="LiveId" clId="{BEAFB65F-A279-4999-B12B-412B2DEB45C6}" dt="2025-12-28T20:29:54.792" v="4099" actId="1076"/>
          <ac:picMkLst>
            <pc:docMk/>
            <pc:sldMk cId="3698528324" sldId="288"/>
            <ac:picMk id="10" creationId="{F172DB85-70DE-982F-B908-7D49D12D8372}"/>
          </ac:picMkLst>
        </pc:picChg>
      </pc:sldChg>
      <pc:sldChg chg="addSp delSp modSp new mod ord">
        <pc:chgData name="Peter Gladek" userId="889cb8531c4a3f3b" providerId="LiveId" clId="{BEAFB65F-A279-4999-B12B-412B2DEB45C6}" dt="2025-12-28T20:31:41.593" v="4153" actId="1076"/>
        <pc:sldMkLst>
          <pc:docMk/>
          <pc:sldMk cId="402370764" sldId="289"/>
        </pc:sldMkLst>
        <pc:spChg chg="mod">
          <ac:chgData name="Peter Gladek" userId="889cb8531c4a3f3b" providerId="LiveId" clId="{BEAFB65F-A279-4999-B12B-412B2DEB45C6}" dt="2025-12-28T20:23:34.964" v="3879" actId="20577"/>
          <ac:spMkLst>
            <pc:docMk/>
            <pc:sldMk cId="402370764" sldId="289"/>
            <ac:spMk id="2" creationId="{8B76BD0E-1319-B273-FCB0-2C404F753113}"/>
          </ac:spMkLst>
        </pc:spChg>
        <pc:spChg chg="mod">
          <ac:chgData name="Peter Gladek" userId="889cb8531c4a3f3b" providerId="LiveId" clId="{BEAFB65F-A279-4999-B12B-412B2DEB45C6}" dt="2025-12-28T20:31:39.319" v="4152" actId="122"/>
          <ac:spMkLst>
            <pc:docMk/>
            <pc:sldMk cId="402370764" sldId="289"/>
            <ac:spMk id="3" creationId="{5B56A514-14F8-D1B8-3B06-08F077111768}"/>
          </ac:spMkLst>
        </pc:spChg>
        <pc:spChg chg="mod">
          <ac:chgData name="Peter Gladek" userId="889cb8531c4a3f3b" providerId="LiveId" clId="{BEAFB65F-A279-4999-B12B-412B2DEB45C6}" dt="2025-12-28T20:31:39.319" v="4152" actId="122"/>
          <ac:spMkLst>
            <pc:docMk/>
            <pc:sldMk cId="402370764" sldId="289"/>
            <ac:spMk id="4" creationId="{6F986AAD-8084-BED1-BBFF-AE736F9729A9}"/>
          </ac:spMkLst>
        </pc:spChg>
        <pc:spChg chg="del">
          <ac:chgData name="Peter Gladek" userId="889cb8531c4a3f3b" providerId="LiveId" clId="{BEAFB65F-A279-4999-B12B-412B2DEB45C6}" dt="2025-12-28T20:30:47.432" v="4107" actId="478"/>
          <ac:spMkLst>
            <pc:docMk/>
            <pc:sldMk cId="402370764" sldId="289"/>
            <ac:spMk id="5" creationId="{EBD008A2-3232-76BD-CD75-C275A4F497D2}"/>
          </ac:spMkLst>
        </pc:spChg>
        <pc:spChg chg="del">
          <ac:chgData name="Peter Gladek" userId="889cb8531c4a3f3b" providerId="LiveId" clId="{BEAFB65F-A279-4999-B12B-412B2DEB45C6}" dt="2025-12-28T20:27:01.290" v="4016"/>
          <ac:spMkLst>
            <pc:docMk/>
            <pc:sldMk cId="402370764" sldId="289"/>
            <ac:spMk id="6" creationId="{637C1876-94D3-C785-1C15-E0B73C9B8F04}"/>
          </ac:spMkLst>
        </pc:spChg>
        <pc:picChg chg="add mod">
          <ac:chgData name="Peter Gladek" userId="889cb8531c4a3f3b" providerId="LiveId" clId="{BEAFB65F-A279-4999-B12B-412B2DEB45C6}" dt="2025-12-28T20:31:41.593" v="4153" actId="1076"/>
          <ac:picMkLst>
            <pc:docMk/>
            <pc:sldMk cId="402370764" sldId="289"/>
            <ac:picMk id="8" creationId="{89FD1133-5DFD-E18D-7927-D6DC5BA5107B}"/>
          </ac:picMkLst>
        </pc:picChg>
      </pc:sldChg>
      <pc:sldChg chg="addSp delSp modSp new del mod">
        <pc:chgData name="Peter Gladek" userId="889cb8531c4a3f3b" providerId="LiveId" clId="{BEAFB65F-A279-4999-B12B-412B2DEB45C6}" dt="2025-12-28T19:54:57.815" v="3309" actId="47"/>
        <pc:sldMkLst>
          <pc:docMk/>
          <pc:sldMk cId="2342409058" sldId="289"/>
        </pc:sldMkLst>
      </pc:sldChg>
      <pc:sldChg chg="modSp new del mod">
        <pc:chgData name="Peter Gladek" userId="889cb8531c4a3f3b" providerId="LiveId" clId="{BEAFB65F-A279-4999-B12B-412B2DEB45C6}" dt="2025-12-28T20:32:47.140" v="4159" actId="47"/>
        <pc:sldMkLst>
          <pc:docMk/>
          <pc:sldMk cId="696227342" sldId="290"/>
        </pc:sldMkLst>
        <pc:spChg chg="mod">
          <ac:chgData name="Peter Gladek" userId="889cb8531c4a3f3b" providerId="LiveId" clId="{BEAFB65F-A279-4999-B12B-412B2DEB45C6}" dt="2025-12-28T20:23:59.022" v="3906" actId="20577"/>
          <ac:spMkLst>
            <pc:docMk/>
            <pc:sldMk cId="696227342" sldId="290"/>
            <ac:spMk id="2" creationId="{55EFC66C-5C25-FD14-86CC-6610412E1AF1}"/>
          </ac:spMkLst>
        </pc:spChg>
      </pc:sldChg>
      <pc:sldChg chg="addSp modSp new mod">
        <pc:chgData name="Peter Gladek" userId="889cb8531c4a3f3b" providerId="LiveId" clId="{BEAFB65F-A279-4999-B12B-412B2DEB45C6}" dt="2025-12-28T21:36:03.838" v="4327" actId="20577"/>
        <pc:sldMkLst>
          <pc:docMk/>
          <pc:sldMk cId="2040693287" sldId="291"/>
        </pc:sldMkLst>
        <pc:spChg chg="mod">
          <ac:chgData name="Peter Gladek" userId="889cb8531c4a3f3b" providerId="LiveId" clId="{BEAFB65F-A279-4999-B12B-412B2DEB45C6}" dt="2025-12-28T20:25:58.956" v="3964" actId="20577"/>
          <ac:spMkLst>
            <pc:docMk/>
            <pc:sldMk cId="2040693287" sldId="291"/>
            <ac:spMk id="2" creationId="{D29811DB-95B6-6B65-DF92-0866CDCD63A6}"/>
          </ac:spMkLst>
        </pc:spChg>
        <pc:spChg chg="mod">
          <ac:chgData name="Peter Gladek" userId="889cb8531c4a3f3b" providerId="LiveId" clId="{BEAFB65F-A279-4999-B12B-412B2DEB45C6}" dt="2025-12-28T20:33:46.508" v="4286" actId="122"/>
          <ac:spMkLst>
            <pc:docMk/>
            <pc:sldMk cId="2040693287" sldId="291"/>
            <ac:spMk id="3" creationId="{BFFA6C26-3298-1A81-6388-F62F34ACFCEA}"/>
          </ac:spMkLst>
        </pc:spChg>
        <pc:spChg chg="mod">
          <ac:chgData name="Peter Gladek" userId="889cb8531c4a3f3b" providerId="LiveId" clId="{BEAFB65F-A279-4999-B12B-412B2DEB45C6}" dt="2025-12-28T20:33:42.441" v="4285" actId="404"/>
          <ac:spMkLst>
            <pc:docMk/>
            <pc:sldMk cId="2040693287" sldId="291"/>
            <ac:spMk id="4" creationId="{F1F185CA-C107-59F3-8B96-BE965D14DE79}"/>
          </ac:spMkLst>
        </pc:spChg>
        <pc:spChg chg="mod">
          <ac:chgData name="Peter Gladek" userId="889cb8531c4a3f3b" providerId="LiveId" clId="{BEAFB65F-A279-4999-B12B-412B2DEB45C6}" dt="2025-12-28T20:33:46.508" v="4286" actId="122"/>
          <ac:spMkLst>
            <pc:docMk/>
            <pc:sldMk cId="2040693287" sldId="291"/>
            <ac:spMk id="5" creationId="{F714E4FC-7F94-159A-0175-20F2E3776024}"/>
          </ac:spMkLst>
        </pc:spChg>
        <pc:spChg chg="mod">
          <ac:chgData name="Peter Gladek" userId="889cb8531c4a3f3b" providerId="LiveId" clId="{BEAFB65F-A279-4999-B12B-412B2DEB45C6}" dt="2025-12-28T21:36:03.838" v="4327" actId="20577"/>
          <ac:spMkLst>
            <pc:docMk/>
            <pc:sldMk cId="2040693287" sldId="291"/>
            <ac:spMk id="6" creationId="{3CF569B2-33D7-CE36-1E9A-400176927CF6}"/>
          </ac:spMkLst>
        </pc:spChg>
        <pc:spChg chg="mod">
          <ac:chgData name="Peter Gladek" userId="889cb8531c4a3f3b" providerId="LiveId" clId="{BEAFB65F-A279-4999-B12B-412B2DEB45C6}" dt="2025-12-28T20:33:46.508" v="4286" actId="122"/>
          <ac:spMkLst>
            <pc:docMk/>
            <pc:sldMk cId="2040693287" sldId="291"/>
            <ac:spMk id="7" creationId="{78D09AD1-443F-07C7-F5E2-EC0B6D788154}"/>
          </ac:spMkLst>
        </pc:spChg>
        <pc:spChg chg="mod">
          <ac:chgData name="Peter Gladek" userId="889cb8531c4a3f3b" providerId="LiveId" clId="{BEAFB65F-A279-4999-B12B-412B2DEB45C6}" dt="2025-12-28T20:33:42.441" v="4285" actId="404"/>
          <ac:spMkLst>
            <pc:docMk/>
            <pc:sldMk cId="2040693287" sldId="291"/>
            <ac:spMk id="8" creationId="{806D7A9D-07CB-2202-DF80-7496A7B78953}"/>
          </ac:spMkLst>
        </pc:spChg>
        <pc:picChg chg="add mod">
          <ac:chgData name="Peter Gladek" userId="889cb8531c4a3f3b" providerId="LiveId" clId="{BEAFB65F-A279-4999-B12B-412B2DEB45C6}" dt="2025-12-28T20:35:43.472" v="4322" actId="1076"/>
          <ac:picMkLst>
            <pc:docMk/>
            <pc:sldMk cId="2040693287" sldId="291"/>
            <ac:picMk id="10" creationId="{DC1239BA-2EBB-545C-846F-F8F27463C2DC}"/>
          </ac:picMkLst>
        </pc:picChg>
        <pc:picChg chg="add mod ord">
          <ac:chgData name="Peter Gladek" userId="889cb8531c4a3f3b" providerId="LiveId" clId="{BEAFB65F-A279-4999-B12B-412B2DEB45C6}" dt="2025-12-28T20:35:19.956" v="4320" actId="170"/>
          <ac:picMkLst>
            <pc:docMk/>
            <pc:sldMk cId="2040693287" sldId="291"/>
            <ac:picMk id="12" creationId="{1FBBA436-B8C8-C478-5019-2A87980F79F3}"/>
          </ac:picMkLst>
        </pc:picChg>
        <pc:picChg chg="add mod">
          <ac:chgData name="Peter Gladek" userId="889cb8531c4a3f3b" providerId="LiveId" clId="{BEAFB65F-A279-4999-B12B-412B2DEB45C6}" dt="2025-12-28T21:35:54.326" v="4326" actId="1076"/>
          <ac:picMkLst>
            <pc:docMk/>
            <pc:sldMk cId="2040693287" sldId="291"/>
            <ac:picMk id="14" creationId="{F9046A0F-A350-3498-4300-95BA8A09F39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A7E3B-36D9-4F66-80A9-B9F5B77A65A5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F8406-8305-4E6D-BA33-F43C24CD90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0886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8406-8305-4E6D-BA33-F43C24CD90BE}" type="slidenum">
              <a:rPr lang="sl-SI" smtClean="0"/>
              <a:t>18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2430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71EBB6-9C61-CA90-6ECD-64CFD6D6D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9485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D38E223-4D23-D467-2F73-9D59C882D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74531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9C524D8-FB76-ABFF-CF39-FAAA6EACA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B719A78-6FC1-96E3-0A3D-1F1148C5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07255B1-92A4-E0E4-CA23-57E746D55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45058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13ABAA-7C9C-3100-2D7A-01311C599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C0DEC8A-FEFC-0363-9E25-27BCB2F39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C152404-74E9-4660-8555-AC4EFF624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9302D4E-2CE8-CAE0-AF5F-272C42D91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C0742DE-DA5B-E9D6-C7DA-8F661A32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1605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004C87-6D88-22BE-09D2-9FB80B141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C166455-4555-E271-3F76-22914F8E4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DC007B5-23BE-9B67-5A03-865021E6F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BA07097-B31A-822D-8113-7E0916692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DA60723-B256-8E38-EE1D-E573D126A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9438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91A417-31BA-6E23-47EF-19AA66EA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0F292D8-D4DC-81C4-2A76-587CD29EA2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88CEDC12-B6E3-2F69-8A60-6CF371A1D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E4BD84D-0092-5FB0-EE75-BDDC40D56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E4F3ACD-085A-BAA5-1BE6-20706CDC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D4AB9FB-0C1A-E660-C17F-FEE319ADC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27343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26703D-37AF-A55B-99F3-3DE8C1AE3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9BB8457-6C11-6F73-3E30-706ED1C6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1923A89-7317-6B1D-CCC5-3769AE842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9D2CD8BE-8CAB-97D2-6DF5-A04EB63F3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DCEBB88-29B7-D528-7254-3DC46BEEA8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069627B-FBAF-A810-F79A-05F9F0E9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C4024775-086C-E748-D937-F6C75E6E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46D58AC0-733A-340F-39D0-2EB83161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303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erjava tre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26703D-37AF-A55B-99F3-3DE8C1AE3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9BB8457-6C11-6F73-3E30-706ED1C6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3379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1923A89-7317-6B1D-CCC5-3769AE842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3379786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069627B-FBAF-A810-F79A-05F9F0E9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C4024775-086C-E748-D937-F6C75E6E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46D58AC0-733A-340F-39D0-2EB83161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  <p:sp>
        <p:nvSpPr>
          <p:cNvPr id="10" name="Označba mesta besedila 2">
            <a:extLst>
              <a:ext uri="{FF2B5EF4-FFF2-40B4-BE49-F238E27FC236}">
                <a16:creationId xmlns:a16="http://schemas.microsoft.com/office/drawing/2014/main" id="{0DC905B7-75F3-7719-F4C2-D61B4B29396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107" y="1681163"/>
            <a:ext cx="3379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11" name="Označba mesta vsebine 3">
            <a:extLst>
              <a:ext uri="{FF2B5EF4-FFF2-40B4-BE49-F238E27FC236}">
                <a16:creationId xmlns:a16="http://schemas.microsoft.com/office/drawing/2014/main" id="{6063FB26-F232-4E62-0A55-255FF29BD8A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107" y="2505075"/>
            <a:ext cx="3379786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12" name="Označba mesta besedila 2">
            <a:extLst>
              <a:ext uri="{FF2B5EF4-FFF2-40B4-BE49-F238E27FC236}">
                <a16:creationId xmlns:a16="http://schemas.microsoft.com/office/drawing/2014/main" id="{76E50D54-7F2C-AFE6-457C-33FC10CADE2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972425" y="1681163"/>
            <a:ext cx="3379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13" name="Označba mesta vsebine 3">
            <a:extLst>
              <a:ext uri="{FF2B5EF4-FFF2-40B4-BE49-F238E27FC236}">
                <a16:creationId xmlns:a16="http://schemas.microsoft.com/office/drawing/2014/main" id="{05BE8C3F-2706-3AC4-8A69-49ECF4309B2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972425" y="2505075"/>
            <a:ext cx="3382964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2922217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266D6A-A3BE-2BC4-8C2E-B198A4C02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31DB2256-C102-541D-2C41-66CC8BBCD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0D749EC-4E56-BD94-32D2-C16A93AF0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1431F835-E535-DC48-A008-F68860937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57012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BD9FA074-B483-B1E2-9F28-0B480C6A1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95A0EFD0-9424-FEA1-5BCD-5B61857F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7EBE7B39-287F-306E-AE52-4019C72B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84640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631AFA-F1BF-D8B9-C3BF-C9CEAF9F4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12A89FA-6642-90C3-3352-0B2ED7573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1BAD18FF-3000-4879-5B0A-F5AEB0E68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EAAD22E-7755-CBE9-56DB-108DBF5AA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DEDAE90-5E70-47CB-5283-4DE478609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F4D9FA2-3D8B-9A6E-7AC7-A1767A72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09623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7DDE45-E087-F3AC-B165-DB28DCCD2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BD3C252E-2DBD-D551-0155-96B23DB2DC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329175E-322B-6206-E651-126888C08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F9CB58B-75C8-329D-494C-492C8C3DB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0E002B6-4294-AF9E-A408-6B4DA76A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835ABB8-B97E-6213-BC68-35D0F81C3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10250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slov poglav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FB7059-7934-2BCE-DACF-87E92C8F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200" y="2811859"/>
            <a:ext cx="6299200" cy="1843882"/>
          </a:xfrm>
        </p:spPr>
        <p:txBody>
          <a:bodyPr/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49D78A6-A957-2A0D-20A5-00654A47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8282117-8A24-4908-2DE6-22E8E43E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3730021-E971-48C9-C18B-BB2F0A40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FC2DBB46-BE20-9BA2-B4E5-522FC741D0B1}"/>
              </a:ext>
            </a:extLst>
          </p:cNvPr>
          <p:cNvCxnSpPr/>
          <p:nvPr userDrawn="1"/>
        </p:nvCxnSpPr>
        <p:spPr>
          <a:xfrm>
            <a:off x="1600200" y="2697480"/>
            <a:ext cx="0" cy="207264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9BA277E6-E403-F75A-A097-9D1F0DF3C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765" y="2811859"/>
            <a:ext cx="1250314" cy="1843882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912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predm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6A5A94-5AD4-EDCC-2774-93D9E37D0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074863"/>
            <a:ext cx="704949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3CA8A81-A926-E3CD-33AF-22F5C59B92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554538"/>
            <a:ext cx="7049494" cy="13636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4561CC-C83C-6291-56B1-5721AD9E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CCBBE57-658C-C189-629F-4FFA2BAB5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FFC4799-AB24-0EB1-8780-F56F67C68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07360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poglav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FB7059-7934-2BCE-DACF-87E92C8F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200" y="2811859"/>
            <a:ext cx="6299200" cy="1843882"/>
          </a:xfrm>
        </p:spPr>
        <p:txBody>
          <a:bodyPr/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49D78A6-A957-2A0D-20A5-00654A47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8282117-8A24-4908-2DE6-22E8E43E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3730021-E971-48C9-C18B-BB2F0A40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FC2DBB46-BE20-9BA2-B4E5-522FC741D0B1}"/>
              </a:ext>
            </a:extLst>
          </p:cNvPr>
          <p:cNvCxnSpPr/>
          <p:nvPr userDrawn="1"/>
        </p:nvCxnSpPr>
        <p:spPr>
          <a:xfrm>
            <a:off x="1600200" y="2697480"/>
            <a:ext cx="0" cy="207264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9BA277E6-E403-F75A-A097-9D1F0DF3C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765" y="2811859"/>
            <a:ext cx="1250314" cy="1843882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15929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5DFC3A-064D-1946-A540-1BF1EAD0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5BAFE75-66FA-32DC-7682-53E746A35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252B021-C644-27D6-C2A4-D29D7EFE1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A0781A7-ADDB-EE46-8B4B-4347EF26F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0DD93BC-32AF-E8F0-FF54-FFFF2A7D5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23405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D79979-43BB-5FC3-6889-01C95EE40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E96C16D-2CDE-BD92-565F-A99FB13D5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7085FED-0057-A5F6-C068-854291C1A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141E071-E417-1F1E-B7CE-83EBB76EA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2E2F835-79B8-742A-5983-A06D66E01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01507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306188-1CA2-35FD-5EC0-E114A87B7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9093824-2358-1F51-426B-5BD7073DB4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4A78122-B6AB-CFBF-15FE-670820A61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690B8B7-C9A2-104A-7226-5D3375102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CC1E39-3790-B50C-A253-25048950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706BC6C5-08C9-E569-7437-2551569E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55611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4E2BB5-68B7-5B4B-A908-1861C268D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3AF16D5-27E5-FB29-5294-A40E16DC7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5E30CFE-CF57-38D7-DE10-61E013B45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2660FC0F-0E02-1B52-5EA7-8EE2509D87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788CED9B-D734-0F0F-9A89-24CA2C722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3932A98E-7C8F-DE82-D08C-AA54AF287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F4132E91-7A75-5377-BE00-A22F3B97B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F1245C83-D5E4-C679-BE56-EE14D784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25602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BE4E9E-40C5-C4D1-36A6-57080793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0F46C56-A35A-1038-BF37-158D3356F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F9E1DA8B-5909-D7D8-5971-D1408F934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17E9326-04A9-1EC2-A7B6-DA6D0A8F2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103631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754918F9-2633-B27C-D297-A1626E3B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CB9A8312-A6DF-4A84-DB1D-E0F4B9A16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92D849C7-EE55-212F-B0E9-372208E49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0411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DEEDED-DF4A-D77A-3E3F-18CF48F4A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1DFDAD4-F77F-FD4D-5DEC-6DD28769E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B4A82DE2-837C-B7F2-D1F5-2B9F5EC8B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AF5BB30-95DE-5EA3-53B4-DF2E13214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FCEC490-54C5-FDEF-0735-6C60BCB5B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3102810-209C-56BF-E48C-7848F8118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723954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76C615-554B-7299-DC87-E12D993F2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F5936025-75E0-A05C-1973-4977A01D1E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1BEDEF6-DC92-6624-74F7-D34A863EC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B23DCB4-A858-8F75-F551-22F483E3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6C3821-C565-04C2-7212-A23169F09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B1F04954-EBDF-58E3-23D9-DD44BCF4D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2227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sv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5.png"/><Relationship Id="rId17" Type="http://schemas.openxmlformats.org/officeDocument/2006/relationships/image" Target="../media/image4.sv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8.sv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97554905-565C-C6C1-52AE-378969A7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616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92CD22A-5FE2-EA1C-AE53-78DB62D4C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4EDDDEE-6F8E-5AF4-3E0F-CFCBCAB4A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9C74F4-95DE-4C91-AC62-A0BFB027CC7D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2FE1B26-B75D-1AF9-DD81-9937C2637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20B4B24-A6CC-5DB9-E30C-365B4539A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99E23984-7C12-A2D3-71F4-1D861CDCD58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688926" y="1825625"/>
            <a:ext cx="5032375" cy="5032375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EC4A287-860C-D4D7-C6C5-5C678BE52E2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739800" y="402755"/>
            <a:ext cx="2147400" cy="124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44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72" r:id="rId6"/>
    <p:sldLayoutId id="2147483654" r:id="rId7"/>
    <p:sldLayoutId id="2147483655" r:id="rId8"/>
    <p:sldLayoutId id="2147483656" r:id="rId9"/>
    <p:sldLayoutId id="2147483657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a 11">
            <a:extLst>
              <a:ext uri="{FF2B5EF4-FFF2-40B4-BE49-F238E27FC236}">
                <a16:creationId xmlns:a16="http://schemas.microsoft.com/office/drawing/2014/main" id="{37890C58-EF34-82F3-2A06-C8640FAC7B2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16285"/>
          <a:stretch>
            <a:fillRect/>
          </a:stretch>
        </p:blipFill>
        <p:spPr>
          <a:xfrm>
            <a:off x="7636846" y="863600"/>
            <a:ext cx="4555154" cy="5994400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D3C36412-EB55-D7A1-C829-9EAF8AFE41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85813" b="3393"/>
          <a:stretch>
            <a:fillRect/>
          </a:stretch>
        </p:blipFill>
        <p:spPr>
          <a:xfrm>
            <a:off x="0" y="5927272"/>
            <a:ext cx="12192000" cy="930728"/>
          </a:xfrm>
          <a:prstGeom prst="rect">
            <a:avLst/>
          </a:prstGeom>
        </p:spPr>
      </p:pic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07033B1E-70AA-3F41-753C-11FD74529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900" y="365125"/>
            <a:ext cx="80899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4AD145C-46AB-4695-EEA8-532F23EB5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7B00AA9-C43F-2EC0-5F0A-CD33E9A029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F26C6C-9C0A-42B5-AB0F-287488D6265F}" type="datetimeFigureOut">
              <a:rPr lang="sl-SI" smtClean="0"/>
              <a:t>28. 12. 2025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1100DCD-1EA0-7380-CD54-87A829BF6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D40247A-16CD-E570-726F-B8EA9D233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99AB339E-4566-43F4-D1FF-5AB00612B28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97323" y="402755"/>
            <a:ext cx="2147400" cy="124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pn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png"/><Relationship Id="rId9" Type="http://schemas.openxmlformats.org/officeDocument/2006/relationships/image" Target="../media/image4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jpg"/><Relationship Id="rId5" Type="http://schemas.openxmlformats.org/officeDocument/2006/relationships/image" Target="../media/image55.png"/><Relationship Id="rId4" Type="http://schemas.openxmlformats.org/officeDocument/2006/relationships/image" Target="../media/image5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AFB828-22CE-84AE-1FF4-EDC0D22EF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l-SI" noProof="0" dirty="0"/>
              <a:t>Vozila in oprema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46C1507-397F-315E-D4FB-121758FBF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554538"/>
            <a:ext cx="7049494" cy="1363662"/>
          </a:xfrm>
        </p:spPr>
        <p:txBody>
          <a:bodyPr/>
          <a:lstStyle/>
          <a:p>
            <a:r>
              <a:rPr lang="sl-SI" noProof="0" dirty="0"/>
              <a:t>Tečaj Pionir II</a:t>
            </a:r>
          </a:p>
        </p:txBody>
      </p:sp>
    </p:spTree>
    <p:extLst>
      <p:ext uri="{BB962C8B-B14F-4D97-AF65-F5344CB8AC3E}">
        <p14:creationId xmlns:p14="http://schemas.microsoft.com/office/powerpoint/2010/main" val="763337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3FB623-D435-0B96-8FEA-D9AB32DA9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Gasilska vozila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35CAE45-A5DA-A1D1-3F2B-6B03113A3A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32304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894609BA-9C09-755E-E1A1-3F9A0F14A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Gasilska vozila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5C13ED4C-4968-8CB5-D2BB-710829D13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l-SI" dirty="0"/>
              <a:t>GV-1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F7B18B5B-D7EE-92DF-8902-8C783931CDA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/>
            <a:r>
              <a:rPr lang="sl-SI" dirty="0"/>
              <a:t>1+5 … 1+8</a:t>
            </a:r>
          </a:p>
        </p:txBody>
      </p:sp>
      <p:sp>
        <p:nvSpPr>
          <p:cNvPr id="7" name="Označba mesta besedila 6">
            <a:extLst>
              <a:ext uri="{FF2B5EF4-FFF2-40B4-BE49-F238E27FC236}">
                <a16:creationId xmlns:a16="http://schemas.microsoft.com/office/drawing/2014/main" id="{5D6BB72D-D6DD-2EBE-B55B-CD1C410C26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sl-SI" dirty="0"/>
              <a:t>GVV-1</a:t>
            </a:r>
          </a:p>
        </p:txBody>
      </p:sp>
      <p:sp>
        <p:nvSpPr>
          <p:cNvPr id="8" name="Označba mesta vsebine 7">
            <a:extLst>
              <a:ext uri="{FF2B5EF4-FFF2-40B4-BE49-F238E27FC236}">
                <a16:creationId xmlns:a16="http://schemas.microsoft.com/office/drawing/2014/main" id="{BFC690B2-2B51-6830-E356-770D2BA5A50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ctr"/>
            <a:r>
              <a:rPr lang="sl-SI" dirty="0"/>
              <a:t>1+5 … 1+8</a:t>
            </a:r>
          </a:p>
          <a:p>
            <a:pPr algn="ctr"/>
            <a:r>
              <a:rPr lang="sl-SI" dirty="0"/>
              <a:t>nad</a:t>
            </a:r>
            <a:r>
              <a:rPr lang="en-US" dirty="0"/>
              <a:t> 300 </a:t>
            </a:r>
            <a:r>
              <a:rPr lang="sl-SI" dirty="0"/>
              <a:t>l</a:t>
            </a:r>
          </a:p>
          <a:p>
            <a:pPr algn="ctr"/>
            <a:endParaRPr lang="sl-SI" dirty="0"/>
          </a:p>
        </p:txBody>
      </p:sp>
      <p:pic>
        <p:nvPicPr>
          <p:cNvPr id="12" name="Slika 11" descr="Slika, ki vsebuje besede prevoz, vozilo, kopensko vozilo, kolo&#10;&#10;Vsebina, ustvarjena z UI, morda ni pravilna.">
            <a:extLst>
              <a:ext uri="{FF2B5EF4-FFF2-40B4-BE49-F238E27FC236}">
                <a16:creationId xmlns:a16="http://schemas.microsoft.com/office/drawing/2014/main" id="{EE012CD3-CC39-EC13-9685-BE4A3704658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524" y="3463365"/>
            <a:ext cx="4260314" cy="3195236"/>
          </a:xfrm>
          <a:prstGeom prst="rect">
            <a:avLst/>
          </a:prstGeom>
        </p:spPr>
      </p:pic>
      <p:pic>
        <p:nvPicPr>
          <p:cNvPr id="14" name="Slika 13" descr="Slika, ki vsebuje besede prevoz, vozilo, kolo, kopensko vozilo&#10;&#10;Vsebina, ustvarjena z UI, morda ni pravilna.">
            <a:extLst>
              <a:ext uri="{FF2B5EF4-FFF2-40B4-BE49-F238E27FC236}">
                <a16:creationId xmlns:a16="http://schemas.microsoft.com/office/drawing/2014/main" id="{6FC03C24-2317-29B3-F909-30DAA0FA131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998" y="3123814"/>
            <a:ext cx="5299592" cy="353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400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161FEE1-EF02-7726-7CB7-6B8259F22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Gasilska vozila s cisterno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FB73C4B6-5B3C-DDEA-882C-EF0A98AE05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l-SI" dirty="0"/>
              <a:t>GVC-1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601543D9-5531-F0EB-66FC-D45789A6D0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/>
            <a:r>
              <a:rPr lang="sl-SI" dirty="0"/>
              <a:t>1+5…1+8</a:t>
            </a:r>
          </a:p>
          <a:p>
            <a:pPr algn="ctr"/>
            <a:r>
              <a:rPr lang="sl-SI" dirty="0"/>
              <a:t>2000 do 3000 l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2C0059B2-D7DE-AB55-8E74-927F8817AE7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ctr"/>
            <a:r>
              <a:rPr lang="sl-SI" dirty="0"/>
              <a:t>GVC-2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8F96AAC2-382E-4CAD-FC67-B47D2F526A1D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pPr algn="ctr"/>
            <a:r>
              <a:rPr lang="sl-SI" dirty="0"/>
              <a:t>1+2</a:t>
            </a:r>
          </a:p>
          <a:p>
            <a:pPr algn="ctr"/>
            <a:r>
              <a:rPr lang="sl-SI" dirty="0"/>
              <a:t>4000 do 6000 l</a:t>
            </a:r>
          </a:p>
        </p:txBody>
      </p:sp>
      <p:sp>
        <p:nvSpPr>
          <p:cNvPr id="7" name="Označba mesta besedila 6">
            <a:extLst>
              <a:ext uri="{FF2B5EF4-FFF2-40B4-BE49-F238E27FC236}">
                <a16:creationId xmlns:a16="http://schemas.microsoft.com/office/drawing/2014/main" id="{F4D57A6A-1E33-8985-30ED-316260AC1DBA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pPr algn="ctr"/>
            <a:r>
              <a:rPr lang="sl-SI" dirty="0"/>
              <a:t>GVC-3</a:t>
            </a:r>
          </a:p>
        </p:txBody>
      </p:sp>
      <p:sp>
        <p:nvSpPr>
          <p:cNvPr id="8" name="Označba mesta vsebine 7">
            <a:extLst>
              <a:ext uri="{FF2B5EF4-FFF2-40B4-BE49-F238E27FC236}">
                <a16:creationId xmlns:a16="http://schemas.microsoft.com/office/drawing/2014/main" id="{F72ACF64-E2A0-47CB-B4BF-ACA4FBCC60CE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pPr algn="ctr"/>
            <a:r>
              <a:rPr lang="sl-SI" dirty="0"/>
              <a:t>1+1 ali 1+2</a:t>
            </a:r>
          </a:p>
          <a:p>
            <a:pPr algn="ctr"/>
            <a:r>
              <a:rPr lang="sl-SI" dirty="0"/>
              <a:t>6000 do 9000 l</a:t>
            </a:r>
          </a:p>
        </p:txBody>
      </p:sp>
      <p:pic>
        <p:nvPicPr>
          <p:cNvPr id="12" name="Slika 11" descr="Slika, ki vsebuje besede prevoz, vozilo, kolo, kopensko vozilo&#10;&#10;Vsebina, ustvarjena z UI, morda ni pravilna.">
            <a:extLst>
              <a:ext uri="{FF2B5EF4-FFF2-40B4-BE49-F238E27FC236}">
                <a16:creationId xmlns:a16="http://schemas.microsoft.com/office/drawing/2014/main" id="{10E6481E-7497-0E03-11D4-6D68843802C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51">
            <a:off x="-390559" y="3558717"/>
            <a:ext cx="5618502" cy="3160408"/>
          </a:xfrm>
          <a:prstGeom prst="rect">
            <a:avLst/>
          </a:prstGeom>
        </p:spPr>
      </p:pic>
      <p:pic>
        <p:nvPicPr>
          <p:cNvPr id="14" name="Slika 13" descr="Slika, ki vsebuje besede prevoz, vozilo, kolo, tovornjak&#10;&#10;Vsebina, ustvarjena z UI, morda ni pravilna.">
            <a:extLst>
              <a:ext uri="{FF2B5EF4-FFF2-40B4-BE49-F238E27FC236}">
                <a16:creationId xmlns:a16="http://schemas.microsoft.com/office/drawing/2014/main" id="{0C626001-45B8-EA41-5978-15BB215E142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370" y="3442823"/>
            <a:ext cx="5716238" cy="3215384"/>
          </a:xfrm>
          <a:prstGeom prst="rect">
            <a:avLst/>
          </a:prstGeom>
        </p:spPr>
      </p:pic>
      <p:pic>
        <p:nvPicPr>
          <p:cNvPr id="18" name="Slika 17" descr="Slika, ki vsebuje besede prevoz, vozilo, kolo, kopensko vozilo&#10;&#10;Vsebina, ustvarjena z UI, morda ni pravilna.">
            <a:extLst>
              <a:ext uri="{FF2B5EF4-FFF2-40B4-BE49-F238E27FC236}">
                <a16:creationId xmlns:a16="http://schemas.microsoft.com/office/drawing/2014/main" id="{3EFE4F49-D431-EDC6-3681-8BD4A164BA9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988" y="3514959"/>
            <a:ext cx="4457388" cy="334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41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B76BD0E-1319-B273-FCB0-2C404F753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Tehnična in orodna vozila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5B56A514-14F8-D1B8-3B06-08F077111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0980" y="1846533"/>
            <a:ext cx="5157787" cy="823912"/>
          </a:xfrm>
        </p:spPr>
        <p:txBody>
          <a:bodyPr/>
          <a:lstStyle/>
          <a:p>
            <a:pPr algn="ctr"/>
            <a:r>
              <a:rPr lang="sl-SI" dirty="0"/>
              <a:t>HTRV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6F986AAD-8084-BED1-BBFF-AE736F9729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20980" y="2670445"/>
            <a:ext cx="5157787" cy="3684588"/>
          </a:xfrm>
        </p:spPr>
        <p:txBody>
          <a:bodyPr/>
          <a:lstStyle/>
          <a:p>
            <a:pPr marL="0" indent="0" algn="ctr">
              <a:buNone/>
            </a:pPr>
            <a:r>
              <a:rPr lang="sl-SI" sz="2000" dirty="0"/>
              <a:t>Hitro tehnično reševalno vozilo</a:t>
            </a:r>
            <a:endParaRPr lang="sl-SI" dirty="0"/>
          </a:p>
          <a:p>
            <a:pPr algn="ctr"/>
            <a:r>
              <a:rPr lang="sl-SI" dirty="0"/>
              <a:t>1+2 … 1+5</a:t>
            </a:r>
          </a:p>
        </p:txBody>
      </p:sp>
      <p:pic>
        <p:nvPicPr>
          <p:cNvPr id="8" name="Označba mesta vsebine 7" descr="Slika, ki vsebuje besede prevoz, vozilo, kopensko vozilo, reševalno vozilo&#10;&#10;Vsebina, ustvarjena z UI, morda ni pravilna.">
            <a:extLst>
              <a:ext uri="{FF2B5EF4-FFF2-40B4-BE49-F238E27FC236}">
                <a16:creationId xmlns:a16="http://schemas.microsoft.com/office/drawing/2014/main" id="{89FD1133-5DFD-E18D-7927-D6DC5BA5107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427" y="3780929"/>
            <a:ext cx="5470349" cy="3077071"/>
          </a:xfrm>
        </p:spPr>
      </p:pic>
    </p:spTree>
    <p:extLst>
      <p:ext uri="{BB962C8B-B14F-4D97-AF65-F5344CB8AC3E}">
        <p14:creationId xmlns:p14="http://schemas.microsoft.com/office/powerpoint/2010/main" val="402370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E71B359-818B-AF57-D5C6-71BBEFFAF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623276" cy="1325563"/>
          </a:xfrm>
        </p:spPr>
        <p:txBody>
          <a:bodyPr/>
          <a:lstStyle/>
          <a:p>
            <a:r>
              <a:rPr lang="sl-SI" dirty="0"/>
              <a:t>Gasilska vozila za gašenje gozdnih požarov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262C7D5-17DB-4B83-800E-F51CC29202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l-SI" dirty="0"/>
              <a:t>GVGP-1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5C633A8E-D9AB-B0DD-FAAF-E5234F2C14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/>
            <a:r>
              <a:rPr lang="sl-SI" dirty="0"/>
              <a:t>1+3 ali 1+4</a:t>
            </a:r>
          </a:p>
          <a:p>
            <a:pPr algn="ctr"/>
            <a:r>
              <a:rPr lang="sl-SI" dirty="0"/>
              <a:t>200 do 800 l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351ACD56-A2BF-1BEB-116E-198F6D158A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sl-SI" dirty="0"/>
              <a:t>GVGP-2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CCB60B65-5A48-32DE-26C7-12221527BB0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ctr"/>
            <a:r>
              <a:rPr lang="sl-SI" dirty="0"/>
              <a:t>1+2…1+5</a:t>
            </a:r>
          </a:p>
          <a:p>
            <a:pPr algn="ctr"/>
            <a:r>
              <a:rPr lang="sl-SI" dirty="0"/>
              <a:t>800 do 3000 l</a:t>
            </a:r>
          </a:p>
        </p:txBody>
      </p:sp>
      <p:pic>
        <p:nvPicPr>
          <p:cNvPr id="14" name="Slika 13" descr="Slika, ki vsebuje besede vozilo, kolo, kopensko vozilo, prevoz&#10;&#10;Vsebina, ustvarjena z UI, morda ni pravilna.">
            <a:extLst>
              <a:ext uri="{FF2B5EF4-FFF2-40B4-BE49-F238E27FC236}">
                <a16:creationId xmlns:a16="http://schemas.microsoft.com/office/drawing/2014/main" id="{9072E660-6873-FF3D-1C1A-486EE550D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87" y="3672297"/>
            <a:ext cx="4852526" cy="2729548"/>
          </a:xfrm>
          <a:prstGeom prst="rect">
            <a:avLst/>
          </a:prstGeom>
        </p:spPr>
      </p:pic>
      <p:pic>
        <p:nvPicPr>
          <p:cNvPr id="16" name="Slika 15" descr="Slika, ki vsebuje besede prevoz, vozilo, kolo, kopensko vozilo&#10;&#10;Vsebina, ustvarjena z UI, morda ni pravilna.">
            <a:extLst>
              <a:ext uri="{FF2B5EF4-FFF2-40B4-BE49-F238E27FC236}">
                <a16:creationId xmlns:a16="http://schemas.microsoft.com/office/drawing/2014/main" id="{244499DF-022D-F2B5-E8B4-ACF83A92100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340" y="3309051"/>
            <a:ext cx="4255872" cy="319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160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8EDC6D4-2229-EBA7-1824-F951B4FD3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Gasilska logistična vozila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B223646-39FA-8ADC-62B4-BC25995F37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l-SI" dirty="0"/>
              <a:t>GVM-1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FF4A91D6-A985-55D6-A4AA-A0462D6CEF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/>
            <a:r>
              <a:rPr lang="sl-SI" dirty="0"/>
              <a:t>1+7 ali 1+8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9624AC0E-0966-61F6-630B-B3EF58090A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sl-SI" dirty="0"/>
              <a:t>GTV-D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167C9319-088D-E2B7-71A7-2E81D1D80B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0012" cy="3684588"/>
          </a:xfrm>
        </p:spPr>
        <p:txBody>
          <a:bodyPr/>
          <a:lstStyle/>
          <a:p>
            <a:pPr marL="0" indent="0" algn="ctr">
              <a:buNone/>
            </a:pPr>
            <a:r>
              <a:rPr lang="sl-SI" sz="2000" dirty="0"/>
              <a:t>Gasilsko tovorno vozilo z avtodvigalom</a:t>
            </a:r>
          </a:p>
          <a:p>
            <a:pPr algn="ctr"/>
            <a:r>
              <a:rPr lang="sl-SI" dirty="0"/>
              <a:t>1+1 ali 1+2</a:t>
            </a:r>
          </a:p>
        </p:txBody>
      </p:sp>
      <p:pic>
        <p:nvPicPr>
          <p:cNvPr id="8" name="Slika 7" descr="Slika, ki vsebuje besede vozilo, prevoz, kopensko vozilo, kolo&#10;&#10;Vsebina, ustvarjena z UI, morda ni pravilna.">
            <a:extLst>
              <a:ext uri="{FF2B5EF4-FFF2-40B4-BE49-F238E27FC236}">
                <a16:creationId xmlns:a16="http://schemas.microsoft.com/office/drawing/2014/main" id="{A933E784-62A3-FD3E-F45C-903CA09AA14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169" y="4032588"/>
            <a:ext cx="4455018" cy="2971462"/>
          </a:xfrm>
          <a:prstGeom prst="rect">
            <a:avLst/>
          </a:prstGeom>
        </p:spPr>
      </p:pic>
      <p:pic>
        <p:nvPicPr>
          <p:cNvPr id="10" name="Slika 9" descr="Slika, ki vsebuje besede prevoz, vozilo, kolo, tovornjak&#10;&#10;Vsebina, ustvarjena z UI, morda ni pravilna.">
            <a:extLst>
              <a:ext uri="{FF2B5EF4-FFF2-40B4-BE49-F238E27FC236}">
                <a16:creationId xmlns:a16="http://schemas.microsoft.com/office/drawing/2014/main" id="{F172DB85-70DE-982F-B908-7D49D12D8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814" y="3429000"/>
            <a:ext cx="4912784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28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29811DB-95B6-6B65-DF92-0866CDCD6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8547403" cy="1325563"/>
          </a:xfrm>
        </p:spPr>
        <p:txBody>
          <a:bodyPr/>
          <a:lstStyle/>
          <a:p>
            <a:r>
              <a:rPr lang="sl-SI" dirty="0"/>
              <a:t>Gasilski priklopniki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FFA6C26-3298-1A81-6388-F62F34ACF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l-SI" dirty="0"/>
              <a:t>PMB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F1F185CA-C107-59F3-8B96-BE965D14DE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l-SI" sz="2400" dirty="0"/>
              <a:t>Priklopnik s prenosno motorno brizgalno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F714E4FC-7F94-159A-0175-20F2E377602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ctr"/>
            <a:r>
              <a:rPr lang="sl-SI" dirty="0"/>
              <a:t>PL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3CF569B2-33D7-CE36-1E9A-400176927CF6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l-SI" sz="2400" dirty="0"/>
              <a:t>Priklopnik </a:t>
            </a:r>
            <a:br>
              <a:rPr lang="sl-SI" sz="2400" dirty="0"/>
            </a:br>
            <a:r>
              <a:rPr lang="sl-SI" sz="2400" dirty="0"/>
              <a:t>za logistiko</a:t>
            </a:r>
          </a:p>
        </p:txBody>
      </p:sp>
      <p:sp>
        <p:nvSpPr>
          <p:cNvPr id="7" name="Označba mesta besedila 6">
            <a:extLst>
              <a:ext uri="{FF2B5EF4-FFF2-40B4-BE49-F238E27FC236}">
                <a16:creationId xmlns:a16="http://schemas.microsoft.com/office/drawing/2014/main" id="{78D09AD1-443F-07C7-F5E2-EC0B6D788154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pPr algn="ctr"/>
            <a:r>
              <a:rPr lang="sl-SI" dirty="0"/>
              <a:t>PVT</a:t>
            </a:r>
          </a:p>
        </p:txBody>
      </p:sp>
      <p:sp>
        <p:nvSpPr>
          <p:cNvPr id="8" name="Označba mesta vsebine 7">
            <a:extLst>
              <a:ext uri="{FF2B5EF4-FFF2-40B4-BE49-F238E27FC236}">
                <a16:creationId xmlns:a16="http://schemas.microsoft.com/office/drawing/2014/main" id="{806D7A9D-07CB-2202-DF80-7496A7B78953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l-SI" sz="2400" dirty="0"/>
              <a:t>Priklopnik z visokotlačno črpalko</a:t>
            </a:r>
          </a:p>
        </p:txBody>
      </p:sp>
      <p:pic>
        <p:nvPicPr>
          <p:cNvPr id="10" name="Slika 9" descr="Slika, ki vsebuje besede kolo, pnevmatika, avtomobilski del, tovornjak&#10;&#10;Vsebina, ustvarjena z UI, morda ni pravilna.">
            <a:extLst>
              <a:ext uri="{FF2B5EF4-FFF2-40B4-BE49-F238E27FC236}">
                <a16:creationId xmlns:a16="http://schemas.microsoft.com/office/drawing/2014/main" id="{DC1239BA-2EBB-545C-846F-F8F27463C2D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52" y="3429000"/>
            <a:ext cx="4231217" cy="3173413"/>
          </a:xfrm>
          <a:prstGeom prst="rect">
            <a:avLst/>
          </a:prstGeom>
        </p:spPr>
      </p:pic>
      <p:pic>
        <p:nvPicPr>
          <p:cNvPr id="14" name="Slika 13" descr="Slika, ki vsebuje besede kolo, prevoz, pnevmatika, vozilo&#10;&#10;Vsebina, ustvarjena z UI, morda ni pravilna.">
            <a:extLst>
              <a:ext uri="{FF2B5EF4-FFF2-40B4-BE49-F238E27FC236}">
                <a16:creationId xmlns:a16="http://schemas.microsoft.com/office/drawing/2014/main" id="{F9046A0F-A350-3498-4300-95BA8A09F39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930" y="3638955"/>
            <a:ext cx="4231218" cy="3173414"/>
          </a:xfrm>
          <a:prstGeom prst="rect">
            <a:avLst/>
          </a:prstGeom>
        </p:spPr>
      </p:pic>
      <p:pic>
        <p:nvPicPr>
          <p:cNvPr id="12" name="Slika 11" descr="Slika, ki vsebuje besede kolo, pnevmatika, avtomobilski del, vozilo&#10;&#10;Vsebina, ustvarjena z UI, morda ni pravilna.">
            <a:extLst>
              <a:ext uri="{FF2B5EF4-FFF2-40B4-BE49-F238E27FC236}">
                <a16:creationId xmlns:a16="http://schemas.microsoft.com/office/drawing/2014/main" id="{1FBBA436-B8C8-C478-5019-2A87980F79F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728" y="3821113"/>
            <a:ext cx="3988342" cy="29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93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A1704D6E-A88A-ABB9-02F2-8031A29B1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GVV-1</a:t>
            </a:r>
          </a:p>
        </p:txBody>
      </p:sp>
      <p:sp>
        <p:nvSpPr>
          <p:cNvPr id="2" name="Označba mesta besedila 1">
            <a:extLst>
              <a:ext uri="{FF2B5EF4-FFF2-40B4-BE49-F238E27FC236}">
                <a16:creationId xmlns:a16="http://schemas.microsoft.com/office/drawing/2014/main" id="{893B3E5E-2CD1-B210-56ED-0763CE494C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Manjše gasilsko vozilo z vodo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68D93877-9FC8-EBB3-A053-D092BBC2E70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r>
              <a:rPr lang="sl-SI" sz="2400" noProof="0" dirty="0"/>
              <a:t>Posadka 1+5 … 1+8</a:t>
            </a:r>
          </a:p>
          <a:p>
            <a:r>
              <a:rPr lang="sl-SI" sz="2400" dirty="0"/>
              <a:t>Oprema za gašenje in reševanje</a:t>
            </a:r>
          </a:p>
          <a:p>
            <a:r>
              <a:rPr lang="sl-SI" sz="2400" noProof="0" dirty="0"/>
              <a:t>Prenosna motorna brizgalna najmanj PFPN 10-750</a:t>
            </a:r>
          </a:p>
          <a:p>
            <a:r>
              <a:rPr lang="sl-SI" sz="2400" dirty="0" err="1"/>
              <a:t>Navijak</a:t>
            </a:r>
            <a:r>
              <a:rPr lang="sl-SI" sz="2400" dirty="0"/>
              <a:t> z visokotlačno cevjo</a:t>
            </a:r>
          </a:p>
          <a:p>
            <a:r>
              <a:rPr lang="sl-SI" sz="2400" noProof="0" dirty="0"/>
              <a:t>Rezervoar z minimalno 300 l vode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0A33B0E-A321-E427-7085-AD64CF645F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16" name="Označba mesta vsebine 15" descr="Slika, ki vsebuje besede prevoz, na prostem, vozilo, kopensko vozilo&#10;&#10;Vsebina, ustvarjena z UI, morda ni pravilna.">
            <a:extLst>
              <a:ext uri="{FF2B5EF4-FFF2-40B4-BE49-F238E27FC236}">
                <a16:creationId xmlns:a16="http://schemas.microsoft.com/office/drawing/2014/main" id="{E0F4045B-11DF-7C69-022D-1198506EA48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19640"/>
            <a:ext cx="5183188" cy="3455458"/>
          </a:xfrm>
        </p:spPr>
      </p:pic>
    </p:spTree>
    <p:extLst>
      <p:ext uri="{BB962C8B-B14F-4D97-AF65-F5344CB8AC3E}">
        <p14:creationId xmlns:p14="http://schemas.microsoft.com/office/powerpoint/2010/main" val="3181744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DE732C5-DD65-A9D9-B2CB-8FDFD9F24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GVGP-1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048F6631-72D8-E41E-8073-B2E6BEB30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Manjše gasilsko vozilo za gašenje gozdnih požarov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F09A0817-4972-39E0-FB60-35C141316D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r>
              <a:rPr lang="sl-SI" sz="2400" dirty="0"/>
              <a:t>Posadka 1+3 ali 1+4</a:t>
            </a:r>
          </a:p>
          <a:p>
            <a:r>
              <a:rPr lang="sl-SI" sz="2400" dirty="0"/>
              <a:t>Pogon 4×4</a:t>
            </a:r>
          </a:p>
          <a:p>
            <a:r>
              <a:rPr lang="sl-SI" sz="2400" dirty="0"/>
              <a:t>Visokotlačna črpalka</a:t>
            </a:r>
          </a:p>
          <a:p>
            <a:r>
              <a:rPr lang="sl-SI" sz="2400" dirty="0"/>
              <a:t>Vsaj en hitro napadalni </a:t>
            </a:r>
            <a:r>
              <a:rPr lang="sl-SI" sz="2400" dirty="0" err="1"/>
              <a:t>navijak</a:t>
            </a:r>
            <a:endParaRPr lang="sl-SI" sz="2400" dirty="0"/>
          </a:p>
          <a:p>
            <a:r>
              <a:rPr lang="sl-SI" sz="2400" dirty="0"/>
              <a:t>Rezervoar za 200 do 800 l vode</a:t>
            </a:r>
          </a:p>
          <a:p>
            <a:r>
              <a:rPr lang="sl-SI" sz="2400" dirty="0"/>
              <a:t>Gasilska oprema za gašenje gozdnih požarov</a:t>
            </a: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365C11AB-D156-B5D2-50F6-E1C860A3C4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9" name="Označba mesta vsebine 8" descr="Slika, ki vsebuje besede vozilo, kopensko vozilo, kolo, prevoz&#10;&#10;Vsebina, ustvarjena z UI, morda ni pravilna.">
            <a:extLst>
              <a:ext uri="{FF2B5EF4-FFF2-40B4-BE49-F238E27FC236}">
                <a16:creationId xmlns:a16="http://schemas.microsoft.com/office/drawing/2014/main" id="{41130C8E-A0B8-A7EA-8C3B-72AD92CFBB8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19640"/>
            <a:ext cx="5183188" cy="3455458"/>
          </a:xfrm>
        </p:spPr>
      </p:pic>
    </p:spTree>
    <p:extLst>
      <p:ext uri="{BB962C8B-B14F-4D97-AF65-F5344CB8AC3E}">
        <p14:creationId xmlns:p14="http://schemas.microsoft.com/office/powerpoint/2010/main" val="2725664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C724DF-0436-14C0-3027-4443DF38E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GVM-1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3E03E770-279F-3548-51BF-D5AB081273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Gasilsko vozilo za prevoz moštva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899D5367-A93B-0C2B-764C-949A5784FD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r>
              <a:rPr lang="sl-SI" sz="2400" dirty="0"/>
              <a:t>Posadka 1+7 ali 1+8</a:t>
            </a:r>
          </a:p>
          <a:p>
            <a:r>
              <a:rPr lang="sl-SI" sz="2400" dirty="0"/>
              <a:t>Vozilo za prevoz gasilcev in osebne opreme</a:t>
            </a: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1C478A90-F3F1-3EB6-1C1B-FDDFB5259F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11" name="Označba mesta vsebine 10" descr="Slika, ki vsebuje besede vozilo, kopensko vozilo, prevoz, na prostem&#10;&#10;Vsebina, ustvarjena z UI, morda ni pravilna.">
            <a:extLst>
              <a:ext uri="{FF2B5EF4-FFF2-40B4-BE49-F238E27FC236}">
                <a16:creationId xmlns:a16="http://schemas.microsoft.com/office/drawing/2014/main" id="{CD61C06F-720F-3BC2-4A53-36CDDE0972A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19640"/>
            <a:ext cx="5183188" cy="3455458"/>
          </a:xfrm>
        </p:spPr>
      </p:pic>
    </p:spTree>
    <p:extLst>
      <p:ext uri="{BB962C8B-B14F-4D97-AF65-F5344CB8AC3E}">
        <p14:creationId xmlns:p14="http://schemas.microsoft.com/office/powerpoint/2010/main" val="2432668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B3EE3F-885F-3BA6-12D2-0CC6AF3D8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PMB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7CBFD4B3-4206-0439-D172-5E5BD1575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Priklopnik s prenosno motorno brizgalno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CFE2D25F-68A7-F601-B69B-76EAB01A51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r>
              <a:rPr lang="sl-SI" sz="2400" dirty="0"/>
              <a:t>Uporablja se za prevoz prenosne motorne brizgalne</a:t>
            </a: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FDB6B8B1-49CB-0D1F-3164-D02FF82C4F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9" name="Označba mesta vsebine 8" descr="Slika, ki vsebuje besede na prostem, prikolica, kolo, prevoz&#10;&#10;Vsebina, ustvarjena z UI, morda ni pravilna.">
            <a:extLst>
              <a:ext uri="{FF2B5EF4-FFF2-40B4-BE49-F238E27FC236}">
                <a16:creationId xmlns:a16="http://schemas.microsoft.com/office/drawing/2014/main" id="{3A389199-B01B-937C-749F-96C8E9C4D83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19640"/>
            <a:ext cx="5183188" cy="3455458"/>
          </a:xfrm>
        </p:spPr>
      </p:pic>
    </p:spTree>
    <p:extLst>
      <p:ext uri="{BB962C8B-B14F-4D97-AF65-F5344CB8AC3E}">
        <p14:creationId xmlns:p14="http://schemas.microsoft.com/office/powerpoint/2010/main" val="3313905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AF6AD-B0E5-E14F-178B-892A9C4B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C9FB57A-1A3C-DF50-EC5C-81A2A82AD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Gasilsko orodje in oprema za gašenje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9C81903-CB11-861F-9452-C072C4782C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673950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F3D9A-5017-0F1C-9FE6-3BB383CBA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C857B5E9-0715-0411-4EF5-CD0F09322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Gasilske cevi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3B536FF-52EC-4601-8A4D-596B501B4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Transport gasilnega sredstva</a:t>
            </a:r>
          </a:p>
          <a:p>
            <a:r>
              <a:rPr lang="sl-SI" dirty="0"/>
              <a:t>Tlačne, sesalne</a:t>
            </a:r>
          </a:p>
          <a:p>
            <a:r>
              <a:rPr lang="sl-SI" dirty="0"/>
              <a:t>Različne dolžine</a:t>
            </a:r>
          </a:p>
          <a:p>
            <a:r>
              <a:rPr lang="sl-SI" dirty="0"/>
              <a:t>Različnih premerov</a:t>
            </a:r>
          </a:p>
        </p:txBody>
      </p:sp>
      <p:pic>
        <p:nvPicPr>
          <p:cNvPr id="8" name="Slika 7" descr="Slika, ki vsebuje besede krog&#10;&#10;Vsebina, ustvarjena z UI, morda ni pravilna.">
            <a:extLst>
              <a:ext uri="{FF2B5EF4-FFF2-40B4-BE49-F238E27FC236}">
                <a16:creationId xmlns:a16="http://schemas.microsoft.com/office/drawing/2014/main" id="{531E34F7-651C-571A-3E4A-00350F5CA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797" y="1690688"/>
            <a:ext cx="1904977" cy="1544817"/>
          </a:xfrm>
          <a:prstGeom prst="rect">
            <a:avLst/>
          </a:prstGeom>
        </p:spPr>
      </p:pic>
      <p:pic>
        <p:nvPicPr>
          <p:cNvPr id="11" name="Slika 10" descr="Slika, ki vsebuje besede mikrofon&#10;&#10;Vsebina, ustvarjena z UI, morda ni pravilna.">
            <a:extLst>
              <a:ext uri="{FF2B5EF4-FFF2-40B4-BE49-F238E27FC236}">
                <a16:creationId xmlns:a16="http://schemas.microsoft.com/office/drawing/2014/main" id="{18297702-9A04-8D15-66E3-C2902DFABAD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0E9"/>
              </a:clrFrom>
              <a:clrTo>
                <a:srgbClr val="F3F0E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64" b="28264"/>
          <a:stretch>
            <a:fillRect/>
          </a:stretch>
        </p:blipFill>
        <p:spPr>
          <a:xfrm flipH="1">
            <a:off x="5167084" y="2656118"/>
            <a:ext cx="7106575" cy="3089387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id="{DC3031C8-18B9-E20E-8A7F-6A00368CD7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93799" y="4368164"/>
            <a:ext cx="5584954" cy="212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164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4916B-855E-98FE-E842-697969DA5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43E7E6C4-95A1-D56A-2D42-987C90A73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Oprema za cevi</a:t>
            </a:r>
          </a:p>
        </p:txBody>
      </p:sp>
      <p:sp>
        <p:nvSpPr>
          <p:cNvPr id="11" name="Označba mesta besedila 10">
            <a:extLst>
              <a:ext uri="{FF2B5EF4-FFF2-40B4-BE49-F238E27FC236}">
                <a16:creationId xmlns:a16="http://schemas.microsoft.com/office/drawing/2014/main" id="{D509786D-466B-EBD2-054A-38F774077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l-SI" dirty="0"/>
              <a:t>Cevni nosilec</a:t>
            </a:r>
          </a:p>
        </p:txBody>
      </p:sp>
      <p:sp>
        <p:nvSpPr>
          <p:cNvPr id="12" name="Označba mesta besedila 11">
            <a:extLst>
              <a:ext uri="{FF2B5EF4-FFF2-40B4-BE49-F238E27FC236}">
                <a16:creationId xmlns:a16="http://schemas.microsoft.com/office/drawing/2014/main" id="{58057B6E-B74E-EF99-655D-782E0EA11B2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ctr"/>
            <a:r>
              <a:rPr lang="sl-SI" dirty="0"/>
              <a:t>Cevni </a:t>
            </a:r>
            <a:r>
              <a:rPr lang="sl-SI" dirty="0" err="1"/>
              <a:t>pritrdilec</a:t>
            </a:r>
            <a:endParaRPr lang="sl-SI" dirty="0"/>
          </a:p>
        </p:txBody>
      </p:sp>
      <p:sp>
        <p:nvSpPr>
          <p:cNvPr id="14" name="Označba mesta besedila 13">
            <a:extLst>
              <a:ext uri="{FF2B5EF4-FFF2-40B4-BE49-F238E27FC236}">
                <a16:creationId xmlns:a16="http://schemas.microsoft.com/office/drawing/2014/main" id="{5E3C79BD-FD21-39BD-92AA-1375C056182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pPr algn="ctr"/>
            <a:r>
              <a:rPr lang="sl-SI" dirty="0"/>
              <a:t>Cevne obveze</a:t>
            </a:r>
          </a:p>
        </p:txBody>
      </p:sp>
      <p:pic>
        <p:nvPicPr>
          <p:cNvPr id="19" name="Označba mesta vsebine 18" descr="Slika, ki vsebuje besede jeklena pila, orodje&#10;&#10;Vsebina, ustvarjena z UI, morda ni pravilna.">
            <a:extLst>
              <a:ext uri="{FF2B5EF4-FFF2-40B4-BE49-F238E27FC236}">
                <a16:creationId xmlns:a16="http://schemas.microsoft.com/office/drawing/2014/main" id="{51403D49-D095-EB1B-298D-3FCD88866806}"/>
              </a:ext>
            </a:extLst>
          </p:cNvPr>
          <p:cNvPicPr>
            <a:picLocks noGrp="1" noChangeAspect="1"/>
          </p:cNvPicPr>
          <p:nvPr>
            <p:ph sz="half" idx="16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654" y="4347369"/>
            <a:ext cx="2362791" cy="2362791"/>
          </a:xfrm>
        </p:spPr>
      </p:pic>
      <p:pic>
        <p:nvPicPr>
          <p:cNvPr id="16" name="Označba mesta vsebine 15">
            <a:extLst>
              <a:ext uri="{FF2B5EF4-FFF2-40B4-BE49-F238E27FC236}">
                <a16:creationId xmlns:a16="http://schemas.microsoft.com/office/drawing/2014/main" id="{8BA01C98-CC0A-849F-6B61-EFEFEA3922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51" y="2979737"/>
            <a:ext cx="2735262" cy="2735264"/>
          </a:xfrm>
          <a:prstGeom prst="rect">
            <a:avLst/>
          </a:prstGeom>
        </p:spPr>
      </p:pic>
      <p:pic>
        <p:nvPicPr>
          <p:cNvPr id="17" name="Označba mesta vsebine 16">
            <a:extLst>
              <a:ext uri="{FF2B5EF4-FFF2-40B4-BE49-F238E27FC236}">
                <a16:creationId xmlns:a16="http://schemas.microsoft.com/office/drawing/2014/main" id="{AA4BC161-995F-7106-72C9-06CC7EC4C562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089" y="3312623"/>
            <a:ext cx="2398222" cy="2402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Slika 20" descr="Slika, ki vsebuje besede kovinski, gospodinjski izdelki&#10;&#10;Vsebina, ustvarjena z UI, morda ni pravilna.">
            <a:extLst>
              <a:ext uri="{FF2B5EF4-FFF2-40B4-BE49-F238E27FC236}">
                <a16:creationId xmlns:a16="http://schemas.microsoft.com/office/drawing/2014/main" id="{5E90F0DF-7F48-D9F6-F8A8-0F6439EA9C0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654" y="2505075"/>
            <a:ext cx="2362791" cy="236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66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B9229-D0D3-B8F6-330E-13A96E8B3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46FFDE1C-A55D-E262-05CD-89C5217EE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Spojke</a:t>
            </a:r>
          </a:p>
        </p:txBody>
      </p:sp>
      <p:sp>
        <p:nvSpPr>
          <p:cNvPr id="16" name="Označba mesta vsebine 15">
            <a:extLst>
              <a:ext uri="{FF2B5EF4-FFF2-40B4-BE49-F238E27FC236}">
                <a16:creationId xmlns:a16="http://schemas.microsoft.com/office/drawing/2014/main" id="{DC274E82-F7EE-A657-C63F-8A1046C66A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l-SI" dirty="0"/>
              <a:t>Tlačne</a:t>
            </a:r>
          </a:p>
          <a:p>
            <a:r>
              <a:rPr lang="sl-SI" dirty="0"/>
              <a:t>Sesalne</a:t>
            </a:r>
          </a:p>
          <a:p>
            <a:r>
              <a:rPr lang="sl-SI" dirty="0"/>
              <a:t>Stabilne</a:t>
            </a:r>
          </a:p>
          <a:p>
            <a:r>
              <a:rPr lang="sl-SI" dirty="0"/>
              <a:t>Slepe</a:t>
            </a:r>
          </a:p>
          <a:p>
            <a:r>
              <a:rPr lang="sl-SI" dirty="0"/>
              <a:t>Prehodne</a:t>
            </a:r>
          </a:p>
        </p:txBody>
      </p:sp>
      <p:pic>
        <p:nvPicPr>
          <p:cNvPr id="21" name="Označba mesta vsebine 20" descr="Slika, ki vsebuje besede avtomobilski del, del&#10;&#10;Vsebina, ustvarjena z UI, morda ni pravilna.">
            <a:extLst>
              <a:ext uri="{FF2B5EF4-FFF2-40B4-BE49-F238E27FC236}">
                <a16:creationId xmlns:a16="http://schemas.microsoft.com/office/drawing/2014/main" id="{9D1BAEFC-FA7F-06C7-9359-AD531DCA94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630" y="4161134"/>
            <a:ext cx="3911600" cy="2933700"/>
          </a:xfrm>
        </p:spPr>
      </p:pic>
      <p:pic>
        <p:nvPicPr>
          <p:cNvPr id="23" name="Slika 22" descr="Slika, ki vsebuje besede elektronika, zvočnik, zvočna oprema, nizkotonec&#10;&#10;Vsebina, ustvarjena z UI, morda ni pravilna.">
            <a:extLst>
              <a:ext uri="{FF2B5EF4-FFF2-40B4-BE49-F238E27FC236}">
                <a16:creationId xmlns:a16="http://schemas.microsoft.com/office/drawing/2014/main" id="{75B7A3B8-4459-68A8-1AFF-5574205310E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148" y="3777129"/>
            <a:ext cx="3527393" cy="2645545"/>
          </a:xfrm>
          <a:prstGeom prst="rect">
            <a:avLst/>
          </a:prstGeom>
        </p:spPr>
      </p:pic>
      <p:pic>
        <p:nvPicPr>
          <p:cNvPr id="25" name="Slika 24" descr="Slika, ki vsebuje besede avtomobilski del, kovinski, gospodinjski izdelki, orešek&#10;&#10;Vsebina, ustvarjena z UI, morda ni pravilna.">
            <a:extLst>
              <a:ext uri="{FF2B5EF4-FFF2-40B4-BE49-F238E27FC236}">
                <a16:creationId xmlns:a16="http://schemas.microsoft.com/office/drawing/2014/main" id="{226CBA1C-00E3-978B-081C-F72B25C4A36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787" y="1504393"/>
            <a:ext cx="2154026" cy="1723220"/>
          </a:xfrm>
          <a:prstGeom prst="rect">
            <a:avLst/>
          </a:prstGeom>
        </p:spPr>
      </p:pic>
      <p:pic>
        <p:nvPicPr>
          <p:cNvPr id="27" name="Slika 26" descr="Slika, ki vsebuje besede avtomobilski del, pnevmatika, sintetični kavčuk, kolo&#10;&#10;Vsebina, ustvarjena z UI, morda ni pravilna.">
            <a:extLst>
              <a:ext uri="{FF2B5EF4-FFF2-40B4-BE49-F238E27FC236}">
                <a16:creationId xmlns:a16="http://schemas.microsoft.com/office/drawing/2014/main" id="{8A678C68-76F2-E862-AE3D-A8CBA2AAF8C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617" y="1690688"/>
            <a:ext cx="3482311" cy="2611733"/>
          </a:xfrm>
          <a:prstGeom prst="rect">
            <a:avLst/>
          </a:prstGeom>
        </p:spPr>
      </p:pic>
      <p:pic>
        <p:nvPicPr>
          <p:cNvPr id="29" name="Slika 28" descr="Slika, ki vsebuje besede zvočnik, krog&#10;&#10;Vsebina, ustvarjena z UI, morda ni pravilna.">
            <a:extLst>
              <a:ext uri="{FF2B5EF4-FFF2-40B4-BE49-F238E27FC236}">
                <a16:creationId xmlns:a16="http://schemas.microsoft.com/office/drawing/2014/main" id="{4AC4A6B5-73EB-95D1-98A6-DEC807BA270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050" y="3227613"/>
            <a:ext cx="3388444" cy="254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816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84C348-DB66-5F72-8D3F-A57BE8522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Ključi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0D5CC5D6-BE94-7EB2-4BEC-779AF0ACB4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l-SI" dirty="0"/>
              <a:t>Spojni ključ</a:t>
            </a:r>
          </a:p>
        </p:txBody>
      </p:sp>
      <p:pic>
        <p:nvPicPr>
          <p:cNvPr id="11" name="Označba mesta vsebine 10" descr="Slika, ki vsebuje besede orodje, ključ&#10;&#10;Vsebina, ustvarjena z UI, morda ni pravilna.">
            <a:extLst>
              <a:ext uri="{FF2B5EF4-FFF2-40B4-BE49-F238E27FC236}">
                <a16:creationId xmlns:a16="http://schemas.microsoft.com/office/drawing/2014/main" id="{09350362-C2BB-3FDB-848C-2EC185E234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2" y="3219549"/>
            <a:ext cx="3379787" cy="2255640"/>
          </a:xfrm>
        </p:spPr>
      </p:pic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7541E5D6-D238-5E21-FE03-9C8CE1FC5D4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ctr"/>
            <a:r>
              <a:rPr lang="sl-SI" dirty="0"/>
              <a:t>Hidrantni ključ</a:t>
            </a:r>
          </a:p>
        </p:txBody>
      </p:sp>
      <p:sp>
        <p:nvSpPr>
          <p:cNvPr id="8" name="Označba mesta besedila 7">
            <a:extLst>
              <a:ext uri="{FF2B5EF4-FFF2-40B4-BE49-F238E27FC236}">
                <a16:creationId xmlns:a16="http://schemas.microsoft.com/office/drawing/2014/main" id="{BF330462-7CC6-622D-AD0B-F9C9AC529E90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pPr algn="ctr"/>
            <a:r>
              <a:rPr lang="sl-SI" dirty="0"/>
              <a:t>Ključ za </a:t>
            </a:r>
            <a:br>
              <a:rPr lang="sl-SI" dirty="0"/>
            </a:br>
            <a:r>
              <a:rPr lang="sl-SI" dirty="0"/>
              <a:t>podzemni hidrant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50FCB27B-75FF-9887-896B-01E0378CF60B}"/>
              </a:ext>
            </a:extLst>
          </p:cNvPr>
          <p:cNvPicPr>
            <a:picLocks noGrp="1" noChangeAspect="1" noChangeArrowheads="1"/>
          </p:cNvPicPr>
          <p:nvPr>
            <p:ph sz="half" idx="14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06"/>
          <a:stretch>
            <a:fillRect/>
          </a:stretch>
        </p:blipFill>
        <p:spPr bwMode="auto">
          <a:xfrm>
            <a:off x="4670425" y="3219549"/>
            <a:ext cx="3378200" cy="168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E87679D-BF4E-25C9-ECBF-3F613DDD37E8}"/>
              </a:ext>
            </a:extLst>
          </p:cNvPr>
          <p:cNvPicPr>
            <a:picLocks noGrp="1" noChangeAspect="1" noChangeArrowheads="1"/>
          </p:cNvPicPr>
          <p:nvPr>
            <p:ph sz="half" idx="16"/>
          </p:nvPr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8" r="30897"/>
          <a:stretch>
            <a:fillRect/>
          </a:stretch>
        </p:blipFill>
        <p:spPr bwMode="auto">
          <a:xfrm>
            <a:off x="8747918" y="2093119"/>
            <a:ext cx="1828800" cy="461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233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7CB6DFE-85F0-6144-2B9D-4CE11BC88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Ročniki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865A5FAC-794B-A05E-6255-E343CB30F8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l-SI" dirty="0"/>
              <a:t>Ročnik z zasunom</a:t>
            </a:r>
          </a:p>
          <a:p>
            <a:r>
              <a:rPr lang="sl-SI" dirty="0" err="1"/>
              <a:t>Turbo</a:t>
            </a:r>
            <a:r>
              <a:rPr lang="sl-SI" dirty="0"/>
              <a:t> ročnik</a:t>
            </a:r>
          </a:p>
          <a:p>
            <a:r>
              <a:rPr lang="sl-SI" dirty="0"/>
              <a:t>Ročnik za težko peno</a:t>
            </a:r>
          </a:p>
          <a:p>
            <a:r>
              <a:rPr lang="sl-SI" dirty="0"/>
              <a:t>Ročnik za srednjo peno</a:t>
            </a:r>
          </a:p>
          <a:p>
            <a:r>
              <a:rPr lang="sl-SI" dirty="0"/>
              <a:t>Monsunski ročnik</a:t>
            </a:r>
          </a:p>
          <a:p>
            <a:r>
              <a:rPr lang="sl-SI" dirty="0"/>
              <a:t>Visokotlačni ročnik</a:t>
            </a:r>
          </a:p>
          <a:p>
            <a:r>
              <a:rPr lang="sl-SI" dirty="0"/>
              <a:t>Suličasti ročnik</a:t>
            </a:r>
          </a:p>
          <a:p>
            <a:endParaRPr lang="sl-SI" dirty="0"/>
          </a:p>
        </p:txBody>
      </p:sp>
      <p:pic>
        <p:nvPicPr>
          <p:cNvPr id="15" name="Označba mesta vsebine 14" descr="Slika, ki vsebuje besede kladivo, orodje&#10;&#10;Vsebina, ustvarjena z UI, morda ni pravilna.">
            <a:extLst>
              <a:ext uri="{FF2B5EF4-FFF2-40B4-BE49-F238E27FC236}">
                <a16:creationId xmlns:a16="http://schemas.microsoft.com/office/drawing/2014/main" id="{EE69FFBA-30F7-2BAD-9ACF-177B343E1B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352227">
            <a:off x="4573326" y="528057"/>
            <a:ext cx="2280217" cy="2280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Slika 20" descr="Slika, ki vsebuje besede kamera, kamere in optika, optični instrument, objektiv&#10;&#10;Vsebina, ustvarjena z UI, morda ni pravilna.">
            <a:extLst>
              <a:ext uri="{FF2B5EF4-FFF2-40B4-BE49-F238E27FC236}">
                <a16:creationId xmlns:a16="http://schemas.microsoft.com/office/drawing/2014/main" id="{972A1A98-FFD1-54A3-00DE-6E8285BA0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774" y="1307921"/>
            <a:ext cx="1860815" cy="1488875"/>
          </a:xfrm>
          <a:prstGeom prst="rect">
            <a:avLst/>
          </a:prstGeom>
        </p:spPr>
      </p:pic>
      <p:pic>
        <p:nvPicPr>
          <p:cNvPr id="25" name="Slika 24" descr="Slika, ki vsebuje besede avtomobilski del&#10;&#10;Vsebina, ustvarjena z UI, morda ni pravilna.">
            <a:extLst>
              <a:ext uri="{FF2B5EF4-FFF2-40B4-BE49-F238E27FC236}">
                <a16:creationId xmlns:a16="http://schemas.microsoft.com/office/drawing/2014/main" id="{2E2DD175-3BA8-2359-83A2-017D182053B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05" b="36890"/>
          <a:stretch>
            <a:fillRect/>
          </a:stretch>
        </p:blipFill>
        <p:spPr>
          <a:xfrm>
            <a:off x="8305666" y="1600311"/>
            <a:ext cx="3808941" cy="1171375"/>
          </a:xfrm>
          <a:prstGeom prst="rect">
            <a:avLst/>
          </a:prstGeom>
        </p:spPr>
      </p:pic>
      <p:pic>
        <p:nvPicPr>
          <p:cNvPr id="27" name="Slika 26" descr="Slika, ki vsebuje besede avtomobilski del&#10;&#10;Vsebina, ustvarjena z UI, morda ni pravilna.">
            <a:extLst>
              <a:ext uri="{FF2B5EF4-FFF2-40B4-BE49-F238E27FC236}">
                <a16:creationId xmlns:a16="http://schemas.microsoft.com/office/drawing/2014/main" id="{CD063B9F-131C-22BD-7DEA-4A94120107C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6" b="22443"/>
          <a:stretch>
            <a:fillRect/>
          </a:stretch>
        </p:blipFill>
        <p:spPr>
          <a:xfrm>
            <a:off x="5091733" y="2771686"/>
            <a:ext cx="3685379" cy="1741067"/>
          </a:xfrm>
          <a:prstGeom prst="rect">
            <a:avLst/>
          </a:prstGeom>
        </p:spPr>
      </p:pic>
      <p:pic>
        <p:nvPicPr>
          <p:cNvPr id="29" name="Slika 28" descr="Slika, ki vsebuje besede valj, rdeča, avtomobilski del&#10;&#10;Vsebina, ustvarjena z UI, morda ni pravilna.">
            <a:extLst>
              <a:ext uri="{FF2B5EF4-FFF2-40B4-BE49-F238E27FC236}">
                <a16:creationId xmlns:a16="http://schemas.microsoft.com/office/drawing/2014/main" id="{2E1F1B44-97CD-DB34-31FD-B58E8F143F3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1" b="13296"/>
          <a:stretch>
            <a:fillRect/>
          </a:stretch>
        </p:blipFill>
        <p:spPr>
          <a:xfrm>
            <a:off x="9043461" y="2925874"/>
            <a:ext cx="3148539" cy="1627765"/>
          </a:xfrm>
          <a:prstGeom prst="rect">
            <a:avLst/>
          </a:prstGeom>
        </p:spPr>
      </p:pic>
      <p:pic>
        <p:nvPicPr>
          <p:cNvPr id="31" name="Slika 30" descr="Slika, ki vsebuje besede orodje, orožje, kladivo&#10;&#10;Vsebina, ustvarjena z UI, morda ni pravilna.">
            <a:extLst>
              <a:ext uri="{FF2B5EF4-FFF2-40B4-BE49-F238E27FC236}">
                <a16:creationId xmlns:a16="http://schemas.microsoft.com/office/drawing/2014/main" id="{41C4C225-466A-9879-F2DE-464C049470F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423" y="3903796"/>
            <a:ext cx="2856175" cy="2142131"/>
          </a:xfrm>
          <a:prstGeom prst="rect">
            <a:avLst/>
          </a:prstGeom>
        </p:spPr>
      </p:pic>
      <p:pic>
        <p:nvPicPr>
          <p:cNvPr id="33" name="Slika 32" descr="Slika, ki vsebuje besede orodje, vzvod, palica&#10;&#10;Vsebina, ustvarjena z UI, morda ni pravilna.">
            <a:extLst>
              <a:ext uri="{FF2B5EF4-FFF2-40B4-BE49-F238E27FC236}">
                <a16:creationId xmlns:a16="http://schemas.microsoft.com/office/drawing/2014/main" id="{A8AED101-39E5-8999-8A0A-974A62E7AE8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56" b="36583"/>
          <a:stretch>
            <a:fillRect/>
          </a:stretch>
        </p:blipFill>
        <p:spPr>
          <a:xfrm>
            <a:off x="3291282" y="5469768"/>
            <a:ext cx="8813800" cy="147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8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0ED470E-05BD-9523-0A74-3D699E6B1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Razdelilniki</a:t>
            </a: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A6F493AD-E6B6-6331-B6A6-DBE3D05DF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l-SI" dirty="0"/>
              <a:t>Dvojak</a:t>
            </a:r>
          </a:p>
        </p:txBody>
      </p:sp>
      <p:pic>
        <p:nvPicPr>
          <p:cNvPr id="16" name="Označba mesta vsebine 15" descr="Slika, ki vsebuje besede avtomobilski del, igrača, kolo&#10;&#10;Vsebina, ustvarjena z UI, morda ni pravilna.">
            <a:extLst>
              <a:ext uri="{FF2B5EF4-FFF2-40B4-BE49-F238E27FC236}">
                <a16:creationId xmlns:a16="http://schemas.microsoft.com/office/drawing/2014/main" id="{692F5CEA-61EB-6D52-E0A2-9529EA3C23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2" t="4135" r="11595" b="7712"/>
          <a:stretch>
            <a:fillRect/>
          </a:stretch>
        </p:blipFill>
        <p:spPr>
          <a:xfrm>
            <a:off x="2266156" y="3006726"/>
            <a:ext cx="2305050" cy="2456319"/>
          </a:xfrm>
        </p:spPr>
      </p:pic>
      <p:sp>
        <p:nvSpPr>
          <p:cNvPr id="8" name="Označba mesta besedila 7">
            <a:extLst>
              <a:ext uri="{FF2B5EF4-FFF2-40B4-BE49-F238E27FC236}">
                <a16:creationId xmlns:a16="http://schemas.microsoft.com/office/drawing/2014/main" id="{8EACA16F-3B8F-85F1-DB3C-3D9B456B00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sl-SI" dirty="0" err="1"/>
              <a:t>Trojak</a:t>
            </a:r>
            <a:endParaRPr lang="sl-SI" dirty="0"/>
          </a:p>
        </p:txBody>
      </p:sp>
      <p:pic>
        <p:nvPicPr>
          <p:cNvPr id="18" name="Označba mesta vsebine 17" descr="Slika, ki vsebuje besede kolo, avtomobilski del, pnevmatika, tricikel&#10;&#10;Vsebina, ustvarjena z UI, morda ni pravilna.">
            <a:extLst>
              <a:ext uri="{FF2B5EF4-FFF2-40B4-BE49-F238E27FC236}">
                <a16:creationId xmlns:a16="http://schemas.microsoft.com/office/drawing/2014/main" id="{53EB68CA-F6C8-55FF-08E1-418451E3F55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575" y="2809280"/>
            <a:ext cx="4429125" cy="2491382"/>
          </a:xfrm>
        </p:spPr>
      </p:pic>
      <p:pic>
        <p:nvPicPr>
          <p:cNvPr id="20" name="Slika 19" descr="Slika, ki vsebuje besede avtomobilski del, kolo, igrača, pnevmatika&#10;&#10;Vsebina, ustvarjena z UI, morda ni pravilna.">
            <a:extLst>
              <a:ext uri="{FF2B5EF4-FFF2-40B4-BE49-F238E27FC236}">
                <a16:creationId xmlns:a16="http://schemas.microsoft.com/office/drawing/2014/main" id="{005065CB-3065-4269-AE31-9044BE46CD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415" y="4183719"/>
            <a:ext cx="2720973" cy="204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213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FF980-9A41-FEF3-DBBD-C62F0F382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210A778-B2FB-B872-F660-18248EA44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Gasilske armature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CEFFC841-C645-42B8-C48B-1F2BBE29B6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34002" cy="4351338"/>
          </a:xfrm>
        </p:spPr>
        <p:txBody>
          <a:bodyPr/>
          <a:lstStyle/>
          <a:p>
            <a:r>
              <a:rPr lang="sl-SI" dirty="0"/>
              <a:t>Sesalni koš</a:t>
            </a:r>
          </a:p>
          <a:p>
            <a:r>
              <a:rPr lang="sl-SI" dirty="0"/>
              <a:t>Zbiralnik </a:t>
            </a:r>
          </a:p>
          <a:p>
            <a:r>
              <a:rPr lang="sl-SI" dirty="0"/>
              <a:t>Hidrantni nastavek</a:t>
            </a:r>
          </a:p>
          <a:p>
            <a:r>
              <a:rPr lang="sl-SI" dirty="0"/>
              <a:t>Oporno koleno</a:t>
            </a:r>
          </a:p>
          <a:p>
            <a:r>
              <a:rPr lang="sl-SI" dirty="0"/>
              <a:t>Omejevalnik tlaka </a:t>
            </a:r>
          </a:p>
          <a:p>
            <a:r>
              <a:rPr lang="sl-SI" dirty="0"/>
              <a:t>Medmešalnik penila</a:t>
            </a:r>
          </a:p>
          <a:p>
            <a:r>
              <a:rPr lang="sl-SI" dirty="0"/>
              <a:t>Zaščitna mreža za sesalni koš</a:t>
            </a:r>
          </a:p>
        </p:txBody>
      </p:sp>
      <p:pic>
        <p:nvPicPr>
          <p:cNvPr id="7" name="Označba mesta vsebine 6" descr="Slika, ki vsebuje besede rdeča, orodje, ključ&#10;&#10;Vsebina, ustvarjena z UI, morda ni pravilna.">
            <a:extLst>
              <a:ext uri="{FF2B5EF4-FFF2-40B4-BE49-F238E27FC236}">
                <a16:creationId xmlns:a16="http://schemas.microsoft.com/office/drawing/2014/main" id="{48055667-67B0-0BA5-0845-CC410AA30C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60" r="41360"/>
          <a:stretch>
            <a:fillRect/>
          </a:stretch>
        </p:blipFill>
        <p:spPr>
          <a:xfrm>
            <a:off x="10372848" y="1385593"/>
            <a:ext cx="1681066" cy="5472407"/>
          </a:xfrm>
        </p:spPr>
      </p:pic>
      <p:pic>
        <p:nvPicPr>
          <p:cNvPr id="9" name="Slika 8" descr="Slika, ki vsebuje besede valj, rdeča&#10;&#10;Vsebina, ustvarjena z UI, morda ni pravilna.">
            <a:extLst>
              <a:ext uri="{FF2B5EF4-FFF2-40B4-BE49-F238E27FC236}">
                <a16:creationId xmlns:a16="http://schemas.microsoft.com/office/drawing/2014/main" id="{E63935BE-A9BE-ECE5-F8C3-0CFB70A9BB0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8" t="15834" r="23542" b="7778"/>
          <a:stretch>
            <a:fillRect/>
          </a:stretch>
        </p:blipFill>
        <p:spPr>
          <a:xfrm>
            <a:off x="7374000" y="933433"/>
            <a:ext cx="1269865" cy="1476586"/>
          </a:xfrm>
          <a:prstGeom prst="rect">
            <a:avLst/>
          </a:prstGeom>
        </p:spPr>
      </p:pic>
      <p:pic>
        <p:nvPicPr>
          <p:cNvPr id="11" name="Slika 10" descr="Slika, ki vsebuje besede požarni hidrant&#10;&#10;Vsebina, ustvarjena z UI, morda ni pravilna.">
            <a:extLst>
              <a:ext uri="{FF2B5EF4-FFF2-40B4-BE49-F238E27FC236}">
                <a16:creationId xmlns:a16="http://schemas.microsoft.com/office/drawing/2014/main" id="{EFBFB84F-AF38-C49A-C627-1B45D411CB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2" t="7639" r="15104" b="9931"/>
          <a:stretch>
            <a:fillRect/>
          </a:stretch>
        </p:blipFill>
        <p:spPr>
          <a:xfrm>
            <a:off x="5285979" y="1942023"/>
            <a:ext cx="1461903" cy="1372847"/>
          </a:xfrm>
          <a:prstGeom prst="rect">
            <a:avLst/>
          </a:prstGeom>
        </p:spPr>
      </p:pic>
      <p:pic>
        <p:nvPicPr>
          <p:cNvPr id="13" name="Slika 12" descr="Slika, ki vsebuje besede avtomobilski del, gospodinjski izdelki, orodje, vzvod&#10;&#10;Vsebina, ustvarjena z UI, morda ni pravilna.">
            <a:extLst>
              <a:ext uri="{FF2B5EF4-FFF2-40B4-BE49-F238E27FC236}">
                <a16:creationId xmlns:a16="http://schemas.microsoft.com/office/drawing/2014/main" id="{893D0CB9-6FA9-62A8-E60E-F11FE0056A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010" y="2888536"/>
            <a:ext cx="1269865" cy="1009940"/>
          </a:xfrm>
          <a:prstGeom prst="rect">
            <a:avLst/>
          </a:prstGeom>
        </p:spPr>
      </p:pic>
      <p:pic>
        <p:nvPicPr>
          <p:cNvPr id="15" name="Slika 14" descr="Slika, ki vsebuje besede kosilnica, avtomobilski del, igrača, rdeča&#10;&#10;Vsebina, ustvarjena z UI, morda ni pravilna.">
            <a:extLst>
              <a:ext uri="{FF2B5EF4-FFF2-40B4-BE49-F238E27FC236}">
                <a16:creationId xmlns:a16="http://schemas.microsoft.com/office/drawing/2014/main" id="{2E71ED80-B76E-8F65-A7F9-51A858441E7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634" y="3339144"/>
            <a:ext cx="1671467" cy="1253601"/>
          </a:xfrm>
          <a:prstGeom prst="rect">
            <a:avLst/>
          </a:prstGeom>
        </p:spPr>
      </p:pic>
      <p:pic>
        <p:nvPicPr>
          <p:cNvPr id="17" name="Slika 16" descr="Slika, ki vsebuje besede skica, mreža&#10;&#10;Vsebina, ustvarjena z UI, morda ni pravilna.">
            <a:extLst>
              <a:ext uri="{FF2B5EF4-FFF2-40B4-BE49-F238E27FC236}">
                <a16:creationId xmlns:a16="http://schemas.microsoft.com/office/drawing/2014/main" id="{9B4E5EA7-8711-BAE5-2038-9D2840449D3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117" y="4650253"/>
            <a:ext cx="1857425" cy="2086287"/>
          </a:xfrm>
          <a:prstGeom prst="rect">
            <a:avLst/>
          </a:prstGeom>
        </p:spPr>
      </p:pic>
      <p:pic>
        <p:nvPicPr>
          <p:cNvPr id="19" name="Slika 18" descr="Slika, ki vsebuje besede požarni hidrant, rdeča&#10;&#10;Vsebina, ustvarjena z UI, morda ni pravilna.">
            <a:extLst>
              <a:ext uri="{FF2B5EF4-FFF2-40B4-BE49-F238E27FC236}">
                <a16:creationId xmlns:a16="http://schemas.microsoft.com/office/drawing/2014/main" id="{82AEFC22-1975-D836-C00D-A71EEA9CD34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379" y="4798868"/>
            <a:ext cx="2172573" cy="162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223635"/>
      </p:ext>
    </p:extLst>
  </p:cSld>
  <p:clrMapOvr>
    <a:masterClrMapping/>
  </p:clrMapOvr>
</p:sld>
</file>

<file path=ppt/theme/theme1.xml><?xml version="1.0" encoding="utf-8"?>
<a:theme xmlns:a="http://schemas.openxmlformats.org/drawingml/2006/main" name="Vsebin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o meri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Naslovi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Z Logate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3424</TotalTime>
  <Words>293</Words>
  <Application>Microsoft Office PowerPoint</Application>
  <PresentationFormat>Širokozaslonsko</PresentationFormat>
  <Paragraphs>107</Paragraphs>
  <Slides>20</Slides>
  <Notes>1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20</vt:i4>
      </vt:variant>
    </vt:vector>
  </HeadingPairs>
  <TitlesOfParts>
    <vt:vector size="25" baseType="lpstr">
      <vt:lpstr>Aptos</vt:lpstr>
      <vt:lpstr>Arial</vt:lpstr>
      <vt:lpstr>Georgia</vt:lpstr>
      <vt:lpstr>Vsebina</vt:lpstr>
      <vt:lpstr>Naslovi</vt:lpstr>
      <vt:lpstr>Vozila in oprema</vt:lpstr>
      <vt:lpstr>Gasilska vozila</vt:lpstr>
      <vt:lpstr>Gasilska vozila</vt:lpstr>
      <vt:lpstr>Gasilska vozila s cisterno</vt:lpstr>
      <vt:lpstr>Tehnična in orodna vozila</vt:lpstr>
      <vt:lpstr>Gasilska vozila za gašenje gozdnih požarov</vt:lpstr>
      <vt:lpstr>Gasilska logistična vozila</vt:lpstr>
      <vt:lpstr>Gasilski priklopniki</vt:lpstr>
      <vt:lpstr>GVV-1</vt:lpstr>
      <vt:lpstr>GVGP-1</vt:lpstr>
      <vt:lpstr>GVM-1</vt:lpstr>
      <vt:lpstr>PMB</vt:lpstr>
      <vt:lpstr>Gasilsko orodje in oprema za gašenje</vt:lpstr>
      <vt:lpstr>Gasilske cevi</vt:lpstr>
      <vt:lpstr>Oprema za cevi</vt:lpstr>
      <vt:lpstr>Spojke</vt:lpstr>
      <vt:lpstr>Ključi</vt:lpstr>
      <vt:lpstr>Ročniki</vt:lpstr>
      <vt:lpstr>Razdelilniki</vt:lpstr>
      <vt:lpstr>Gasilske armature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Gladek</dc:creator>
  <cp:lastModifiedBy>Peter Gladek</cp:lastModifiedBy>
  <cp:revision>2</cp:revision>
  <dcterms:created xsi:type="dcterms:W3CDTF">2025-10-18T17:41:36Z</dcterms:created>
  <dcterms:modified xsi:type="dcterms:W3CDTF">2025-12-28T21:40:26Z</dcterms:modified>
</cp:coreProperties>
</file>