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8" r:id="rId3"/>
    <p:sldId id="260" r:id="rId4"/>
    <p:sldId id="256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260"/>
            <p14:sldId id="256"/>
          </p14:sldIdLst>
        </p14:section>
        <p14:section name="Poglavje 2" id="{A9372EFB-A46D-46BA-A218-E50CAEF33FEC}">
          <p14:sldIdLst>
            <p14:sldId id="261"/>
            <p14:sldId id="262"/>
          </p14:sldIdLst>
        </p14:section>
        <p14:section name="Poglavje 3" id="{33A0D2F1-02F8-4424-AC6F-51A57863D86F}">
          <p14:sldIdLst>
            <p14:sldId id="263"/>
            <p14:sldId id="264"/>
          </p14:sldIdLst>
        </p14:section>
        <p14:section name="Poglavje 4" id="{AA3E3F74-8A20-4F1A-A713-F2747E4A2F18}">
          <p14:sldIdLst>
            <p14:sldId id="265"/>
            <p14:sldId id="266"/>
          </p14:sldIdLst>
        </p14:section>
        <p14:section name="Poglavje 5" id="{83B7D00B-C01D-4C28-BC3B-667E4C78D195}">
          <p14:sldIdLst>
            <p14:sldId id="267"/>
            <p14:sldId id="268"/>
            <p14:sldId id="269"/>
            <p14:sldId id="270"/>
            <p14:sldId id="271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826"/>
    <a:srgbClr val="ED1D24"/>
    <a:srgbClr val="616161"/>
    <a:srgbClr val="313164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9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ladek" userId="889cb8531c4a3f3b" providerId="LiveId" clId="{BEAFB65F-A279-4999-B12B-412B2DEB45C6}"/>
    <pc:docChg chg="undo redo custSel addSld modSld modSection">
      <pc:chgData name="Peter Gladek" userId="889cb8531c4a3f3b" providerId="LiveId" clId="{BEAFB65F-A279-4999-B12B-412B2DEB45C6}" dt="2025-11-04T23:33:31.558" v="1771" actId="732"/>
      <pc:docMkLst>
        <pc:docMk/>
      </pc:docMkLst>
      <pc:sldChg chg="modSp mod">
        <pc:chgData name="Peter Gladek" userId="889cb8531c4a3f3b" providerId="LiveId" clId="{BEAFB65F-A279-4999-B12B-412B2DEB45C6}" dt="2025-11-02T19:44:09.544" v="1770" actId="20577"/>
        <pc:sldMkLst>
          <pc:docMk/>
          <pc:sldMk cId="3181744601" sldId="256"/>
        </pc:sldMkLst>
        <pc:spChg chg="mod">
          <ac:chgData name="Peter Gladek" userId="889cb8531c4a3f3b" providerId="LiveId" clId="{BEAFB65F-A279-4999-B12B-412B2DEB45C6}" dt="2025-11-02T19:44:09.544" v="1770" actId="20577"/>
          <ac:spMkLst>
            <pc:docMk/>
            <pc:sldMk cId="3181744601" sldId="256"/>
            <ac:spMk id="5" creationId="{68D93877-9FC8-EBB3-A053-D092BBC2E704}"/>
          </ac:spMkLst>
        </pc:spChg>
      </pc:sldChg>
      <pc:sldChg chg="modSp mod">
        <pc:chgData name="Peter Gladek" userId="889cb8531c4a3f3b" providerId="LiveId" clId="{BEAFB65F-A279-4999-B12B-412B2DEB45C6}" dt="2025-11-02T16:52:08.737" v="8" actId="20577"/>
        <pc:sldMkLst>
          <pc:docMk/>
          <pc:sldMk cId="4090543311" sldId="262"/>
        </pc:sldMkLst>
        <pc:spChg chg="mod">
          <ac:chgData name="Peter Gladek" userId="889cb8531c4a3f3b" providerId="LiveId" clId="{BEAFB65F-A279-4999-B12B-412B2DEB45C6}" dt="2025-11-02T16:52:08.737" v="8" actId="20577"/>
          <ac:spMkLst>
            <pc:docMk/>
            <pc:sldMk cId="4090543311" sldId="262"/>
            <ac:spMk id="5" creationId="{B4387CCA-FC55-F603-FD74-263EE5E750B7}"/>
          </ac:spMkLst>
        </pc:spChg>
      </pc:sldChg>
      <pc:sldChg chg="addSp delSp modSp mod">
        <pc:chgData name="Peter Gladek" userId="889cb8531c4a3f3b" providerId="LiveId" clId="{BEAFB65F-A279-4999-B12B-412B2DEB45C6}" dt="2025-11-02T19:08:09.758" v="1403"/>
        <pc:sldMkLst>
          <pc:docMk/>
          <pc:sldMk cId="3500612220" sldId="264"/>
        </pc:sldMkLst>
        <pc:spChg chg="add mod">
          <ac:chgData name="Peter Gladek" userId="889cb8531c4a3f3b" providerId="LiveId" clId="{BEAFB65F-A279-4999-B12B-412B2DEB45C6}" dt="2025-11-02T17:59:54.965" v="480" actId="1076"/>
          <ac:spMkLst>
            <pc:docMk/>
            <pc:sldMk cId="3500612220" sldId="264"/>
            <ac:spMk id="12" creationId="{AFA9789D-6BBA-46A2-17B4-CDBCC055363C}"/>
          </ac:spMkLst>
        </pc:spChg>
        <pc:spChg chg="add mod">
          <ac:chgData name="Peter Gladek" userId="889cb8531c4a3f3b" providerId="LiveId" clId="{BEAFB65F-A279-4999-B12B-412B2DEB45C6}" dt="2025-11-02T17:59:57.852" v="481" actId="1076"/>
          <ac:spMkLst>
            <pc:docMk/>
            <pc:sldMk cId="3500612220" sldId="264"/>
            <ac:spMk id="13" creationId="{3B95D53F-9934-0424-839F-2293D7BDB42E}"/>
          </ac:spMkLst>
        </pc:spChg>
        <pc:graphicFrameChg chg="add mod modGraphic">
          <ac:chgData name="Peter Gladek" userId="889cb8531c4a3f3b" providerId="LiveId" clId="{BEAFB65F-A279-4999-B12B-412B2DEB45C6}" dt="2025-11-02T19:08:09.758" v="1403"/>
          <ac:graphicFrameMkLst>
            <pc:docMk/>
            <pc:sldMk cId="3500612220" sldId="264"/>
            <ac:graphicFrameMk id="2" creationId="{11312BB0-5FB8-F384-2346-AAC507A8F167}"/>
          </ac:graphicFrameMkLst>
        </pc:graphicFrameChg>
        <pc:picChg chg="add mod ord">
          <ac:chgData name="Peter Gladek" userId="889cb8531c4a3f3b" providerId="LiveId" clId="{BEAFB65F-A279-4999-B12B-412B2DEB45C6}" dt="2025-11-02T17:57:43.853" v="470" actId="1076"/>
          <ac:picMkLst>
            <pc:docMk/>
            <pc:sldMk cId="3500612220" sldId="264"/>
            <ac:picMk id="9" creationId="{E399EE62-07F5-7BD7-D928-949E821E85E5}"/>
          </ac:picMkLst>
        </pc:picChg>
        <pc:picChg chg="add mod ord">
          <ac:chgData name="Peter Gladek" userId="889cb8531c4a3f3b" providerId="LiveId" clId="{BEAFB65F-A279-4999-B12B-412B2DEB45C6}" dt="2025-11-02T17:57:43.853" v="470" actId="1076"/>
          <ac:picMkLst>
            <pc:docMk/>
            <pc:sldMk cId="3500612220" sldId="264"/>
            <ac:picMk id="11" creationId="{BB6228C4-0118-3706-888A-2FE2BF2E665E}"/>
          </ac:picMkLst>
        </pc:picChg>
        <pc:picChg chg="add mod">
          <ac:chgData name="Peter Gladek" userId="889cb8531c4a3f3b" providerId="LiveId" clId="{BEAFB65F-A279-4999-B12B-412B2DEB45C6}" dt="2025-11-02T17:57:43.853" v="470" actId="1076"/>
          <ac:picMkLst>
            <pc:docMk/>
            <pc:sldMk cId="3500612220" sldId="264"/>
            <ac:picMk id="1026" creationId="{20ED0EBD-BCD2-6FD1-E9B1-28D4F3166877}"/>
          </ac:picMkLst>
        </pc:picChg>
        <pc:picChg chg="add mod">
          <ac:chgData name="Peter Gladek" userId="889cb8531c4a3f3b" providerId="LiveId" clId="{BEAFB65F-A279-4999-B12B-412B2DEB45C6}" dt="2025-11-02T17:57:43.853" v="470" actId="1076"/>
          <ac:picMkLst>
            <pc:docMk/>
            <pc:sldMk cId="3500612220" sldId="264"/>
            <ac:picMk id="1028" creationId="{EEA22991-C6B9-9686-D311-6A2C0A4104C4}"/>
          </ac:picMkLst>
        </pc:picChg>
      </pc:sldChg>
      <pc:sldChg chg="addSp delSp modSp mod">
        <pc:chgData name="Peter Gladek" userId="889cb8531c4a3f3b" providerId="LiveId" clId="{BEAFB65F-A279-4999-B12B-412B2DEB45C6}" dt="2025-10-18T22:14:29.934" v="7" actId="20577"/>
        <pc:sldMkLst>
          <pc:docMk/>
          <pc:sldMk cId="2311049490" sldId="266"/>
        </pc:sldMkLst>
        <pc:spChg chg="mod">
          <ac:chgData name="Peter Gladek" userId="889cb8531c4a3f3b" providerId="LiveId" clId="{BEAFB65F-A279-4999-B12B-412B2DEB45C6}" dt="2025-10-18T22:14:29.934" v="7" actId="20577"/>
          <ac:spMkLst>
            <pc:docMk/>
            <pc:sldMk cId="2311049490" sldId="266"/>
            <ac:spMk id="3" creationId="{1E455373-C064-2B50-B341-433566070C2A}"/>
          </ac:spMkLst>
        </pc:spChg>
        <pc:picChg chg="add mod">
          <ac:chgData name="Peter Gladek" userId="889cb8531c4a3f3b" providerId="LiveId" clId="{BEAFB65F-A279-4999-B12B-412B2DEB45C6}" dt="2025-10-18T22:13:36.246" v="2" actId="14100"/>
          <ac:picMkLst>
            <pc:docMk/>
            <pc:sldMk cId="2311049490" sldId="266"/>
            <ac:picMk id="6" creationId="{A4656B02-1410-4E4B-FA02-534582AA1746}"/>
          </ac:picMkLst>
        </pc:picChg>
      </pc:sldChg>
      <pc:sldChg chg="addSp modSp mod">
        <pc:chgData name="Peter Gladek" userId="889cb8531c4a3f3b" providerId="LiveId" clId="{BEAFB65F-A279-4999-B12B-412B2DEB45C6}" dt="2025-11-02T19:06:41.391" v="1398" actId="1076"/>
        <pc:sldMkLst>
          <pc:docMk/>
          <pc:sldMk cId="365113378" sldId="268"/>
        </pc:sldMkLst>
        <pc:spChg chg="mod">
          <ac:chgData name="Peter Gladek" userId="889cb8531c4a3f3b" providerId="LiveId" clId="{BEAFB65F-A279-4999-B12B-412B2DEB45C6}" dt="2025-11-02T18:37:32.293" v="674" actId="14100"/>
          <ac:spMkLst>
            <pc:docMk/>
            <pc:sldMk cId="365113378" sldId="268"/>
            <ac:spMk id="5" creationId="{98B0FA87-58CC-4EE3-D75B-F8C1869A9719}"/>
          </ac:spMkLst>
        </pc:spChg>
        <pc:picChg chg="add mod">
          <ac:chgData name="Peter Gladek" userId="889cb8531c4a3f3b" providerId="LiveId" clId="{BEAFB65F-A279-4999-B12B-412B2DEB45C6}" dt="2025-11-02T18:34:48.186" v="665" actId="1076"/>
          <ac:picMkLst>
            <pc:docMk/>
            <pc:sldMk cId="365113378" sldId="268"/>
            <ac:picMk id="3" creationId="{C31F6715-848B-81DB-332B-F7C913A373D7}"/>
          </ac:picMkLst>
        </pc:picChg>
        <pc:picChg chg="add mod">
          <ac:chgData name="Peter Gladek" userId="889cb8531c4a3f3b" providerId="LiveId" clId="{BEAFB65F-A279-4999-B12B-412B2DEB45C6}" dt="2025-11-02T18:34:51.402" v="666" actId="1076"/>
          <ac:picMkLst>
            <pc:docMk/>
            <pc:sldMk cId="365113378" sldId="268"/>
            <ac:picMk id="7" creationId="{DB992008-C8AA-F839-73BF-7AD867851F11}"/>
          </ac:picMkLst>
        </pc:picChg>
        <pc:picChg chg="add mod">
          <ac:chgData name="Peter Gladek" userId="889cb8531c4a3f3b" providerId="LiveId" clId="{BEAFB65F-A279-4999-B12B-412B2DEB45C6}" dt="2025-11-02T19:06:41.391" v="1398" actId="1076"/>
          <ac:picMkLst>
            <pc:docMk/>
            <pc:sldMk cId="365113378" sldId="268"/>
            <ac:picMk id="2050" creationId="{28812975-4A92-D143-EE94-64E5F5D7FF26}"/>
          </ac:picMkLst>
        </pc:picChg>
      </pc:sldChg>
      <pc:sldChg chg="addSp modSp mod">
        <pc:chgData name="Peter Gladek" userId="889cb8531c4a3f3b" providerId="LiveId" clId="{BEAFB65F-A279-4999-B12B-412B2DEB45C6}" dt="2025-11-02T18:54:40.202" v="1031" actId="1076"/>
        <pc:sldMkLst>
          <pc:docMk/>
          <pc:sldMk cId="3545605134" sldId="269"/>
        </pc:sldMkLst>
        <pc:spChg chg="mod">
          <ac:chgData name="Peter Gladek" userId="889cb8531c4a3f3b" providerId="LiveId" clId="{BEAFB65F-A279-4999-B12B-412B2DEB45C6}" dt="2025-11-02T18:54:37.630" v="1030" actId="27636"/>
          <ac:spMkLst>
            <pc:docMk/>
            <pc:sldMk cId="3545605134" sldId="269"/>
            <ac:spMk id="5" creationId="{57640A92-02B1-588B-BD94-FB221C6491FC}"/>
          </ac:spMkLst>
        </pc:spChg>
        <pc:spChg chg="add mod">
          <ac:chgData name="Peter Gladek" userId="889cb8531c4a3f3b" providerId="LiveId" clId="{BEAFB65F-A279-4999-B12B-412B2DEB45C6}" dt="2025-11-02T18:54:35.432" v="1028" actId="1076"/>
          <ac:spMkLst>
            <pc:docMk/>
            <pc:sldMk cId="3545605134" sldId="269"/>
            <ac:spMk id="12" creationId="{7650DA44-E01F-DEB1-F86C-81B8D0C6ACFB}"/>
          </ac:spMkLst>
        </pc:spChg>
        <pc:spChg chg="add mod">
          <ac:chgData name="Peter Gladek" userId="889cb8531c4a3f3b" providerId="LiveId" clId="{BEAFB65F-A279-4999-B12B-412B2DEB45C6}" dt="2025-11-02T18:54:30.083" v="1026" actId="1076"/>
          <ac:spMkLst>
            <pc:docMk/>
            <pc:sldMk cId="3545605134" sldId="269"/>
            <ac:spMk id="13" creationId="{998AAC72-E522-8DE3-C849-9EE29B46FF46}"/>
          </ac:spMkLst>
        </pc:spChg>
        <pc:spChg chg="add mod">
          <ac:chgData name="Peter Gladek" userId="889cb8531c4a3f3b" providerId="LiveId" clId="{BEAFB65F-A279-4999-B12B-412B2DEB45C6}" dt="2025-11-02T18:54:32.356" v="1027" actId="1076"/>
          <ac:spMkLst>
            <pc:docMk/>
            <pc:sldMk cId="3545605134" sldId="269"/>
            <ac:spMk id="14" creationId="{D510DC58-FCF4-78EB-B84E-7D15608A0836}"/>
          </ac:spMkLst>
        </pc:spChg>
        <pc:spChg chg="add mod">
          <ac:chgData name="Peter Gladek" userId="889cb8531c4a3f3b" providerId="LiveId" clId="{BEAFB65F-A279-4999-B12B-412B2DEB45C6}" dt="2025-11-02T18:54:10.314" v="1022" actId="1076"/>
          <ac:spMkLst>
            <pc:docMk/>
            <pc:sldMk cId="3545605134" sldId="269"/>
            <ac:spMk id="15" creationId="{56442ECD-A86C-4A08-39D1-8E80B67A766A}"/>
          </ac:spMkLst>
        </pc:spChg>
        <pc:picChg chg="add mod">
          <ac:chgData name="Peter Gladek" userId="889cb8531c4a3f3b" providerId="LiveId" clId="{BEAFB65F-A279-4999-B12B-412B2DEB45C6}" dt="2025-11-02T18:54:35.432" v="1028" actId="1076"/>
          <ac:picMkLst>
            <pc:docMk/>
            <pc:sldMk cId="3545605134" sldId="269"/>
            <ac:picMk id="3" creationId="{A988ED8F-BB9B-D738-31A8-50C7F2637BC0}"/>
          </ac:picMkLst>
        </pc:picChg>
        <pc:picChg chg="add mod">
          <ac:chgData name="Peter Gladek" userId="889cb8531c4a3f3b" providerId="LiveId" clId="{BEAFB65F-A279-4999-B12B-412B2DEB45C6}" dt="2025-11-02T18:54:32.356" v="1027" actId="1076"/>
          <ac:picMkLst>
            <pc:docMk/>
            <pc:sldMk cId="3545605134" sldId="269"/>
            <ac:picMk id="7" creationId="{7E6CE7AD-11B1-2A96-795B-1EC3A10A5F29}"/>
          </ac:picMkLst>
        </pc:picChg>
        <pc:picChg chg="add mod">
          <ac:chgData name="Peter Gladek" userId="889cb8531c4a3f3b" providerId="LiveId" clId="{BEAFB65F-A279-4999-B12B-412B2DEB45C6}" dt="2025-11-02T18:54:30.083" v="1026" actId="1076"/>
          <ac:picMkLst>
            <pc:docMk/>
            <pc:sldMk cId="3545605134" sldId="269"/>
            <ac:picMk id="9" creationId="{23446FE8-673B-7DE3-6B57-88900C178B7F}"/>
          </ac:picMkLst>
        </pc:picChg>
        <pc:picChg chg="add mod">
          <ac:chgData name="Peter Gladek" userId="889cb8531c4a3f3b" providerId="LiveId" clId="{BEAFB65F-A279-4999-B12B-412B2DEB45C6}" dt="2025-11-02T18:54:10.314" v="1022" actId="1076"/>
          <ac:picMkLst>
            <pc:docMk/>
            <pc:sldMk cId="3545605134" sldId="269"/>
            <ac:picMk id="11" creationId="{2959EF21-3C5B-28CC-1AD2-59F40FD192A5}"/>
          </ac:picMkLst>
        </pc:picChg>
        <pc:picChg chg="add mod">
          <ac:chgData name="Peter Gladek" userId="889cb8531c4a3f3b" providerId="LiveId" clId="{BEAFB65F-A279-4999-B12B-412B2DEB45C6}" dt="2025-11-02T18:54:40.202" v="1031" actId="1076"/>
          <ac:picMkLst>
            <pc:docMk/>
            <pc:sldMk cId="3545605134" sldId="269"/>
            <ac:picMk id="17" creationId="{65E6BCF6-6D77-E37F-F432-9EDDDD86018C}"/>
          </ac:picMkLst>
        </pc:picChg>
      </pc:sldChg>
      <pc:sldChg chg="addSp delSp modSp add mod">
        <pc:chgData name="Peter Gladek" userId="889cb8531c4a3f3b" providerId="LiveId" clId="{BEAFB65F-A279-4999-B12B-412B2DEB45C6}" dt="2025-11-04T23:33:31.558" v="1771" actId="732"/>
        <pc:sldMkLst>
          <pc:docMk/>
          <pc:sldMk cId="3861304851" sldId="270"/>
        </pc:sldMkLst>
        <pc:spChg chg="mod">
          <ac:chgData name="Peter Gladek" userId="889cb8531c4a3f3b" providerId="LiveId" clId="{BEAFB65F-A279-4999-B12B-412B2DEB45C6}" dt="2025-11-02T19:02:46.724" v="1396" actId="20577"/>
          <ac:spMkLst>
            <pc:docMk/>
            <pc:sldMk cId="3861304851" sldId="270"/>
            <ac:spMk id="5" creationId="{57DB1D41-9377-5A2F-C50A-1097AD4BF995}"/>
          </ac:spMkLst>
        </pc:spChg>
        <pc:picChg chg="add mod modCrop">
          <ac:chgData name="Peter Gladek" userId="889cb8531c4a3f3b" providerId="LiveId" clId="{BEAFB65F-A279-4999-B12B-412B2DEB45C6}" dt="2025-11-04T23:33:31.558" v="1771" actId="732"/>
          <ac:picMkLst>
            <pc:docMk/>
            <pc:sldMk cId="3861304851" sldId="270"/>
            <ac:picMk id="6" creationId="{71907CA4-1DBF-8252-4928-EF971229E0D4}"/>
          </ac:picMkLst>
        </pc:picChg>
        <pc:picChg chg="add mod">
          <ac:chgData name="Peter Gladek" userId="889cb8531c4a3f3b" providerId="LiveId" clId="{BEAFB65F-A279-4999-B12B-412B2DEB45C6}" dt="2025-11-02T19:02:52.947" v="1397" actId="1076"/>
          <ac:picMkLst>
            <pc:docMk/>
            <pc:sldMk cId="3861304851" sldId="270"/>
            <ac:picMk id="10" creationId="{1A734881-5C8A-ED6A-9539-6C749465A317}"/>
          </ac:picMkLst>
        </pc:picChg>
      </pc:sldChg>
      <pc:sldChg chg="addSp delSp modSp add mod">
        <pc:chgData name="Peter Gladek" userId="889cb8531c4a3f3b" providerId="LiveId" clId="{BEAFB65F-A279-4999-B12B-412B2DEB45C6}" dt="2025-11-02T19:26:12.631" v="1651" actId="1076"/>
        <pc:sldMkLst>
          <pc:docMk/>
          <pc:sldMk cId="2825760022" sldId="271"/>
        </pc:sldMkLst>
        <pc:spChg chg="mod">
          <ac:chgData name="Peter Gladek" userId="889cb8531c4a3f3b" providerId="LiveId" clId="{BEAFB65F-A279-4999-B12B-412B2DEB45C6}" dt="2025-11-02T19:26:04.380" v="1650" actId="14100"/>
          <ac:spMkLst>
            <pc:docMk/>
            <pc:sldMk cId="2825760022" sldId="271"/>
            <ac:spMk id="5" creationId="{10D982AC-CB10-15C7-8BFF-A6272483D66B}"/>
          </ac:spMkLst>
        </pc:spChg>
        <pc:picChg chg="add mod">
          <ac:chgData name="Peter Gladek" userId="889cb8531c4a3f3b" providerId="LiveId" clId="{BEAFB65F-A279-4999-B12B-412B2DEB45C6}" dt="2025-11-02T19:23:38.685" v="1510" actId="14100"/>
          <ac:picMkLst>
            <pc:docMk/>
            <pc:sldMk cId="2825760022" sldId="271"/>
            <ac:picMk id="3" creationId="{5BF0C4E0-6D3E-2950-BB20-5B7B24F6491E}"/>
          </ac:picMkLst>
        </pc:picChg>
        <pc:picChg chg="add mod">
          <ac:chgData name="Peter Gladek" userId="889cb8531c4a3f3b" providerId="LiveId" clId="{BEAFB65F-A279-4999-B12B-412B2DEB45C6}" dt="2025-11-02T19:25:51.756" v="1644" actId="1076"/>
          <ac:picMkLst>
            <pc:docMk/>
            <pc:sldMk cId="2825760022" sldId="271"/>
            <ac:picMk id="9" creationId="{2BF8BF19-FA1E-58B5-9210-48DEE0E83413}"/>
          </ac:picMkLst>
        </pc:picChg>
        <pc:picChg chg="add mod">
          <ac:chgData name="Peter Gladek" userId="889cb8531c4a3f3b" providerId="LiveId" clId="{BEAFB65F-A279-4999-B12B-412B2DEB45C6}" dt="2025-11-02T19:26:12.631" v="1651" actId="1076"/>
          <ac:picMkLst>
            <pc:docMk/>
            <pc:sldMk cId="2825760022" sldId="271"/>
            <ac:picMk id="12" creationId="{B6E78659-29F9-9CF1-B758-67B55F6E2137}"/>
          </ac:picMkLst>
        </pc:picChg>
      </pc:sldChg>
      <pc:sldChg chg="addSp delSp modSp add mod">
        <pc:chgData name="Peter Gladek" userId="889cb8531c4a3f3b" providerId="LiveId" clId="{BEAFB65F-A279-4999-B12B-412B2DEB45C6}" dt="2025-11-02T19:37:16.346" v="1756" actId="1076"/>
        <pc:sldMkLst>
          <pc:docMk/>
          <pc:sldMk cId="1147044502" sldId="272"/>
        </pc:sldMkLst>
        <pc:spChg chg="mod">
          <ac:chgData name="Peter Gladek" userId="889cb8531c4a3f3b" providerId="LiveId" clId="{BEAFB65F-A279-4999-B12B-412B2DEB45C6}" dt="2025-11-02T19:33:45.620" v="1752" actId="20577"/>
          <ac:spMkLst>
            <pc:docMk/>
            <pc:sldMk cId="1147044502" sldId="272"/>
            <ac:spMk id="5" creationId="{5143D4B5-9A2D-41B7-33C3-60541284A105}"/>
          </ac:spMkLst>
        </pc:spChg>
        <pc:picChg chg="add mod">
          <ac:chgData name="Peter Gladek" userId="889cb8531c4a3f3b" providerId="LiveId" clId="{BEAFB65F-A279-4999-B12B-412B2DEB45C6}" dt="2025-11-02T19:29:19.919" v="1694" actId="1076"/>
          <ac:picMkLst>
            <pc:docMk/>
            <pc:sldMk cId="1147044502" sldId="272"/>
            <ac:picMk id="6" creationId="{9662BD41-0C9D-4CA3-ABEF-3009CECC5758}"/>
          </ac:picMkLst>
        </pc:picChg>
        <pc:picChg chg="add mod">
          <ac:chgData name="Peter Gladek" userId="889cb8531c4a3f3b" providerId="LiveId" clId="{BEAFB65F-A279-4999-B12B-412B2DEB45C6}" dt="2025-11-02T19:37:16.346" v="1756" actId="1076"/>
          <ac:picMkLst>
            <pc:docMk/>
            <pc:sldMk cId="1147044502" sldId="272"/>
            <ac:picMk id="8" creationId="{90EF32D6-ACFF-259E-5B55-A85118BDE476}"/>
          </ac:picMkLst>
        </pc:picChg>
        <pc:picChg chg="add mod">
          <ac:chgData name="Peter Gladek" userId="889cb8531c4a3f3b" providerId="LiveId" clId="{BEAFB65F-A279-4999-B12B-412B2DEB45C6}" dt="2025-11-02T19:30:28.656" v="1704" actId="1076"/>
          <ac:picMkLst>
            <pc:docMk/>
            <pc:sldMk cId="1147044502" sldId="272"/>
            <ac:picMk id="11" creationId="{3B00A098-44E1-3668-29DE-23AAA819AEFD}"/>
          </ac:picMkLst>
        </pc:picChg>
        <pc:picChg chg="add mod">
          <ac:chgData name="Peter Gladek" userId="889cb8531c4a3f3b" providerId="LiveId" clId="{BEAFB65F-A279-4999-B12B-412B2DEB45C6}" dt="2025-11-02T19:32:58.599" v="1725" actId="1076"/>
          <ac:picMkLst>
            <pc:docMk/>
            <pc:sldMk cId="1147044502" sldId="272"/>
            <ac:picMk id="14" creationId="{8BCB8C65-CDCF-9C23-AD51-625D8C8DF277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723762-AD63-4BCC-A211-2995E676F1BF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sl-SI"/>
        </a:p>
      </dgm:t>
    </dgm:pt>
    <dgm:pt modelId="{CBB2C4E6-595E-4A5F-8B95-F53992B33F8E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dirty="0"/>
            <a:t>OBČNI ZBOR</a:t>
          </a:r>
        </a:p>
      </dgm:t>
    </dgm:pt>
    <dgm:pt modelId="{E1145E93-6B07-482C-8D13-06E9FF61CC74}" type="parTrans" cxnId="{2BA55AC8-BF71-4744-8DAE-86924231BFE2}">
      <dgm:prSet/>
      <dgm:spPr/>
      <dgm:t>
        <a:bodyPr/>
        <a:lstStyle/>
        <a:p>
          <a:endParaRPr lang="sl-SI"/>
        </a:p>
      </dgm:t>
    </dgm:pt>
    <dgm:pt modelId="{BBA5D486-D0F4-4E09-9666-290D27615AD4}" type="sibTrans" cxnId="{2BA55AC8-BF71-4744-8DAE-86924231BFE2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55D5BAF8-963F-405A-8F24-7FD5F812C3B9}">
      <dgm:prSet phldrT="[besedilo]" phldr="0"/>
      <dgm:spPr>
        <a:solidFill>
          <a:srgbClr val="313164"/>
        </a:solidFill>
      </dgm:spPr>
      <dgm:t>
        <a:bodyPr/>
        <a:lstStyle/>
        <a:p>
          <a:r>
            <a:rPr lang="sl-SI" dirty="0"/>
            <a:t>UPRAVNI ODBOR</a:t>
          </a:r>
        </a:p>
      </dgm:t>
    </dgm:pt>
    <dgm:pt modelId="{0935CDA6-D911-40D2-A2C8-A252B11F5ADF}" type="parTrans" cxnId="{368836EB-E2BF-44EC-9E08-AC891E948E37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A6384F85-8AD2-4CCA-986F-AC7D583AB8B1}" type="sibTrans" cxnId="{368836EB-E2BF-44EC-9E08-AC891E948E37}">
      <dgm:prSet/>
      <dgm:spPr>
        <a:ln>
          <a:solidFill>
            <a:srgbClr val="313164"/>
          </a:solidFill>
        </a:ln>
      </dgm:spPr>
      <dgm:t>
        <a:bodyPr/>
        <a:lstStyle/>
        <a:p>
          <a:pPr algn="ctr"/>
          <a:r>
            <a:rPr lang="sl-SI" dirty="0"/>
            <a:t>PREDSEDNIK</a:t>
          </a:r>
        </a:p>
      </dgm:t>
    </dgm:pt>
    <dgm:pt modelId="{F79EE853-38F7-4D35-BCC9-1BF5598A21CA}">
      <dgm:prSet phldrT="[besedilo]" phldr="0"/>
      <dgm:spPr>
        <a:solidFill>
          <a:srgbClr val="B74826"/>
        </a:solidFill>
      </dgm:spPr>
      <dgm:t>
        <a:bodyPr/>
        <a:lstStyle/>
        <a:p>
          <a:r>
            <a:rPr lang="sl-SI" dirty="0"/>
            <a:t>NADZORNI ODBOR</a:t>
          </a:r>
        </a:p>
      </dgm:t>
    </dgm:pt>
    <dgm:pt modelId="{F1D1299A-37F9-4B82-941E-404BD1158CD9}" type="parTrans" cxnId="{7B33E371-A1EE-4418-8A45-D7456824FD8F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EAB9713F-4B49-4C32-ABFB-FEACE7E0FF30}" type="sibTrans" cxnId="{7B33E371-A1EE-4418-8A45-D7456824FD8F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C613FBB0-CB6F-4A19-9E42-17CAF03D69A8}">
      <dgm:prSet phldrT="[besedilo]" phldr="0"/>
      <dgm:spPr>
        <a:solidFill>
          <a:srgbClr val="ED1D24"/>
        </a:solidFill>
        <a:ln>
          <a:solidFill>
            <a:schemeClr val="bg1"/>
          </a:solidFill>
        </a:ln>
      </dgm:spPr>
      <dgm:t>
        <a:bodyPr/>
        <a:lstStyle/>
        <a:p>
          <a:r>
            <a:rPr lang="sl-SI" dirty="0"/>
            <a:t>POVELJSTVO</a:t>
          </a:r>
        </a:p>
      </dgm:t>
    </dgm:pt>
    <dgm:pt modelId="{EB8FAB38-28A6-4F21-9F59-EEFA54929269}" type="parTrans" cxnId="{9FEB5950-B836-483B-8D75-6327581E5862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8451581E-EC2A-4C9C-A6CE-A688A5D0304C}" type="sibTrans" cxnId="{9FEB5950-B836-483B-8D75-6327581E5862}">
      <dgm:prSet custT="1"/>
      <dgm:spPr>
        <a:ln>
          <a:solidFill>
            <a:srgbClr val="ED1D24"/>
          </a:solidFill>
        </a:ln>
      </dgm:spPr>
      <dgm:t>
        <a:bodyPr/>
        <a:lstStyle/>
        <a:p>
          <a:pPr algn="ctr"/>
          <a:r>
            <a:rPr lang="sl-SI" sz="1200" dirty="0"/>
            <a:t>POVELJNIK</a:t>
          </a:r>
        </a:p>
      </dgm:t>
    </dgm:pt>
    <dgm:pt modelId="{9E9F9E32-4A7E-446A-8B45-037802F3D07B}">
      <dgm:prSet/>
      <dgm:spPr>
        <a:solidFill>
          <a:srgbClr val="B74826"/>
        </a:solidFill>
      </dgm:spPr>
      <dgm:t>
        <a:bodyPr/>
        <a:lstStyle/>
        <a:p>
          <a:r>
            <a:rPr lang="sl-SI" dirty="0"/>
            <a:t>DISCIPLINSKA KOMISIJA</a:t>
          </a:r>
        </a:p>
      </dgm:t>
    </dgm:pt>
    <dgm:pt modelId="{455F99E0-5DA8-4124-A3EC-00CEF740213E}" type="parTrans" cxnId="{38E8489A-4468-424E-9083-D6096A3D6178}">
      <dgm:prSet/>
      <dgm:spPr>
        <a:ln>
          <a:solidFill>
            <a:srgbClr val="B74826"/>
          </a:solidFill>
        </a:ln>
      </dgm:spPr>
      <dgm:t>
        <a:bodyPr/>
        <a:lstStyle/>
        <a:p>
          <a:endParaRPr lang="sl-SI"/>
        </a:p>
      </dgm:t>
    </dgm:pt>
    <dgm:pt modelId="{100243B7-9C04-468D-A365-9F60B9828980}" type="sibTrans" cxnId="{38E8489A-4468-424E-9083-D6096A3D6178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840BF061-7F0D-49E1-A02B-ED483515EA7A}">
      <dgm:prSet/>
      <dgm:spPr>
        <a:solidFill>
          <a:srgbClr val="313164"/>
        </a:solidFill>
      </dgm:spPr>
      <dgm:t>
        <a:bodyPr/>
        <a:lstStyle/>
        <a:p>
          <a:r>
            <a:rPr lang="sl-SI" dirty="0"/>
            <a:t>MLADINSKA KOMISIJA</a:t>
          </a:r>
        </a:p>
      </dgm:t>
    </dgm:pt>
    <dgm:pt modelId="{7CBF23E4-BF7A-4F18-88E8-2B7FF684CD3E}" type="parTrans" cxnId="{436EAC5C-7ACC-490F-B27E-CD45D0C072DF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5A119161-6BB5-4D81-8550-79BDD1758534}" type="sibTrans" cxnId="{436EAC5C-7ACC-490F-B27E-CD45D0C072DF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72BC6E55-1458-4137-B221-6A5937FB50CC}">
      <dgm:prSet/>
      <dgm:spPr>
        <a:solidFill>
          <a:srgbClr val="313164"/>
        </a:solidFill>
      </dgm:spPr>
      <dgm:t>
        <a:bodyPr/>
        <a:lstStyle/>
        <a:p>
          <a:r>
            <a:rPr lang="sl-SI" dirty="0"/>
            <a:t>KOMISIJA ZA VETERANE</a:t>
          </a:r>
        </a:p>
      </dgm:t>
    </dgm:pt>
    <dgm:pt modelId="{46C024F8-8D45-451A-8300-A486EAF6FA3C}" type="parTrans" cxnId="{1B8B4A91-6902-4393-BFAD-6EF244502AA2}">
      <dgm:prSet/>
      <dgm:spPr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C14E5021-6EA5-43C4-84FB-E5EE4BC4EB64}" type="sibTrans" cxnId="{1B8B4A91-6902-4393-BFAD-6EF244502AA2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4346D43F-FC07-4BE7-ABE9-DF472E82AA9A}">
      <dgm:prSet/>
      <dgm:spPr>
        <a:solidFill>
          <a:srgbClr val="313164"/>
        </a:solidFill>
      </dgm:spPr>
      <dgm:t>
        <a:bodyPr/>
        <a:lstStyle/>
        <a:p>
          <a:r>
            <a:rPr lang="sl-SI" dirty="0"/>
            <a:t>KOMISIJA ZA ČLANICE</a:t>
          </a:r>
        </a:p>
      </dgm:t>
    </dgm:pt>
    <dgm:pt modelId="{66E6D700-4C1E-4C8B-A0E0-DD6E4338DA8D}" type="parTrans" cxnId="{26C97E31-35D5-45DE-A58C-2017D6B79DA9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3F19C20A-F077-4BA4-A8C4-F6FD3C8EF502}" type="sibTrans" cxnId="{26C97E31-35D5-45DE-A58C-2017D6B79DA9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34B8C2F1-DEAD-48A7-9EDC-872B27627E0F}">
      <dgm:prSet/>
      <dgm:spPr>
        <a:solidFill>
          <a:srgbClr val="313164"/>
        </a:solidFill>
      </dgm:spPr>
      <dgm:t>
        <a:bodyPr/>
        <a:lstStyle/>
        <a:p>
          <a:r>
            <a:rPr lang="sl-SI"/>
            <a:t>KOMISIJA ZA ODLIKOVANJA</a:t>
          </a:r>
        </a:p>
      </dgm:t>
    </dgm:pt>
    <dgm:pt modelId="{C9E53FF1-4F8A-430C-9CB1-2B7D6EC3876B}" type="parTrans" cxnId="{1AD649FF-E913-4FD1-AEC3-E24953EF3358}">
      <dgm:prSet/>
      <dgm:spPr>
        <a:solidFill>
          <a:srgbClr val="313164"/>
        </a:solidFill>
        <a:ln>
          <a:solidFill>
            <a:srgbClr val="313164"/>
          </a:solidFill>
        </a:ln>
      </dgm:spPr>
      <dgm:t>
        <a:bodyPr/>
        <a:lstStyle/>
        <a:p>
          <a:endParaRPr lang="sl-SI"/>
        </a:p>
      </dgm:t>
    </dgm:pt>
    <dgm:pt modelId="{1B47B2B7-64B1-4161-99EE-4D43031D4C93}" type="sibTrans" cxnId="{1AD649FF-E913-4FD1-AEC3-E24953EF3358}">
      <dgm:prSet/>
      <dgm:spPr>
        <a:noFill/>
        <a:ln>
          <a:noFill/>
        </a:ln>
      </dgm:spPr>
      <dgm:t>
        <a:bodyPr/>
        <a:lstStyle/>
        <a:p>
          <a:endParaRPr lang="sl-SI"/>
        </a:p>
      </dgm:t>
    </dgm:pt>
    <dgm:pt modelId="{B6A8F819-CB53-49A0-BFD1-ACF5FBE8A437}" type="pres">
      <dgm:prSet presAssocID="{64723762-AD63-4BCC-A211-2995E676F1B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4F4F91A-50E3-4B59-B5D9-5E044A3212BA}" type="pres">
      <dgm:prSet presAssocID="{CBB2C4E6-595E-4A5F-8B95-F53992B33F8E}" presName="hierRoot1" presStyleCnt="0">
        <dgm:presLayoutVars>
          <dgm:hierBranch val="init"/>
        </dgm:presLayoutVars>
      </dgm:prSet>
      <dgm:spPr/>
    </dgm:pt>
    <dgm:pt modelId="{3CCCC6FC-8F2C-45C1-991C-48061CFFD2E1}" type="pres">
      <dgm:prSet presAssocID="{CBB2C4E6-595E-4A5F-8B95-F53992B33F8E}" presName="rootComposite1" presStyleCnt="0"/>
      <dgm:spPr/>
    </dgm:pt>
    <dgm:pt modelId="{3C39BBC1-6D5C-4E67-ACC3-F531F33748BC}" type="pres">
      <dgm:prSet presAssocID="{CBB2C4E6-595E-4A5F-8B95-F53992B33F8E}" presName="rootText1" presStyleLbl="node0" presStyleIdx="0" presStyleCnt="1" custScaleX="159082" custScaleY="130722">
        <dgm:presLayoutVars>
          <dgm:chMax/>
          <dgm:chPref val="3"/>
        </dgm:presLayoutVars>
      </dgm:prSet>
      <dgm:spPr/>
    </dgm:pt>
    <dgm:pt modelId="{9AA3CBCF-DC22-40F1-BF21-7DCBFD28073E}" type="pres">
      <dgm:prSet presAssocID="{CBB2C4E6-595E-4A5F-8B95-F53992B33F8E}" presName="titleText1" presStyleLbl="fgAcc0" presStyleIdx="0" presStyleCnt="1">
        <dgm:presLayoutVars>
          <dgm:chMax val="0"/>
          <dgm:chPref val="0"/>
        </dgm:presLayoutVars>
      </dgm:prSet>
      <dgm:spPr/>
    </dgm:pt>
    <dgm:pt modelId="{E2044342-9807-41DE-88D6-3E481EBE121B}" type="pres">
      <dgm:prSet presAssocID="{CBB2C4E6-595E-4A5F-8B95-F53992B33F8E}" presName="rootConnector1" presStyleLbl="node1" presStyleIdx="0" presStyleCnt="8"/>
      <dgm:spPr/>
    </dgm:pt>
    <dgm:pt modelId="{9A7BEBAC-916A-4AEF-9A0E-80DD848281D1}" type="pres">
      <dgm:prSet presAssocID="{CBB2C4E6-595E-4A5F-8B95-F53992B33F8E}" presName="hierChild2" presStyleCnt="0"/>
      <dgm:spPr/>
    </dgm:pt>
    <dgm:pt modelId="{31C4392B-81D0-4604-ACB2-AAE458CA6D4F}" type="pres">
      <dgm:prSet presAssocID="{F1D1299A-37F9-4B82-941E-404BD1158CD9}" presName="Name37" presStyleLbl="parChTrans1D2" presStyleIdx="0" presStyleCnt="4"/>
      <dgm:spPr/>
    </dgm:pt>
    <dgm:pt modelId="{1C9F31D9-A0D1-457C-93D4-401F8BDB1910}" type="pres">
      <dgm:prSet presAssocID="{F79EE853-38F7-4D35-BCC9-1BF5598A21CA}" presName="hierRoot2" presStyleCnt="0">
        <dgm:presLayoutVars>
          <dgm:hierBranch val="init"/>
        </dgm:presLayoutVars>
      </dgm:prSet>
      <dgm:spPr/>
    </dgm:pt>
    <dgm:pt modelId="{7B40B2FE-5412-4E82-B12F-27B8E1E9EE63}" type="pres">
      <dgm:prSet presAssocID="{F79EE853-38F7-4D35-BCC9-1BF5598A21CA}" presName="rootComposite" presStyleCnt="0"/>
      <dgm:spPr/>
    </dgm:pt>
    <dgm:pt modelId="{2266E2C0-C9F5-435F-BBFA-1F4ADC6E598B}" type="pres">
      <dgm:prSet presAssocID="{F79EE853-38F7-4D35-BCC9-1BF5598A21CA}" presName="rootText" presStyleLbl="node1" presStyleIdx="0" presStyleCnt="8">
        <dgm:presLayoutVars>
          <dgm:chMax/>
          <dgm:chPref val="3"/>
        </dgm:presLayoutVars>
      </dgm:prSet>
      <dgm:spPr/>
    </dgm:pt>
    <dgm:pt modelId="{835F7747-7CF7-46BB-BB87-4E8C6D267D0B}" type="pres">
      <dgm:prSet presAssocID="{F79EE853-38F7-4D35-BCC9-1BF5598A21CA}" presName="titleText2" presStyleLbl="fgAcc1" presStyleIdx="0" presStyleCnt="8">
        <dgm:presLayoutVars>
          <dgm:chMax val="0"/>
          <dgm:chPref val="0"/>
        </dgm:presLayoutVars>
      </dgm:prSet>
      <dgm:spPr/>
    </dgm:pt>
    <dgm:pt modelId="{29F76C55-7113-4D2C-BE4D-E863FDBB035F}" type="pres">
      <dgm:prSet presAssocID="{F79EE853-38F7-4D35-BCC9-1BF5598A21CA}" presName="rootConnector" presStyleLbl="node2" presStyleIdx="0" presStyleCnt="0"/>
      <dgm:spPr/>
    </dgm:pt>
    <dgm:pt modelId="{A186F65A-80C6-4DA0-B08F-97533D10A587}" type="pres">
      <dgm:prSet presAssocID="{F79EE853-38F7-4D35-BCC9-1BF5598A21CA}" presName="hierChild4" presStyleCnt="0"/>
      <dgm:spPr/>
    </dgm:pt>
    <dgm:pt modelId="{03D01463-B9F3-42A3-8AE3-7EF6FF2EB231}" type="pres">
      <dgm:prSet presAssocID="{F79EE853-38F7-4D35-BCC9-1BF5598A21CA}" presName="hierChild5" presStyleCnt="0"/>
      <dgm:spPr/>
    </dgm:pt>
    <dgm:pt modelId="{0AE7A301-82F2-4E59-B85E-DD41D2C3F42B}" type="pres">
      <dgm:prSet presAssocID="{0935CDA6-D911-40D2-A2C8-A252B11F5ADF}" presName="Name37" presStyleLbl="parChTrans1D2" presStyleIdx="1" presStyleCnt="4"/>
      <dgm:spPr/>
    </dgm:pt>
    <dgm:pt modelId="{96D4C313-0D70-4CA5-911A-36CFE60F275E}" type="pres">
      <dgm:prSet presAssocID="{55D5BAF8-963F-405A-8F24-7FD5F812C3B9}" presName="hierRoot2" presStyleCnt="0">
        <dgm:presLayoutVars>
          <dgm:hierBranch val="init"/>
        </dgm:presLayoutVars>
      </dgm:prSet>
      <dgm:spPr/>
    </dgm:pt>
    <dgm:pt modelId="{C92137C1-79E6-40CC-8482-8C6FBBFFD312}" type="pres">
      <dgm:prSet presAssocID="{55D5BAF8-963F-405A-8F24-7FD5F812C3B9}" presName="rootComposite" presStyleCnt="0"/>
      <dgm:spPr/>
    </dgm:pt>
    <dgm:pt modelId="{BFEF513B-07D6-4186-8236-1D30EB6138FD}" type="pres">
      <dgm:prSet presAssocID="{55D5BAF8-963F-405A-8F24-7FD5F812C3B9}" presName="rootText" presStyleLbl="node1" presStyleIdx="1" presStyleCnt="8">
        <dgm:presLayoutVars>
          <dgm:chMax/>
          <dgm:chPref val="3"/>
        </dgm:presLayoutVars>
      </dgm:prSet>
      <dgm:spPr/>
    </dgm:pt>
    <dgm:pt modelId="{4EFAE253-902B-444C-8BB1-1ED39E5A0693}" type="pres">
      <dgm:prSet presAssocID="{55D5BAF8-963F-405A-8F24-7FD5F812C3B9}" presName="titleText2" presStyleLbl="fgAcc1" presStyleIdx="1" presStyleCnt="8">
        <dgm:presLayoutVars>
          <dgm:chMax val="0"/>
          <dgm:chPref val="0"/>
        </dgm:presLayoutVars>
      </dgm:prSet>
      <dgm:spPr/>
    </dgm:pt>
    <dgm:pt modelId="{73871EEC-260F-43CD-8B30-CDCA1283AA2A}" type="pres">
      <dgm:prSet presAssocID="{55D5BAF8-963F-405A-8F24-7FD5F812C3B9}" presName="rootConnector" presStyleLbl="node2" presStyleIdx="0" presStyleCnt="0"/>
      <dgm:spPr/>
    </dgm:pt>
    <dgm:pt modelId="{3ABAAC6A-9B5B-4112-B3E3-E39A994D377B}" type="pres">
      <dgm:prSet presAssocID="{55D5BAF8-963F-405A-8F24-7FD5F812C3B9}" presName="hierChild4" presStyleCnt="0"/>
      <dgm:spPr/>
    </dgm:pt>
    <dgm:pt modelId="{62903A1D-DE0F-435D-9A8C-E2DFF3DB117B}" type="pres">
      <dgm:prSet presAssocID="{7CBF23E4-BF7A-4F18-88E8-2B7FF684CD3E}" presName="Name37" presStyleLbl="parChTrans1D3" presStyleIdx="0" presStyleCnt="4"/>
      <dgm:spPr/>
    </dgm:pt>
    <dgm:pt modelId="{61F43BEB-A8A6-4E9E-834A-360D16B32704}" type="pres">
      <dgm:prSet presAssocID="{840BF061-7F0D-49E1-A02B-ED483515EA7A}" presName="hierRoot2" presStyleCnt="0">
        <dgm:presLayoutVars>
          <dgm:hierBranch val="init"/>
        </dgm:presLayoutVars>
      </dgm:prSet>
      <dgm:spPr/>
    </dgm:pt>
    <dgm:pt modelId="{80B8D0CE-0213-4F3B-8529-EB36D4235B85}" type="pres">
      <dgm:prSet presAssocID="{840BF061-7F0D-49E1-A02B-ED483515EA7A}" presName="rootComposite" presStyleCnt="0"/>
      <dgm:spPr/>
    </dgm:pt>
    <dgm:pt modelId="{260C03C5-AA9E-4C66-AAF4-50FC2DC45128}" type="pres">
      <dgm:prSet presAssocID="{840BF061-7F0D-49E1-A02B-ED483515EA7A}" presName="rootText" presStyleLbl="node1" presStyleIdx="2" presStyleCnt="8">
        <dgm:presLayoutVars>
          <dgm:chMax/>
          <dgm:chPref val="3"/>
        </dgm:presLayoutVars>
      </dgm:prSet>
      <dgm:spPr/>
    </dgm:pt>
    <dgm:pt modelId="{A3007CFB-D470-4F7E-8382-3A9E7F89BE27}" type="pres">
      <dgm:prSet presAssocID="{840BF061-7F0D-49E1-A02B-ED483515EA7A}" presName="titleText2" presStyleLbl="fgAcc1" presStyleIdx="2" presStyleCnt="8">
        <dgm:presLayoutVars>
          <dgm:chMax val="0"/>
          <dgm:chPref val="0"/>
        </dgm:presLayoutVars>
      </dgm:prSet>
      <dgm:spPr/>
    </dgm:pt>
    <dgm:pt modelId="{F4881AA6-D185-4DDA-BCD5-E3BCB56A8159}" type="pres">
      <dgm:prSet presAssocID="{840BF061-7F0D-49E1-A02B-ED483515EA7A}" presName="rootConnector" presStyleLbl="node3" presStyleIdx="0" presStyleCnt="0"/>
      <dgm:spPr/>
    </dgm:pt>
    <dgm:pt modelId="{4FE113EF-72F9-4661-B818-18E3769F19AE}" type="pres">
      <dgm:prSet presAssocID="{840BF061-7F0D-49E1-A02B-ED483515EA7A}" presName="hierChild4" presStyleCnt="0"/>
      <dgm:spPr/>
    </dgm:pt>
    <dgm:pt modelId="{1DD48105-B4D5-41EB-A7F1-3407787B193F}" type="pres">
      <dgm:prSet presAssocID="{840BF061-7F0D-49E1-A02B-ED483515EA7A}" presName="hierChild5" presStyleCnt="0"/>
      <dgm:spPr/>
    </dgm:pt>
    <dgm:pt modelId="{61CF80C7-B205-4F0F-9FC3-98033774193E}" type="pres">
      <dgm:prSet presAssocID="{46C024F8-8D45-451A-8300-A486EAF6FA3C}" presName="Name37" presStyleLbl="parChTrans1D3" presStyleIdx="1" presStyleCnt="4"/>
      <dgm:spPr/>
    </dgm:pt>
    <dgm:pt modelId="{816D9207-CB44-4A6E-B79B-2BFEF60B3C47}" type="pres">
      <dgm:prSet presAssocID="{72BC6E55-1458-4137-B221-6A5937FB50CC}" presName="hierRoot2" presStyleCnt="0">
        <dgm:presLayoutVars>
          <dgm:hierBranch val="init"/>
        </dgm:presLayoutVars>
      </dgm:prSet>
      <dgm:spPr/>
    </dgm:pt>
    <dgm:pt modelId="{40352C4C-9EE9-4E7F-AD1D-C140B8C8B1CC}" type="pres">
      <dgm:prSet presAssocID="{72BC6E55-1458-4137-B221-6A5937FB50CC}" presName="rootComposite" presStyleCnt="0"/>
      <dgm:spPr/>
    </dgm:pt>
    <dgm:pt modelId="{FC4D46EA-61DA-45BD-933C-A4506D1CC90D}" type="pres">
      <dgm:prSet presAssocID="{72BC6E55-1458-4137-B221-6A5937FB50CC}" presName="rootText" presStyleLbl="node1" presStyleIdx="3" presStyleCnt="8">
        <dgm:presLayoutVars>
          <dgm:chMax/>
          <dgm:chPref val="3"/>
        </dgm:presLayoutVars>
      </dgm:prSet>
      <dgm:spPr/>
    </dgm:pt>
    <dgm:pt modelId="{3D7472EF-EF5B-471C-B745-0DD36C334591}" type="pres">
      <dgm:prSet presAssocID="{72BC6E55-1458-4137-B221-6A5937FB50CC}" presName="titleText2" presStyleLbl="fgAcc1" presStyleIdx="3" presStyleCnt="8">
        <dgm:presLayoutVars>
          <dgm:chMax val="0"/>
          <dgm:chPref val="0"/>
        </dgm:presLayoutVars>
      </dgm:prSet>
      <dgm:spPr/>
    </dgm:pt>
    <dgm:pt modelId="{0A0EAFBA-8005-43C9-B830-166D116210A2}" type="pres">
      <dgm:prSet presAssocID="{72BC6E55-1458-4137-B221-6A5937FB50CC}" presName="rootConnector" presStyleLbl="node3" presStyleIdx="0" presStyleCnt="0"/>
      <dgm:spPr/>
    </dgm:pt>
    <dgm:pt modelId="{A679FDA6-7E69-48A0-81F2-1E4FA04EDBD5}" type="pres">
      <dgm:prSet presAssocID="{72BC6E55-1458-4137-B221-6A5937FB50CC}" presName="hierChild4" presStyleCnt="0"/>
      <dgm:spPr/>
    </dgm:pt>
    <dgm:pt modelId="{42705198-0702-4FEA-8B35-9BBB15FC53AE}" type="pres">
      <dgm:prSet presAssocID="{72BC6E55-1458-4137-B221-6A5937FB50CC}" presName="hierChild5" presStyleCnt="0"/>
      <dgm:spPr/>
    </dgm:pt>
    <dgm:pt modelId="{FF5E7E38-98F5-4784-886B-925D700CAA12}" type="pres">
      <dgm:prSet presAssocID="{66E6D700-4C1E-4C8B-A0E0-DD6E4338DA8D}" presName="Name37" presStyleLbl="parChTrans1D3" presStyleIdx="2" presStyleCnt="4"/>
      <dgm:spPr/>
    </dgm:pt>
    <dgm:pt modelId="{5629012E-083E-429B-9FA7-C66D8AB574D9}" type="pres">
      <dgm:prSet presAssocID="{4346D43F-FC07-4BE7-ABE9-DF472E82AA9A}" presName="hierRoot2" presStyleCnt="0">
        <dgm:presLayoutVars>
          <dgm:hierBranch val="init"/>
        </dgm:presLayoutVars>
      </dgm:prSet>
      <dgm:spPr/>
    </dgm:pt>
    <dgm:pt modelId="{F671C979-E5DF-4EE0-9A44-076713FE0B7B}" type="pres">
      <dgm:prSet presAssocID="{4346D43F-FC07-4BE7-ABE9-DF472E82AA9A}" presName="rootComposite" presStyleCnt="0"/>
      <dgm:spPr/>
    </dgm:pt>
    <dgm:pt modelId="{E4C6905F-3FC8-48C3-8217-FF21A00E6037}" type="pres">
      <dgm:prSet presAssocID="{4346D43F-FC07-4BE7-ABE9-DF472E82AA9A}" presName="rootText" presStyleLbl="node1" presStyleIdx="4" presStyleCnt="8">
        <dgm:presLayoutVars>
          <dgm:chMax/>
          <dgm:chPref val="3"/>
        </dgm:presLayoutVars>
      </dgm:prSet>
      <dgm:spPr/>
    </dgm:pt>
    <dgm:pt modelId="{14995AA4-DFBA-47AC-BC55-F3671B144357}" type="pres">
      <dgm:prSet presAssocID="{4346D43F-FC07-4BE7-ABE9-DF472E82AA9A}" presName="titleText2" presStyleLbl="fgAcc1" presStyleIdx="4" presStyleCnt="8">
        <dgm:presLayoutVars>
          <dgm:chMax val="0"/>
          <dgm:chPref val="0"/>
        </dgm:presLayoutVars>
      </dgm:prSet>
      <dgm:spPr/>
    </dgm:pt>
    <dgm:pt modelId="{C6565B10-E696-42DF-ABA0-34566CAAA460}" type="pres">
      <dgm:prSet presAssocID="{4346D43F-FC07-4BE7-ABE9-DF472E82AA9A}" presName="rootConnector" presStyleLbl="node3" presStyleIdx="0" presStyleCnt="0"/>
      <dgm:spPr/>
    </dgm:pt>
    <dgm:pt modelId="{696D89B3-DC6F-4D61-BDA8-BA11E644A5F6}" type="pres">
      <dgm:prSet presAssocID="{4346D43F-FC07-4BE7-ABE9-DF472E82AA9A}" presName="hierChild4" presStyleCnt="0"/>
      <dgm:spPr/>
    </dgm:pt>
    <dgm:pt modelId="{82E9564B-8AC8-47B1-8A1F-AAAFD4703E12}" type="pres">
      <dgm:prSet presAssocID="{4346D43F-FC07-4BE7-ABE9-DF472E82AA9A}" presName="hierChild5" presStyleCnt="0"/>
      <dgm:spPr/>
    </dgm:pt>
    <dgm:pt modelId="{D7D9AF5A-D4BE-48C7-83E2-356928044CF7}" type="pres">
      <dgm:prSet presAssocID="{C9E53FF1-4F8A-430C-9CB1-2B7D6EC3876B}" presName="Name37" presStyleLbl="parChTrans1D3" presStyleIdx="3" presStyleCnt="4"/>
      <dgm:spPr/>
    </dgm:pt>
    <dgm:pt modelId="{01E067DB-1713-43FB-88CF-B9A3D286FD08}" type="pres">
      <dgm:prSet presAssocID="{34B8C2F1-DEAD-48A7-9EDC-872B27627E0F}" presName="hierRoot2" presStyleCnt="0">
        <dgm:presLayoutVars>
          <dgm:hierBranch val="init"/>
        </dgm:presLayoutVars>
      </dgm:prSet>
      <dgm:spPr/>
    </dgm:pt>
    <dgm:pt modelId="{28DF7477-F78E-4BE8-AEB1-95FAFD89D148}" type="pres">
      <dgm:prSet presAssocID="{34B8C2F1-DEAD-48A7-9EDC-872B27627E0F}" presName="rootComposite" presStyleCnt="0"/>
      <dgm:spPr/>
    </dgm:pt>
    <dgm:pt modelId="{C44E7320-BD1E-4162-A396-C8F1DF8E71D9}" type="pres">
      <dgm:prSet presAssocID="{34B8C2F1-DEAD-48A7-9EDC-872B27627E0F}" presName="rootText" presStyleLbl="node1" presStyleIdx="5" presStyleCnt="8">
        <dgm:presLayoutVars>
          <dgm:chMax/>
          <dgm:chPref val="3"/>
        </dgm:presLayoutVars>
      </dgm:prSet>
      <dgm:spPr/>
    </dgm:pt>
    <dgm:pt modelId="{733CCA3D-CC97-4BF4-93B7-3D8D9FA74232}" type="pres">
      <dgm:prSet presAssocID="{34B8C2F1-DEAD-48A7-9EDC-872B27627E0F}" presName="titleText2" presStyleLbl="fgAcc1" presStyleIdx="5" presStyleCnt="8">
        <dgm:presLayoutVars>
          <dgm:chMax val="0"/>
          <dgm:chPref val="0"/>
        </dgm:presLayoutVars>
      </dgm:prSet>
      <dgm:spPr/>
    </dgm:pt>
    <dgm:pt modelId="{92526988-526E-4FCC-A222-022A1EB91EA4}" type="pres">
      <dgm:prSet presAssocID="{34B8C2F1-DEAD-48A7-9EDC-872B27627E0F}" presName="rootConnector" presStyleLbl="node3" presStyleIdx="0" presStyleCnt="0"/>
      <dgm:spPr/>
    </dgm:pt>
    <dgm:pt modelId="{F0BDD4E6-2EFC-463D-AD3A-5BE3ADBE6680}" type="pres">
      <dgm:prSet presAssocID="{34B8C2F1-DEAD-48A7-9EDC-872B27627E0F}" presName="hierChild4" presStyleCnt="0"/>
      <dgm:spPr/>
    </dgm:pt>
    <dgm:pt modelId="{43AF1B23-FA78-4FEB-A724-9EC4B03A8E8E}" type="pres">
      <dgm:prSet presAssocID="{34B8C2F1-DEAD-48A7-9EDC-872B27627E0F}" presName="hierChild5" presStyleCnt="0"/>
      <dgm:spPr/>
    </dgm:pt>
    <dgm:pt modelId="{A9D3EEB4-C0DD-4E2A-949A-D7F5BEF123FA}" type="pres">
      <dgm:prSet presAssocID="{55D5BAF8-963F-405A-8F24-7FD5F812C3B9}" presName="hierChild5" presStyleCnt="0"/>
      <dgm:spPr/>
    </dgm:pt>
    <dgm:pt modelId="{06D90261-F69D-4C16-9AA8-37B45FAE98EF}" type="pres">
      <dgm:prSet presAssocID="{EB8FAB38-28A6-4F21-9F59-EEFA54929269}" presName="Name37" presStyleLbl="parChTrans1D2" presStyleIdx="2" presStyleCnt="4"/>
      <dgm:spPr/>
    </dgm:pt>
    <dgm:pt modelId="{17A047F1-1687-4537-A098-5D102735254D}" type="pres">
      <dgm:prSet presAssocID="{C613FBB0-CB6F-4A19-9E42-17CAF03D69A8}" presName="hierRoot2" presStyleCnt="0">
        <dgm:presLayoutVars>
          <dgm:hierBranch val="init"/>
        </dgm:presLayoutVars>
      </dgm:prSet>
      <dgm:spPr/>
    </dgm:pt>
    <dgm:pt modelId="{498504AF-6E00-4DCB-86D1-F12D31B76669}" type="pres">
      <dgm:prSet presAssocID="{C613FBB0-CB6F-4A19-9E42-17CAF03D69A8}" presName="rootComposite" presStyleCnt="0"/>
      <dgm:spPr/>
    </dgm:pt>
    <dgm:pt modelId="{BA9136B4-9A90-4552-A32A-F0650DED63E8}" type="pres">
      <dgm:prSet presAssocID="{C613FBB0-CB6F-4A19-9E42-17CAF03D69A8}" presName="rootText" presStyleLbl="node1" presStyleIdx="6" presStyleCnt="8">
        <dgm:presLayoutVars>
          <dgm:chMax/>
          <dgm:chPref val="3"/>
        </dgm:presLayoutVars>
      </dgm:prSet>
      <dgm:spPr/>
    </dgm:pt>
    <dgm:pt modelId="{9A5D3644-2555-4C67-823B-39020D0B942B}" type="pres">
      <dgm:prSet presAssocID="{C613FBB0-CB6F-4A19-9E42-17CAF03D69A8}" presName="titleText2" presStyleLbl="fgAcc1" presStyleIdx="6" presStyleCnt="8">
        <dgm:presLayoutVars>
          <dgm:chMax val="0"/>
          <dgm:chPref val="0"/>
        </dgm:presLayoutVars>
      </dgm:prSet>
      <dgm:spPr/>
    </dgm:pt>
    <dgm:pt modelId="{E15F93AF-FED5-40A0-B02F-0CAA0A303667}" type="pres">
      <dgm:prSet presAssocID="{C613FBB0-CB6F-4A19-9E42-17CAF03D69A8}" presName="rootConnector" presStyleLbl="node2" presStyleIdx="0" presStyleCnt="0"/>
      <dgm:spPr/>
    </dgm:pt>
    <dgm:pt modelId="{5F08655E-2DCD-40BA-8EBF-79D45D2DA040}" type="pres">
      <dgm:prSet presAssocID="{C613FBB0-CB6F-4A19-9E42-17CAF03D69A8}" presName="hierChild4" presStyleCnt="0"/>
      <dgm:spPr/>
    </dgm:pt>
    <dgm:pt modelId="{A80B40EA-489D-4E83-9F04-C4F011E7EF71}" type="pres">
      <dgm:prSet presAssocID="{C613FBB0-CB6F-4A19-9E42-17CAF03D69A8}" presName="hierChild5" presStyleCnt="0"/>
      <dgm:spPr/>
    </dgm:pt>
    <dgm:pt modelId="{23C434B0-1B1C-47CF-B3DD-F85D75FF44C8}" type="pres">
      <dgm:prSet presAssocID="{455F99E0-5DA8-4124-A3EC-00CEF740213E}" presName="Name37" presStyleLbl="parChTrans1D2" presStyleIdx="3" presStyleCnt="4"/>
      <dgm:spPr/>
    </dgm:pt>
    <dgm:pt modelId="{67BB4FDD-3CE1-409E-A7FC-CE8BE45DE6C4}" type="pres">
      <dgm:prSet presAssocID="{9E9F9E32-4A7E-446A-8B45-037802F3D07B}" presName="hierRoot2" presStyleCnt="0">
        <dgm:presLayoutVars>
          <dgm:hierBranch val="init"/>
        </dgm:presLayoutVars>
      </dgm:prSet>
      <dgm:spPr/>
    </dgm:pt>
    <dgm:pt modelId="{3B2DD01E-4281-44C0-B764-8AC019A6C2C0}" type="pres">
      <dgm:prSet presAssocID="{9E9F9E32-4A7E-446A-8B45-037802F3D07B}" presName="rootComposite" presStyleCnt="0"/>
      <dgm:spPr/>
    </dgm:pt>
    <dgm:pt modelId="{4B5D8EEA-EF14-40EE-B47B-6657962B42CF}" type="pres">
      <dgm:prSet presAssocID="{9E9F9E32-4A7E-446A-8B45-037802F3D07B}" presName="rootText" presStyleLbl="node1" presStyleIdx="7" presStyleCnt="8">
        <dgm:presLayoutVars>
          <dgm:chMax/>
          <dgm:chPref val="3"/>
        </dgm:presLayoutVars>
      </dgm:prSet>
      <dgm:spPr/>
    </dgm:pt>
    <dgm:pt modelId="{93C72682-7CA9-469C-B124-6F9ACD8A26BF}" type="pres">
      <dgm:prSet presAssocID="{9E9F9E32-4A7E-446A-8B45-037802F3D07B}" presName="titleText2" presStyleLbl="fgAcc1" presStyleIdx="7" presStyleCnt="8">
        <dgm:presLayoutVars>
          <dgm:chMax val="0"/>
          <dgm:chPref val="0"/>
        </dgm:presLayoutVars>
      </dgm:prSet>
      <dgm:spPr/>
    </dgm:pt>
    <dgm:pt modelId="{BDD7847A-754A-4830-BEF9-01EBE8B213B7}" type="pres">
      <dgm:prSet presAssocID="{9E9F9E32-4A7E-446A-8B45-037802F3D07B}" presName="rootConnector" presStyleLbl="node2" presStyleIdx="0" presStyleCnt="0"/>
      <dgm:spPr/>
    </dgm:pt>
    <dgm:pt modelId="{1A4A86DD-5823-44DE-9313-9CB36605A1FF}" type="pres">
      <dgm:prSet presAssocID="{9E9F9E32-4A7E-446A-8B45-037802F3D07B}" presName="hierChild4" presStyleCnt="0"/>
      <dgm:spPr/>
    </dgm:pt>
    <dgm:pt modelId="{1CC9E03B-21DD-4449-8A53-E0147616D2DC}" type="pres">
      <dgm:prSet presAssocID="{9E9F9E32-4A7E-446A-8B45-037802F3D07B}" presName="hierChild5" presStyleCnt="0"/>
      <dgm:spPr/>
    </dgm:pt>
    <dgm:pt modelId="{2B6C73AB-8191-4928-A2E4-ADA09E446BBC}" type="pres">
      <dgm:prSet presAssocID="{CBB2C4E6-595E-4A5F-8B95-F53992B33F8E}" presName="hierChild3" presStyleCnt="0"/>
      <dgm:spPr/>
    </dgm:pt>
  </dgm:ptLst>
  <dgm:cxnLst>
    <dgm:cxn modelId="{0B0EB001-7706-4EF4-8B0B-D7EB7C0A57B0}" type="presOf" srcId="{1B47B2B7-64B1-4161-99EE-4D43031D4C93}" destId="{733CCA3D-CC97-4BF4-93B7-3D8D9FA74232}" srcOrd="0" destOrd="0" presId="urn:microsoft.com/office/officeart/2008/layout/NameandTitleOrganizationalChart"/>
    <dgm:cxn modelId="{969A5707-0A18-4787-99D2-2098D6EA66D1}" type="presOf" srcId="{455F99E0-5DA8-4124-A3EC-00CEF740213E}" destId="{23C434B0-1B1C-47CF-B3DD-F85D75FF44C8}" srcOrd="0" destOrd="0" presId="urn:microsoft.com/office/officeart/2008/layout/NameandTitleOrganizationalChart"/>
    <dgm:cxn modelId="{2D258E14-DCD3-4BA3-B1A2-CAFCD94147C3}" type="presOf" srcId="{64723762-AD63-4BCC-A211-2995E676F1BF}" destId="{B6A8F819-CB53-49A0-BFD1-ACF5FBE8A437}" srcOrd="0" destOrd="0" presId="urn:microsoft.com/office/officeart/2008/layout/NameandTitleOrganizationalChart"/>
    <dgm:cxn modelId="{D9138019-D592-40A3-8195-843E699CAE20}" type="presOf" srcId="{0935CDA6-D911-40D2-A2C8-A252B11F5ADF}" destId="{0AE7A301-82F2-4E59-B85E-DD41D2C3F42B}" srcOrd="0" destOrd="0" presId="urn:microsoft.com/office/officeart/2008/layout/NameandTitleOrganizationalChart"/>
    <dgm:cxn modelId="{5AE79820-BCF2-46D6-B42C-B4CD5FFCFD5E}" type="presOf" srcId="{66E6D700-4C1E-4C8B-A0E0-DD6E4338DA8D}" destId="{FF5E7E38-98F5-4784-886B-925D700CAA12}" srcOrd="0" destOrd="0" presId="urn:microsoft.com/office/officeart/2008/layout/NameandTitleOrganizationalChart"/>
    <dgm:cxn modelId="{C2D02325-C5C1-41F2-9C16-0A7458E9D326}" type="presOf" srcId="{4346D43F-FC07-4BE7-ABE9-DF472E82AA9A}" destId="{C6565B10-E696-42DF-ABA0-34566CAAA460}" srcOrd="1" destOrd="0" presId="urn:microsoft.com/office/officeart/2008/layout/NameandTitleOrganizationalChart"/>
    <dgm:cxn modelId="{42BC862C-4A72-473C-9663-7A1EFD629814}" type="presOf" srcId="{9E9F9E32-4A7E-446A-8B45-037802F3D07B}" destId="{4B5D8EEA-EF14-40EE-B47B-6657962B42CF}" srcOrd="0" destOrd="0" presId="urn:microsoft.com/office/officeart/2008/layout/NameandTitleOrganizationalChart"/>
    <dgm:cxn modelId="{26C97E31-35D5-45DE-A58C-2017D6B79DA9}" srcId="{55D5BAF8-963F-405A-8F24-7FD5F812C3B9}" destId="{4346D43F-FC07-4BE7-ABE9-DF472E82AA9A}" srcOrd="2" destOrd="0" parTransId="{66E6D700-4C1E-4C8B-A0E0-DD6E4338DA8D}" sibTransId="{3F19C20A-F077-4BA4-A8C4-F6FD3C8EF502}"/>
    <dgm:cxn modelId="{A73C3E3C-C693-49AC-9B8C-7D65DD26FBFC}" type="presOf" srcId="{C14E5021-6EA5-43C4-84FB-E5EE4BC4EB64}" destId="{3D7472EF-EF5B-471C-B745-0DD36C334591}" srcOrd="0" destOrd="0" presId="urn:microsoft.com/office/officeart/2008/layout/NameandTitleOrganizationalChart"/>
    <dgm:cxn modelId="{436EAC5C-7ACC-490F-B27E-CD45D0C072DF}" srcId="{55D5BAF8-963F-405A-8F24-7FD5F812C3B9}" destId="{840BF061-7F0D-49E1-A02B-ED483515EA7A}" srcOrd="0" destOrd="0" parTransId="{7CBF23E4-BF7A-4F18-88E8-2B7FF684CD3E}" sibTransId="{5A119161-6BB5-4D81-8550-79BDD1758534}"/>
    <dgm:cxn modelId="{B783EA42-9796-42C9-95D6-9CF9328A2A78}" type="presOf" srcId="{CBB2C4E6-595E-4A5F-8B95-F53992B33F8E}" destId="{3C39BBC1-6D5C-4E67-ACC3-F531F33748BC}" srcOrd="0" destOrd="0" presId="urn:microsoft.com/office/officeart/2008/layout/NameandTitleOrganizationalChart"/>
    <dgm:cxn modelId="{6A8F7844-B39B-4C31-8460-D003AD444D90}" type="presOf" srcId="{34B8C2F1-DEAD-48A7-9EDC-872B27627E0F}" destId="{C44E7320-BD1E-4162-A396-C8F1DF8E71D9}" srcOrd="0" destOrd="0" presId="urn:microsoft.com/office/officeart/2008/layout/NameandTitleOrganizationalChart"/>
    <dgm:cxn modelId="{7D615365-D12C-43CF-BF0B-128EB25D3A81}" type="presOf" srcId="{7CBF23E4-BF7A-4F18-88E8-2B7FF684CD3E}" destId="{62903A1D-DE0F-435D-9A8C-E2DFF3DB117B}" srcOrd="0" destOrd="0" presId="urn:microsoft.com/office/officeart/2008/layout/NameandTitleOrganizationalChart"/>
    <dgm:cxn modelId="{E469B94A-F548-4F1B-8CCE-E64DD6E867D3}" type="presOf" srcId="{5A119161-6BB5-4D81-8550-79BDD1758534}" destId="{A3007CFB-D470-4F7E-8382-3A9E7F89BE27}" srcOrd="0" destOrd="0" presId="urn:microsoft.com/office/officeart/2008/layout/NameandTitleOrganizationalChart"/>
    <dgm:cxn modelId="{13C2636B-FFE2-4770-8BD8-372D357DF026}" type="presOf" srcId="{F1D1299A-37F9-4B82-941E-404BD1158CD9}" destId="{31C4392B-81D0-4604-ACB2-AAE458CA6D4F}" srcOrd="0" destOrd="0" presId="urn:microsoft.com/office/officeart/2008/layout/NameandTitleOrganizationalChart"/>
    <dgm:cxn modelId="{2F66AE6D-A203-49CC-8B31-071E327279DA}" type="presOf" srcId="{72BC6E55-1458-4137-B221-6A5937FB50CC}" destId="{FC4D46EA-61DA-45BD-933C-A4506D1CC90D}" srcOrd="0" destOrd="0" presId="urn:microsoft.com/office/officeart/2008/layout/NameandTitleOrganizationalChart"/>
    <dgm:cxn modelId="{B751BE4D-7391-4375-A200-7624777AE11D}" type="presOf" srcId="{CBB2C4E6-595E-4A5F-8B95-F53992B33F8E}" destId="{E2044342-9807-41DE-88D6-3E481EBE121B}" srcOrd="1" destOrd="0" presId="urn:microsoft.com/office/officeart/2008/layout/NameandTitleOrganizationalChart"/>
    <dgm:cxn modelId="{C7F45F4E-F9CC-4CC3-863C-10C376260C3E}" type="presOf" srcId="{9E9F9E32-4A7E-446A-8B45-037802F3D07B}" destId="{BDD7847A-754A-4830-BEF9-01EBE8B213B7}" srcOrd="1" destOrd="0" presId="urn:microsoft.com/office/officeart/2008/layout/NameandTitleOrganizationalChart"/>
    <dgm:cxn modelId="{9FEB5950-B836-483B-8D75-6327581E5862}" srcId="{CBB2C4E6-595E-4A5F-8B95-F53992B33F8E}" destId="{C613FBB0-CB6F-4A19-9E42-17CAF03D69A8}" srcOrd="2" destOrd="0" parTransId="{EB8FAB38-28A6-4F21-9F59-EEFA54929269}" sibTransId="{8451581E-EC2A-4C9C-A6CE-A688A5D0304C}"/>
    <dgm:cxn modelId="{7B33E371-A1EE-4418-8A45-D7456824FD8F}" srcId="{CBB2C4E6-595E-4A5F-8B95-F53992B33F8E}" destId="{F79EE853-38F7-4D35-BCC9-1BF5598A21CA}" srcOrd="0" destOrd="0" parTransId="{F1D1299A-37F9-4B82-941E-404BD1158CD9}" sibTransId="{EAB9713F-4B49-4C32-ABFB-FEACE7E0FF30}"/>
    <dgm:cxn modelId="{7F14B374-F6DD-4F4E-8B04-94CE255E774A}" type="presOf" srcId="{840BF061-7F0D-49E1-A02B-ED483515EA7A}" destId="{F4881AA6-D185-4DDA-BCD5-E3BCB56A8159}" srcOrd="1" destOrd="0" presId="urn:microsoft.com/office/officeart/2008/layout/NameandTitleOrganizationalChart"/>
    <dgm:cxn modelId="{6D48AE75-D53A-49E4-973F-B44407CEA50A}" type="presOf" srcId="{840BF061-7F0D-49E1-A02B-ED483515EA7A}" destId="{260C03C5-AA9E-4C66-AAF4-50FC2DC45128}" srcOrd="0" destOrd="0" presId="urn:microsoft.com/office/officeart/2008/layout/NameandTitleOrganizationalChart"/>
    <dgm:cxn modelId="{D0585059-FBE6-42A4-9BE4-D74414DA1EAA}" type="presOf" srcId="{55D5BAF8-963F-405A-8F24-7FD5F812C3B9}" destId="{BFEF513B-07D6-4186-8236-1D30EB6138FD}" srcOrd="0" destOrd="0" presId="urn:microsoft.com/office/officeart/2008/layout/NameandTitleOrganizationalChart"/>
    <dgm:cxn modelId="{5946B98C-4F31-4ADA-A9A9-C1AAB4BB7C17}" type="presOf" srcId="{100243B7-9C04-468D-A365-9F60B9828980}" destId="{93C72682-7CA9-469C-B124-6F9ACD8A26BF}" srcOrd="0" destOrd="0" presId="urn:microsoft.com/office/officeart/2008/layout/NameandTitleOrganizationalChart"/>
    <dgm:cxn modelId="{2748288D-4AEC-4349-8F3A-939CC9029949}" type="presOf" srcId="{C613FBB0-CB6F-4A19-9E42-17CAF03D69A8}" destId="{BA9136B4-9A90-4552-A32A-F0650DED63E8}" srcOrd="0" destOrd="0" presId="urn:microsoft.com/office/officeart/2008/layout/NameandTitleOrganizationalChart"/>
    <dgm:cxn modelId="{A1D5BF8F-2EEF-4137-8CFE-5432C5604697}" type="presOf" srcId="{C9E53FF1-4F8A-430C-9CB1-2B7D6EC3876B}" destId="{D7D9AF5A-D4BE-48C7-83E2-356928044CF7}" srcOrd="0" destOrd="0" presId="urn:microsoft.com/office/officeart/2008/layout/NameandTitleOrganizationalChart"/>
    <dgm:cxn modelId="{1B8B4A91-6902-4393-BFAD-6EF244502AA2}" srcId="{55D5BAF8-963F-405A-8F24-7FD5F812C3B9}" destId="{72BC6E55-1458-4137-B221-6A5937FB50CC}" srcOrd="1" destOrd="0" parTransId="{46C024F8-8D45-451A-8300-A486EAF6FA3C}" sibTransId="{C14E5021-6EA5-43C4-84FB-E5EE4BC4EB64}"/>
    <dgm:cxn modelId="{74681993-CB37-4077-9D09-B36A3537E628}" type="presOf" srcId="{EB8FAB38-28A6-4F21-9F59-EEFA54929269}" destId="{06D90261-F69D-4C16-9AA8-37B45FAE98EF}" srcOrd="0" destOrd="0" presId="urn:microsoft.com/office/officeart/2008/layout/NameandTitleOrganizationalChart"/>
    <dgm:cxn modelId="{38E8489A-4468-424E-9083-D6096A3D6178}" srcId="{CBB2C4E6-595E-4A5F-8B95-F53992B33F8E}" destId="{9E9F9E32-4A7E-446A-8B45-037802F3D07B}" srcOrd="3" destOrd="0" parTransId="{455F99E0-5DA8-4124-A3EC-00CEF740213E}" sibTransId="{100243B7-9C04-468D-A365-9F60B9828980}"/>
    <dgm:cxn modelId="{7544859A-E6E6-4314-BED9-EB8D236273CF}" type="presOf" srcId="{4346D43F-FC07-4BE7-ABE9-DF472E82AA9A}" destId="{E4C6905F-3FC8-48C3-8217-FF21A00E6037}" srcOrd="0" destOrd="0" presId="urn:microsoft.com/office/officeart/2008/layout/NameandTitleOrganizationalChart"/>
    <dgm:cxn modelId="{D584B49F-A765-4FD2-8958-20AEEAD25753}" type="presOf" srcId="{BBA5D486-D0F4-4E09-9666-290D27615AD4}" destId="{9AA3CBCF-DC22-40F1-BF21-7DCBFD28073E}" srcOrd="0" destOrd="0" presId="urn:microsoft.com/office/officeart/2008/layout/NameandTitleOrganizationalChart"/>
    <dgm:cxn modelId="{984061A8-0D33-461C-9AAC-1EA8F961DA5C}" type="presOf" srcId="{46C024F8-8D45-451A-8300-A486EAF6FA3C}" destId="{61CF80C7-B205-4F0F-9FC3-98033774193E}" srcOrd="0" destOrd="0" presId="urn:microsoft.com/office/officeart/2008/layout/NameandTitleOrganizationalChart"/>
    <dgm:cxn modelId="{8B704EAC-0279-49DE-9193-0B1EED7BF177}" type="presOf" srcId="{3F19C20A-F077-4BA4-A8C4-F6FD3C8EF502}" destId="{14995AA4-DFBA-47AC-BC55-F3671B144357}" srcOrd="0" destOrd="0" presId="urn:microsoft.com/office/officeart/2008/layout/NameandTitleOrganizationalChart"/>
    <dgm:cxn modelId="{C9C3DCBF-FD23-430D-991C-82550D9C640D}" type="presOf" srcId="{A6384F85-8AD2-4CCA-986F-AC7D583AB8B1}" destId="{4EFAE253-902B-444C-8BB1-1ED39E5A0693}" srcOrd="0" destOrd="0" presId="urn:microsoft.com/office/officeart/2008/layout/NameandTitleOrganizationalChart"/>
    <dgm:cxn modelId="{F4C398C0-78BD-4EE6-BF6B-B8B1C0820CDA}" type="presOf" srcId="{34B8C2F1-DEAD-48A7-9EDC-872B27627E0F}" destId="{92526988-526E-4FCC-A222-022A1EB91EA4}" srcOrd="1" destOrd="0" presId="urn:microsoft.com/office/officeart/2008/layout/NameandTitleOrganizationalChart"/>
    <dgm:cxn modelId="{358B71C1-AD75-43CA-929B-2E6A81495812}" type="presOf" srcId="{EAB9713F-4B49-4C32-ABFB-FEACE7E0FF30}" destId="{835F7747-7CF7-46BB-BB87-4E8C6D267D0B}" srcOrd="0" destOrd="0" presId="urn:microsoft.com/office/officeart/2008/layout/NameandTitleOrganizationalChart"/>
    <dgm:cxn modelId="{24C26CC4-B0F0-4985-8090-60CE3BB8102C}" type="presOf" srcId="{C613FBB0-CB6F-4A19-9E42-17CAF03D69A8}" destId="{E15F93AF-FED5-40A0-B02F-0CAA0A303667}" srcOrd="1" destOrd="0" presId="urn:microsoft.com/office/officeart/2008/layout/NameandTitleOrganizationalChart"/>
    <dgm:cxn modelId="{2BA55AC8-BF71-4744-8DAE-86924231BFE2}" srcId="{64723762-AD63-4BCC-A211-2995E676F1BF}" destId="{CBB2C4E6-595E-4A5F-8B95-F53992B33F8E}" srcOrd="0" destOrd="0" parTransId="{E1145E93-6B07-482C-8D13-06E9FF61CC74}" sibTransId="{BBA5D486-D0F4-4E09-9666-290D27615AD4}"/>
    <dgm:cxn modelId="{2A243AD1-C3E0-4526-A691-D06696E91162}" type="presOf" srcId="{F79EE853-38F7-4D35-BCC9-1BF5598A21CA}" destId="{2266E2C0-C9F5-435F-BBFA-1F4ADC6E598B}" srcOrd="0" destOrd="0" presId="urn:microsoft.com/office/officeart/2008/layout/NameandTitleOrganizationalChart"/>
    <dgm:cxn modelId="{A4E8F6D3-2032-47B5-8E6D-36DB5CFAE53F}" type="presOf" srcId="{72BC6E55-1458-4137-B221-6A5937FB50CC}" destId="{0A0EAFBA-8005-43C9-B830-166D116210A2}" srcOrd="1" destOrd="0" presId="urn:microsoft.com/office/officeart/2008/layout/NameandTitleOrganizationalChart"/>
    <dgm:cxn modelId="{32EBB9E1-7CD5-4E65-ABDB-23B9FB1AAAAC}" type="presOf" srcId="{F79EE853-38F7-4D35-BCC9-1BF5598A21CA}" destId="{29F76C55-7113-4D2C-BE4D-E863FDBB035F}" srcOrd="1" destOrd="0" presId="urn:microsoft.com/office/officeart/2008/layout/NameandTitleOrganizationalChart"/>
    <dgm:cxn modelId="{368836EB-E2BF-44EC-9E08-AC891E948E37}" srcId="{CBB2C4E6-595E-4A5F-8B95-F53992B33F8E}" destId="{55D5BAF8-963F-405A-8F24-7FD5F812C3B9}" srcOrd="1" destOrd="0" parTransId="{0935CDA6-D911-40D2-A2C8-A252B11F5ADF}" sibTransId="{A6384F85-8AD2-4CCA-986F-AC7D583AB8B1}"/>
    <dgm:cxn modelId="{338185EB-5FC9-4335-9F2A-3E32D7C7EB05}" type="presOf" srcId="{55D5BAF8-963F-405A-8F24-7FD5F812C3B9}" destId="{73871EEC-260F-43CD-8B30-CDCA1283AA2A}" srcOrd="1" destOrd="0" presId="urn:microsoft.com/office/officeart/2008/layout/NameandTitleOrganizationalChart"/>
    <dgm:cxn modelId="{37E600F7-C048-4CFF-9A35-E832A202FB38}" type="presOf" srcId="{8451581E-EC2A-4C9C-A6CE-A688A5D0304C}" destId="{9A5D3644-2555-4C67-823B-39020D0B942B}" srcOrd="0" destOrd="0" presId="urn:microsoft.com/office/officeart/2008/layout/NameandTitleOrganizationalChart"/>
    <dgm:cxn modelId="{1AD649FF-E913-4FD1-AEC3-E24953EF3358}" srcId="{55D5BAF8-963F-405A-8F24-7FD5F812C3B9}" destId="{34B8C2F1-DEAD-48A7-9EDC-872B27627E0F}" srcOrd="3" destOrd="0" parTransId="{C9E53FF1-4F8A-430C-9CB1-2B7D6EC3876B}" sibTransId="{1B47B2B7-64B1-4161-99EE-4D43031D4C93}"/>
    <dgm:cxn modelId="{6FE7ACD5-16FE-4C94-AC61-B27825EEA646}" type="presParOf" srcId="{B6A8F819-CB53-49A0-BFD1-ACF5FBE8A437}" destId="{D4F4F91A-50E3-4B59-B5D9-5E044A3212BA}" srcOrd="0" destOrd="0" presId="urn:microsoft.com/office/officeart/2008/layout/NameandTitleOrganizationalChart"/>
    <dgm:cxn modelId="{BCFF486C-F014-4DCF-8622-810E9FD0F795}" type="presParOf" srcId="{D4F4F91A-50E3-4B59-B5D9-5E044A3212BA}" destId="{3CCCC6FC-8F2C-45C1-991C-48061CFFD2E1}" srcOrd="0" destOrd="0" presId="urn:microsoft.com/office/officeart/2008/layout/NameandTitleOrganizationalChart"/>
    <dgm:cxn modelId="{2E3E57C2-473D-476A-A18C-B71A8CF73C7A}" type="presParOf" srcId="{3CCCC6FC-8F2C-45C1-991C-48061CFFD2E1}" destId="{3C39BBC1-6D5C-4E67-ACC3-F531F33748BC}" srcOrd="0" destOrd="0" presId="urn:microsoft.com/office/officeart/2008/layout/NameandTitleOrganizationalChart"/>
    <dgm:cxn modelId="{44840841-D82B-423A-9C3B-29768C00A55C}" type="presParOf" srcId="{3CCCC6FC-8F2C-45C1-991C-48061CFFD2E1}" destId="{9AA3CBCF-DC22-40F1-BF21-7DCBFD28073E}" srcOrd="1" destOrd="0" presId="urn:microsoft.com/office/officeart/2008/layout/NameandTitleOrganizationalChart"/>
    <dgm:cxn modelId="{7A1825B9-102D-467A-9FAB-CBB35DDCB2A4}" type="presParOf" srcId="{3CCCC6FC-8F2C-45C1-991C-48061CFFD2E1}" destId="{E2044342-9807-41DE-88D6-3E481EBE121B}" srcOrd="2" destOrd="0" presId="urn:microsoft.com/office/officeart/2008/layout/NameandTitleOrganizationalChart"/>
    <dgm:cxn modelId="{D62816AE-A77C-4008-BE6D-B9A5375AC4D1}" type="presParOf" srcId="{D4F4F91A-50E3-4B59-B5D9-5E044A3212BA}" destId="{9A7BEBAC-916A-4AEF-9A0E-80DD848281D1}" srcOrd="1" destOrd="0" presId="urn:microsoft.com/office/officeart/2008/layout/NameandTitleOrganizationalChart"/>
    <dgm:cxn modelId="{79BA6234-9130-44FB-9555-87E50F11918F}" type="presParOf" srcId="{9A7BEBAC-916A-4AEF-9A0E-80DD848281D1}" destId="{31C4392B-81D0-4604-ACB2-AAE458CA6D4F}" srcOrd="0" destOrd="0" presId="urn:microsoft.com/office/officeart/2008/layout/NameandTitleOrganizationalChart"/>
    <dgm:cxn modelId="{B66C366B-358B-40A3-B93F-2F320FC4A45A}" type="presParOf" srcId="{9A7BEBAC-916A-4AEF-9A0E-80DD848281D1}" destId="{1C9F31D9-A0D1-457C-93D4-401F8BDB1910}" srcOrd="1" destOrd="0" presId="urn:microsoft.com/office/officeart/2008/layout/NameandTitleOrganizationalChart"/>
    <dgm:cxn modelId="{E6A3778D-BA3A-47F1-A7BB-1C02545A69D8}" type="presParOf" srcId="{1C9F31D9-A0D1-457C-93D4-401F8BDB1910}" destId="{7B40B2FE-5412-4E82-B12F-27B8E1E9EE63}" srcOrd="0" destOrd="0" presId="urn:microsoft.com/office/officeart/2008/layout/NameandTitleOrganizationalChart"/>
    <dgm:cxn modelId="{A417A0BF-47B1-4B21-A00C-E035AC43F9F6}" type="presParOf" srcId="{7B40B2FE-5412-4E82-B12F-27B8E1E9EE63}" destId="{2266E2C0-C9F5-435F-BBFA-1F4ADC6E598B}" srcOrd="0" destOrd="0" presId="urn:microsoft.com/office/officeart/2008/layout/NameandTitleOrganizationalChart"/>
    <dgm:cxn modelId="{58F4A7C6-6018-47DE-8C84-E3E14FC125A5}" type="presParOf" srcId="{7B40B2FE-5412-4E82-B12F-27B8E1E9EE63}" destId="{835F7747-7CF7-46BB-BB87-4E8C6D267D0B}" srcOrd="1" destOrd="0" presId="urn:microsoft.com/office/officeart/2008/layout/NameandTitleOrganizationalChart"/>
    <dgm:cxn modelId="{85071EC8-A9A3-4E9C-9BD6-E88C3FCE024E}" type="presParOf" srcId="{7B40B2FE-5412-4E82-B12F-27B8E1E9EE63}" destId="{29F76C55-7113-4D2C-BE4D-E863FDBB035F}" srcOrd="2" destOrd="0" presId="urn:microsoft.com/office/officeart/2008/layout/NameandTitleOrganizationalChart"/>
    <dgm:cxn modelId="{9E57F80A-0C97-453B-B6B0-E65A300CDCA6}" type="presParOf" srcId="{1C9F31D9-A0D1-457C-93D4-401F8BDB1910}" destId="{A186F65A-80C6-4DA0-B08F-97533D10A587}" srcOrd="1" destOrd="0" presId="urn:microsoft.com/office/officeart/2008/layout/NameandTitleOrganizationalChart"/>
    <dgm:cxn modelId="{E74148A2-D0C3-4A66-AE01-D23D917EB394}" type="presParOf" srcId="{1C9F31D9-A0D1-457C-93D4-401F8BDB1910}" destId="{03D01463-B9F3-42A3-8AE3-7EF6FF2EB231}" srcOrd="2" destOrd="0" presId="urn:microsoft.com/office/officeart/2008/layout/NameandTitleOrganizationalChart"/>
    <dgm:cxn modelId="{16F7703C-BC46-4915-8334-0CEA5858FD11}" type="presParOf" srcId="{9A7BEBAC-916A-4AEF-9A0E-80DD848281D1}" destId="{0AE7A301-82F2-4E59-B85E-DD41D2C3F42B}" srcOrd="2" destOrd="0" presId="urn:microsoft.com/office/officeart/2008/layout/NameandTitleOrganizationalChart"/>
    <dgm:cxn modelId="{9DE248C9-9EC0-4AD3-846B-CE5946E50CD4}" type="presParOf" srcId="{9A7BEBAC-916A-4AEF-9A0E-80DD848281D1}" destId="{96D4C313-0D70-4CA5-911A-36CFE60F275E}" srcOrd="3" destOrd="0" presId="urn:microsoft.com/office/officeart/2008/layout/NameandTitleOrganizationalChart"/>
    <dgm:cxn modelId="{2B924536-8A02-4422-8D1F-FEFF5E7E754B}" type="presParOf" srcId="{96D4C313-0D70-4CA5-911A-36CFE60F275E}" destId="{C92137C1-79E6-40CC-8482-8C6FBBFFD312}" srcOrd="0" destOrd="0" presId="urn:microsoft.com/office/officeart/2008/layout/NameandTitleOrganizationalChart"/>
    <dgm:cxn modelId="{9CD93615-21F9-4F4F-A07C-FFD5F4D53774}" type="presParOf" srcId="{C92137C1-79E6-40CC-8482-8C6FBBFFD312}" destId="{BFEF513B-07D6-4186-8236-1D30EB6138FD}" srcOrd="0" destOrd="0" presId="urn:microsoft.com/office/officeart/2008/layout/NameandTitleOrganizationalChart"/>
    <dgm:cxn modelId="{E567CFC4-9E00-49F9-8C2A-6C9D2488F373}" type="presParOf" srcId="{C92137C1-79E6-40CC-8482-8C6FBBFFD312}" destId="{4EFAE253-902B-444C-8BB1-1ED39E5A0693}" srcOrd="1" destOrd="0" presId="urn:microsoft.com/office/officeart/2008/layout/NameandTitleOrganizationalChart"/>
    <dgm:cxn modelId="{D33335B9-B462-4070-98BB-183D32D344B6}" type="presParOf" srcId="{C92137C1-79E6-40CC-8482-8C6FBBFFD312}" destId="{73871EEC-260F-43CD-8B30-CDCA1283AA2A}" srcOrd="2" destOrd="0" presId="urn:microsoft.com/office/officeart/2008/layout/NameandTitleOrganizationalChart"/>
    <dgm:cxn modelId="{DEC5C488-594D-4D3C-866D-AD10536BDACA}" type="presParOf" srcId="{96D4C313-0D70-4CA5-911A-36CFE60F275E}" destId="{3ABAAC6A-9B5B-4112-B3E3-E39A994D377B}" srcOrd="1" destOrd="0" presId="urn:microsoft.com/office/officeart/2008/layout/NameandTitleOrganizationalChart"/>
    <dgm:cxn modelId="{1D8DA174-32AF-4828-932B-147ACC1406D9}" type="presParOf" srcId="{3ABAAC6A-9B5B-4112-B3E3-E39A994D377B}" destId="{62903A1D-DE0F-435D-9A8C-E2DFF3DB117B}" srcOrd="0" destOrd="0" presId="urn:microsoft.com/office/officeart/2008/layout/NameandTitleOrganizationalChart"/>
    <dgm:cxn modelId="{B58E92DE-8EF6-4B12-B1E7-F7C8304CDE6D}" type="presParOf" srcId="{3ABAAC6A-9B5B-4112-B3E3-E39A994D377B}" destId="{61F43BEB-A8A6-4E9E-834A-360D16B32704}" srcOrd="1" destOrd="0" presId="urn:microsoft.com/office/officeart/2008/layout/NameandTitleOrganizationalChart"/>
    <dgm:cxn modelId="{71BB2703-4B61-4921-93E3-AA9592C747A1}" type="presParOf" srcId="{61F43BEB-A8A6-4E9E-834A-360D16B32704}" destId="{80B8D0CE-0213-4F3B-8529-EB36D4235B85}" srcOrd="0" destOrd="0" presId="urn:microsoft.com/office/officeart/2008/layout/NameandTitleOrganizationalChart"/>
    <dgm:cxn modelId="{9E49B293-42CB-48D6-B3E4-F6988E7D8961}" type="presParOf" srcId="{80B8D0CE-0213-4F3B-8529-EB36D4235B85}" destId="{260C03C5-AA9E-4C66-AAF4-50FC2DC45128}" srcOrd="0" destOrd="0" presId="urn:microsoft.com/office/officeart/2008/layout/NameandTitleOrganizationalChart"/>
    <dgm:cxn modelId="{6D63FF97-2157-4715-8BF3-448B8614D716}" type="presParOf" srcId="{80B8D0CE-0213-4F3B-8529-EB36D4235B85}" destId="{A3007CFB-D470-4F7E-8382-3A9E7F89BE27}" srcOrd="1" destOrd="0" presId="urn:microsoft.com/office/officeart/2008/layout/NameandTitleOrganizationalChart"/>
    <dgm:cxn modelId="{93FC7224-1A2C-41D4-B106-0102FD6DB628}" type="presParOf" srcId="{80B8D0CE-0213-4F3B-8529-EB36D4235B85}" destId="{F4881AA6-D185-4DDA-BCD5-E3BCB56A8159}" srcOrd="2" destOrd="0" presId="urn:microsoft.com/office/officeart/2008/layout/NameandTitleOrganizationalChart"/>
    <dgm:cxn modelId="{B574B80B-7EB5-4AD3-8BED-1175914A3114}" type="presParOf" srcId="{61F43BEB-A8A6-4E9E-834A-360D16B32704}" destId="{4FE113EF-72F9-4661-B818-18E3769F19AE}" srcOrd="1" destOrd="0" presId="urn:microsoft.com/office/officeart/2008/layout/NameandTitleOrganizationalChart"/>
    <dgm:cxn modelId="{4D09BE86-1700-4BA5-942C-55942816EE30}" type="presParOf" srcId="{61F43BEB-A8A6-4E9E-834A-360D16B32704}" destId="{1DD48105-B4D5-41EB-A7F1-3407787B193F}" srcOrd="2" destOrd="0" presId="urn:microsoft.com/office/officeart/2008/layout/NameandTitleOrganizationalChart"/>
    <dgm:cxn modelId="{4A798EAB-BEB2-42DA-8B3C-917CE8D61DEF}" type="presParOf" srcId="{3ABAAC6A-9B5B-4112-B3E3-E39A994D377B}" destId="{61CF80C7-B205-4F0F-9FC3-98033774193E}" srcOrd="2" destOrd="0" presId="urn:microsoft.com/office/officeart/2008/layout/NameandTitleOrganizationalChart"/>
    <dgm:cxn modelId="{135CDDC1-279D-4246-9DFD-DDC3029CD113}" type="presParOf" srcId="{3ABAAC6A-9B5B-4112-B3E3-E39A994D377B}" destId="{816D9207-CB44-4A6E-B79B-2BFEF60B3C47}" srcOrd="3" destOrd="0" presId="urn:microsoft.com/office/officeart/2008/layout/NameandTitleOrganizationalChart"/>
    <dgm:cxn modelId="{959E3AAE-B2FD-4F1F-851C-3AB13EF227E8}" type="presParOf" srcId="{816D9207-CB44-4A6E-B79B-2BFEF60B3C47}" destId="{40352C4C-9EE9-4E7F-AD1D-C140B8C8B1CC}" srcOrd="0" destOrd="0" presId="urn:microsoft.com/office/officeart/2008/layout/NameandTitleOrganizationalChart"/>
    <dgm:cxn modelId="{16847159-3FF5-4405-8871-9E3F5252BDC9}" type="presParOf" srcId="{40352C4C-9EE9-4E7F-AD1D-C140B8C8B1CC}" destId="{FC4D46EA-61DA-45BD-933C-A4506D1CC90D}" srcOrd="0" destOrd="0" presId="urn:microsoft.com/office/officeart/2008/layout/NameandTitleOrganizationalChart"/>
    <dgm:cxn modelId="{80FE2E25-7E49-44ED-8D1A-3F7A8496D17A}" type="presParOf" srcId="{40352C4C-9EE9-4E7F-AD1D-C140B8C8B1CC}" destId="{3D7472EF-EF5B-471C-B745-0DD36C334591}" srcOrd="1" destOrd="0" presId="urn:microsoft.com/office/officeart/2008/layout/NameandTitleOrganizationalChart"/>
    <dgm:cxn modelId="{6AD6DB2A-2A9D-4982-B08F-AEB563F00912}" type="presParOf" srcId="{40352C4C-9EE9-4E7F-AD1D-C140B8C8B1CC}" destId="{0A0EAFBA-8005-43C9-B830-166D116210A2}" srcOrd="2" destOrd="0" presId="urn:microsoft.com/office/officeart/2008/layout/NameandTitleOrganizationalChart"/>
    <dgm:cxn modelId="{92515683-0BE7-4993-8BAE-DE3769FBE8C3}" type="presParOf" srcId="{816D9207-CB44-4A6E-B79B-2BFEF60B3C47}" destId="{A679FDA6-7E69-48A0-81F2-1E4FA04EDBD5}" srcOrd="1" destOrd="0" presId="urn:microsoft.com/office/officeart/2008/layout/NameandTitleOrganizationalChart"/>
    <dgm:cxn modelId="{61937C7A-7CE1-4AEA-8F5B-3D13B1D6D2A3}" type="presParOf" srcId="{816D9207-CB44-4A6E-B79B-2BFEF60B3C47}" destId="{42705198-0702-4FEA-8B35-9BBB15FC53AE}" srcOrd="2" destOrd="0" presId="urn:microsoft.com/office/officeart/2008/layout/NameandTitleOrganizationalChart"/>
    <dgm:cxn modelId="{CBCC8C06-7916-4B67-AFFC-BEA9FC851341}" type="presParOf" srcId="{3ABAAC6A-9B5B-4112-B3E3-E39A994D377B}" destId="{FF5E7E38-98F5-4784-886B-925D700CAA12}" srcOrd="4" destOrd="0" presId="urn:microsoft.com/office/officeart/2008/layout/NameandTitleOrganizationalChart"/>
    <dgm:cxn modelId="{02186C88-F284-4C4C-876E-D59FF7947DA0}" type="presParOf" srcId="{3ABAAC6A-9B5B-4112-B3E3-E39A994D377B}" destId="{5629012E-083E-429B-9FA7-C66D8AB574D9}" srcOrd="5" destOrd="0" presId="urn:microsoft.com/office/officeart/2008/layout/NameandTitleOrganizationalChart"/>
    <dgm:cxn modelId="{9CAA9354-46A5-4BCF-9B35-78144465A7EA}" type="presParOf" srcId="{5629012E-083E-429B-9FA7-C66D8AB574D9}" destId="{F671C979-E5DF-4EE0-9A44-076713FE0B7B}" srcOrd="0" destOrd="0" presId="urn:microsoft.com/office/officeart/2008/layout/NameandTitleOrganizationalChart"/>
    <dgm:cxn modelId="{1AF3546D-46AE-424B-90A0-BF44C23C3156}" type="presParOf" srcId="{F671C979-E5DF-4EE0-9A44-076713FE0B7B}" destId="{E4C6905F-3FC8-48C3-8217-FF21A00E6037}" srcOrd="0" destOrd="0" presId="urn:microsoft.com/office/officeart/2008/layout/NameandTitleOrganizationalChart"/>
    <dgm:cxn modelId="{D534536F-658F-48F6-91C2-658FF200BC8F}" type="presParOf" srcId="{F671C979-E5DF-4EE0-9A44-076713FE0B7B}" destId="{14995AA4-DFBA-47AC-BC55-F3671B144357}" srcOrd="1" destOrd="0" presId="urn:microsoft.com/office/officeart/2008/layout/NameandTitleOrganizationalChart"/>
    <dgm:cxn modelId="{8F144C7C-E1E2-4BB2-9346-F09F84E7D9D1}" type="presParOf" srcId="{F671C979-E5DF-4EE0-9A44-076713FE0B7B}" destId="{C6565B10-E696-42DF-ABA0-34566CAAA460}" srcOrd="2" destOrd="0" presId="urn:microsoft.com/office/officeart/2008/layout/NameandTitleOrganizationalChart"/>
    <dgm:cxn modelId="{7E40D38B-BFBD-42C9-8B9C-044E52B32646}" type="presParOf" srcId="{5629012E-083E-429B-9FA7-C66D8AB574D9}" destId="{696D89B3-DC6F-4D61-BDA8-BA11E644A5F6}" srcOrd="1" destOrd="0" presId="urn:microsoft.com/office/officeart/2008/layout/NameandTitleOrganizationalChart"/>
    <dgm:cxn modelId="{1D35C026-935B-4977-BC44-0639851A01AD}" type="presParOf" srcId="{5629012E-083E-429B-9FA7-C66D8AB574D9}" destId="{82E9564B-8AC8-47B1-8A1F-AAAFD4703E12}" srcOrd="2" destOrd="0" presId="urn:microsoft.com/office/officeart/2008/layout/NameandTitleOrganizationalChart"/>
    <dgm:cxn modelId="{ACEB09EF-7A1A-4C65-9F10-50DB00E99655}" type="presParOf" srcId="{3ABAAC6A-9B5B-4112-B3E3-E39A994D377B}" destId="{D7D9AF5A-D4BE-48C7-83E2-356928044CF7}" srcOrd="6" destOrd="0" presId="urn:microsoft.com/office/officeart/2008/layout/NameandTitleOrganizationalChart"/>
    <dgm:cxn modelId="{C76782C7-671F-44B5-AD74-E69914989FE0}" type="presParOf" srcId="{3ABAAC6A-9B5B-4112-B3E3-E39A994D377B}" destId="{01E067DB-1713-43FB-88CF-B9A3D286FD08}" srcOrd="7" destOrd="0" presId="urn:microsoft.com/office/officeart/2008/layout/NameandTitleOrganizationalChart"/>
    <dgm:cxn modelId="{31A24485-D4B9-4762-9524-7386168D8866}" type="presParOf" srcId="{01E067DB-1713-43FB-88CF-B9A3D286FD08}" destId="{28DF7477-F78E-4BE8-AEB1-95FAFD89D148}" srcOrd="0" destOrd="0" presId="urn:microsoft.com/office/officeart/2008/layout/NameandTitleOrganizationalChart"/>
    <dgm:cxn modelId="{B33A83B8-1F75-4532-9E07-1FDBFD292D55}" type="presParOf" srcId="{28DF7477-F78E-4BE8-AEB1-95FAFD89D148}" destId="{C44E7320-BD1E-4162-A396-C8F1DF8E71D9}" srcOrd="0" destOrd="0" presId="urn:microsoft.com/office/officeart/2008/layout/NameandTitleOrganizationalChart"/>
    <dgm:cxn modelId="{90DC1AD5-30CB-446A-968F-61513EF44092}" type="presParOf" srcId="{28DF7477-F78E-4BE8-AEB1-95FAFD89D148}" destId="{733CCA3D-CC97-4BF4-93B7-3D8D9FA74232}" srcOrd="1" destOrd="0" presId="urn:microsoft.com/office/officeart/2008/layout/NameandTitleOrganizationalChart"/>
    <dgm:cxn modelId="{04F6B871-A9C9-4BB9-9F68-136E61561C31}" type="presParOf" srcId="{28DF7477-F78E-4BE8-AEB1-95FAFD89D148}" destId="{92526988-526E-4FCC-A222-022A1EB91EA4}" srcOrd="2" destOrd="0" presId="urn:microsoft.com/office/officeart/2008/layout/NameandTitleOrganizationalChart"/>
    <dgm:cxn modelId="{E3BA4260-C46B-4C4C-BE06-CB57DC8CB279}" type="presParOf" srcId="{01E067DB-1713-43FB-88CF-B9A3D286FD08}" destId="{F0BDD4E6-2EFC-463D-AD3A-5BE3ADBE6680}" srcOrd="1" destOrd="0" presId="urn:microsoft.com/office/officeart/2008/layout/NameandTitleOrganizationalChart"/>
    <dgm:cxn modelId="{00EFD440-83AB-417F-93F6-4E803663F659}" type="presParOf" srcId="{01E067DB-1713-43FB-88CF-B9A3D286FD08}" destId="{43AF1B23-FA78-4FEB-A724-9EC4B03A8E8E}" srcOrd="2" destOrd="0" presId="urn:microsoft.com/office/officeart/2008/layout/NameandTitleOrganizationalChart"/>
    <dgm:cxn modelId="{D53640DF-B5AC-4A73-A54B-71307F0FAE9F}" type="presParOf" srcId="{96D4C313-0D70-4CA5-911A-36CFE60F275E}" destId="{A9D3EEB4-C0DD-4E2A-949A-D7F5BEF123FA}" srcOrd="2" destOrd="0" presId="urn:microsoft.com/office/officeart/2008/layout/NameandTitleOrganizationalChart"/>
    <dgm:cxn modelId="{59050255-F2B3-4E8E-AE7F-A5321C115A9E}" type="presParOf" srcId="{9A7BEBAC-916A-4AEF-9A0E-80DD848281D1}" destId="{06D90261-F69D-4C16-9AA8-37B45FAE98EF}" srcOrd="4" destOrd="0" presId="urn:microsoft.com/office/officeart/2008/layout/NameandTitleOrganizationalChart"/>
    <dgm:cxn modelId="{437C6829-5AAF-4937-B9E2-9F1CEA7B6AA3}" type="presParOf" srcId="{9A7BEBAC-916A-4AEF-9A0E-80DD848281D1}" destId="{17A047F1-1687-4537-A098-5D102735254D}" srcOrd="5" destOrd="0" presId="urn:microsoft.com/office/officeart/2008/layout/NameandTitleOrganizationalChart"/>
    <dgm:cxn modelId="{5D4E6556-D09B-45CF-8855-0D2EA7E6BF1A}" type="presParOf" srcId="{17A047F1-1687-4537-A098-5D102735254D}" destId="{498504AF-6E00-4DCB-86D1-F12D31B76669}" srcOrd="0" destOrd="0" presId="urn:microsoft.com/office/officeart/2008/layout/NameandTitleOrganizationalChart"/>
    <dgm:cxn modelId="{210A8E13-1501-4DA9-9E65-B7859943A917}" type="presParOf" srcId="{498504AF-6E00-4DCB-86D1-F12D31B76669}" destId="{BA9136B4-9A90-4552-A32A-F0650DED63E8}" srcOrd="0" destOrd="0" presId="urn:microsoft.com/office/officeart/2008/layout/NameandTitleOrganizationalChart"/>
    <dgm:cxn modelId="{2B05B396-D831-4FA1-9B70-A9BBE5CACC4D}" type="presParOf" srcId="{498504AF-6E00-4DCB-86D1-F12D31B76669}" destId="{9A5D3644-2555-4C67-823B-39020D0B942B}" srcOrd="1" destOrd="0" presId="urn:microsoft.com/office/officeart/2008/layout/NameandTitleOrganizationalChart"/>
    <dgm:cxn modelId="{9942D642-5BD8-475C-87FD-573D9F628DC3}" type="presParOf" srcId="{498504AF-6E00-4DCB-86D1-F12D31B76669}" destId="{E15F93AF-FED5-40A0-B02F-0CAA0A303667}" srcOrd="2" destOrd="0" presId="urn:microsoft.com/office/officeart/2008/layout/NameandTitleOrganizationalChart"/>
    <dgm:cxn modelId="{178B41F0-29DE-482C-BA43-B59BC4623FD9}" type="presParOf" srcId="{17A047F1-1687-4537-A098-5D102735254D}" destId="{5F08655E-2DCD-40BA-8EBF-79D45D2DA040}" srcOrd="1" destOrd="0" presId="urn:microsoft.com/office/officeart/2008/layout/NameandTitleOrganizationalChart"/>
    <dgm:cxn modelId="{F9E1A883-CE9E-40F6-899F-FDF747CDDEE5}" type="presParOf" srcId="{17A047F1-1687-4537-A098-5D102735254D}" destId="{A80B40EA-489D-4E83-9F04-C4F011E7EF71}" srcOrd="2" destOrd="0" presId="urn:microsoft.com/office/officeart/2008/layout/NameandTitleOrganizationalChart"/>
    <dgm:cxn modelId="{F7C7CCA5-8A34-4AD8-BD59-1D6610D94644}" type="presParOf" srcId="{9A7BEBAC-916A-4AEF-9A0E-80DD848281D1}" destId="{23C434B0-1B1C-47CF-B3DD-F85D75FF44C8}" srcOrd="6" destOrd="0" presId="urn:microsoft.com/office/officeart/2008/layout/NameandTitleOrganizationalChart"/>
    <dgm:cxn modelId="{05C8DD6D-2EF1-46FE-A15C-4F1419482FC2}" type="presParOf" srcId="{9A7BEBAC-916A-4AEF-9A0E-80DD848281D1}" destId="{67BB4FDD-3CE1-409E-A7FC-CE8BE45DE6C4}" srcOrd="7" destOrd="0" presId="urn:microsoft.com/office/officeart/2008/layout/NameandTitleOrganizationalChart"/>
    <dgm:cxn modelId="{F52924E8-BECC-4413-A8C4-02E65F0CD19B}" type="presParOf" srcId="{67BB4FDD-3CE1-409E-A7FC-CE8BE45DE6C4}" destId="{3B2DD01E-4281-44C0-B764-8AC019A6C2C0}" srcOrd="0" destOrd="0" presId="urn:microsoft.com/office/officeart/2008/layout/NameandTitleOrganizationalChart"/>
    <dgm:cxn modelId="{05B1F1A9-74AA-47B6-AF8D-13B02D95B838}" type="presParOf" srcId="{3B2DD01E-4281-44C0-B764-8AC019A6C2C0}" destId="{4B5D8EEA-EF14-40EE-B47B-6657962B42CF}" srcOrd="0" destOrd="0" presId="urn:microsoft.com/office/officeart/2008/layout/NameandTitleOrganizationalChart"/>
    <dgm:cxn modelId="{F41F5390-4DFE-41FC-A2E3-3F931E2934B8}" type="presParOf" srcId="{3B2DD01E-4281-44C0-B764-8AC019A6C2C0}" destId="{93C72682-7CA9-469C-B124-6F9ACD8A26BF}" srcOrd="1" destOrd="0" presId="urn:microsoft.com/office/officeart/2008/layout/NameandTitleOrganizationalChart"/>
    <dgm:cxn modelId="{D3A45A10-B6B5-4F6D-9249-61C8B5B4D0FC}" type="presParOf" srcId="{3B2DD01E-4281-44C0-B764-8AC019A6C2C0}" destId="{BDD7847A-754A-4830-BEF9-01EBE8B213B7}" srcOrd="2" destOrd="0" presId="urn:microsoft.com/office/officeart/2008/layout/NameandTitleOrganizationalChart"/>
    <dgm:cxn modelId="{A24C65CA-FFF2-4768-ACA5-D7C633124F38}" type="presParOf" srcId="{67BB4FDD-3CE1-409E-A7FC-CE8BE45DE6C4}" destId="{1A4A86DD-5823-44DE-9313-9CB36605A1FF}" srcOrd="1" destOrd="0" presId="urn:microsoft.com/office/officeart/2008/layout/NameandTitleOrganizationalChart"/>
    <dgm:cxn modelId="{FA0D5946-C8F0-46E8-9DD3-B3535D1EA76B}" type="presParOf" srcId="{67BB4FDD-3CE1-409E-A7FC-CE8BE45DE6C4}" destId="{1CC9E03B-21DD-4449-8A53-E0147616D2DC}" srcOrd="2" destOrd="0" presId="urn:microsoft.com/office/officeart/2008/layout/NameandTitleOrganizationalChart"/>
    <dgm:cxn modelId="{E272B5F7-F615-4619-84BD-8DDE042EF3A7}" type="presParOf" srcId="{D4F4F91A-50E3-4B59-B5D9-5E044A3212BA}" destId="{2B6C73AB-8191-4928-A2E4-ADA09E446BBC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C434B0-1B1C-47CF-B3DD-F85D75FF44C8}">
      <dsp:nvSpPr>
        <dsp:cNvPr id="0" name=""/>
        <dsp:cNvSpPr/>
      </dsp:nvSpPr>
      <dsp:spPr>
        <a:xfrm>
          <a:off x="3759477" y="1702828"/>
          <a:ext cx="2242400" cy="276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45"/>
              </a:lnTo>
              <a:lnTo>
                <a:pt x="2242400" y="138045"/>
              </a:lnTo>
              <a:lnTo>
                <a:pt x="2242400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6D90261-F69D-4C16-9AA8-37B45FAE98EF}">
      <dsp:nvSpPr>
        <dsp:cNvPr id="0" name=""/>
        <dsp:cNvSpPr/>
      </dsp:nvSpPr>
      <dsp:spPr>
        <a:xfrm>
          <a:off x="3759477" y="1702828"/>
          <a:ext cx="709378" cy="27609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8045"/>
              </a:lnTo>
              <a:lnTo>
                <a:pt x="709378" y="138045"/>
              </a:lnTo>
              <a:lnTo>
                <a:pt x="709378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D9AF5A-D4BE-48C7-83E2-356928044CF7}">
      <dsp:nvSpPr>
        <dsp:cNvPr id="0" name=""/>
        <dsp:cNvSpPr/>
      </dsp:nvSpPr>
      <dsp:spPr>
        <a:xfrm>
          <a:off x="2935832" y="2570540"/>
          <a:ext cx="2299534" cy="341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0"/>
              </a:lnTo>
              <a:lnTo>
                <a:pt x="2299534" y="203780"/>
              </a:lnTo>
              <a:lnTo>
                <a:pt x="2299534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5E7E38-98F5-4784-886B-925D700CAA12}">
      <dsp:nvSpPr>
        <dsp:cNvPr id="0" name=""/>
        <dsp:cNvSpPr/>
      </dsp:nvSpPr>
      <dsp:spPr>
        <a:xfrm>
          <a:off x="2935832" y="2570540"/>
          <a:ext cx="766511" cy="3418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3780"/>
              </a:lnTo>
              <a:lnTo>
                <a:pt x="766511" y="203780"/>
              </a:lnTo>
              <a:lnTo>
                <a:pt x="766511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1CF80C7-B205-4F0F-9FC3-98033774193E}">
      <dsp:nvSpPr>
        <dsp:cNvPr id="0" name=""/>
        <dsp:cNvSpPr/>
      </dsp:nvSpPr>
      <dsp:spPr>
        <a:xfrm>
          <a:off x="2169321" y="2570540"/>
          <a:ext cx="766511" cy="341825"/>
        </a:xfrm>
        <a:custGeom>
          <a:avLst/>
          <a:gdLst/>
          <a:ahLst/>
          <a:cxnLst/>
          <a:rect l="0" t="0" r="0" b="0"/>
          <a:pathLst>
            <a:path>
              <a:moveTo>
                <a:pt x="766511" y="0"/>
              </a:moveTo>
              <a:lnTo>
                <a:pt x="766511" y="203780"/>
              </a:lnTo>
              <a:lnTo>
                <a:pt x="0" y="203780"/>
              </a:lnTo>
              <a:lnTo>
                <a:pt x="0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903A1D-DE0F-435D-9A8C-E2DFF3DB117B}">
      <dsp:nvSpPr>
        <dsp:cNvPr id="0" name=""/>
        <dsp:cNvSpPr/>
      </dsp:nvSpPr>
      <dsp:spPr>
        <a:xfrm>
          <a:off x="636298" y="2570540"/>
          <a:ext cx="2299534" cy="341825"/>
        </a:xfrm>
        <a:custGeom>
          <a:avLst/>
          <a:gdLst/>
          <a:ahLst/>
          <a:cxnLst/>
          <a:rect l="0" t="0" r="0" b="0"/>
          <a:pathLst>
            <a:path>
              <a:moveTo>
                <a:pt x="2299534" y="0"/>
              </a:moveTo>
              <a:lnTo>
                <a:pt x="2299534" y="203780"/>
              </a:lnTo>
              <a:lnTo>
                <a:pt x="0" y="203780"/>
              </a:lnTo>
              <a:lnTo>
                <a:pt x="0" y="341825"/>
              </a:lnTo>
            </a:path>
          </a:pathLst>
        </a:custGeom>
        <a:noFill/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E7A301-82F2-4E59-B85E-DD41D2C3F42B}">
      <dsp:nvSpPr>
        <dsp:cNvPr id="0" name=""/>
        <dsp:cNvSpPr/>
      </dsp:nvSpPr>
      <dsp:spPr>
        <a:xfrm>
          <a:off x="2935832" y="1702828"/>
          <a:ext cx="823644" cy="276090"/>
        </a:xfrm>
        <a:custGeom>
          <a:avLst/>
          <a:gdLst/>
          <a:ahLst/>
          <a:cxnLst/>
          <a:rect l="0" t="0" r="0" b="0"/>
          <a:pathLst>
            <a:path>
              <a:moveTo>
                <a:pt x="823644" y="0"/>
              </a:moveTo>
              <a:lnTo>
                <a:pt x="823644" y="138045"/>
              </a:lnTo>
              <a:lnTo>
                <a:pt x="0" y="138045"/>
              </a:lnTo>
              <a:lnTo>
                <a:pt x="0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C4392B-81D0-4604-ACB2-AAE458CA6D4F}">
      <dsp:nvSpPr>
        <dsp:cNvPr id="0" name=""/>
        <dsp:cNvSpPr/>
      </dsp:nvSpPr>
      <dsp:spPr>
        <a:xfrm>
          <a:off x="1402809" y="1702828"/>
          <a:ext cx="2356667" cy="276090"/>
        </a:xfrm>
        <a:custGeom>
          <a:avLst/>
          <a:gdLst/>
          <a:ahLst/>
          <a:cxnLst/>
          <a:rect l="0" t="0" r="0" b="0"/>
          <a:pathLst>
            <a:path>
              <a:moveTo>
                <a:pt x="2356667" y="0"/>
              </a:moveTo>
              <a:lnTo>
                <a:pt x="2356667" y="138045"/>
              </a:lnTo>
              <a:lnTo>
                <a:pt x="0" y="138045"/>
              </a:lnTo>
              <a:lnTo>
                <a:pt x="0" y="276090"/>
              </a:lnTo>
            </a:path>
          </a:pathLst>
        </a:custGeom>
        <a:noFill/>
        <a:ln w="19050" cap="flat" cmpd="sng" algn="ctr">
          <a:solidFill>
            <a:srgbClr val="B7482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9BBC1-6D5C-4E67-ACC3-F531F33748BC}">
      <dsp:nvSpPr>
        <dsp:cNvPr id="0" name=""/>
        <dsp:cNvSpPr/>
      </dsp:nvSpPr>
      <dsp:spPr>
        <a:xfrm>
          <a:off x="2850589" y="929448"/>
          <a:ext cx="1817775" cy="773379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OBČNI ZBOR</a:t>
          </a:r>
        </a:p>
      </dsp:txBody>
      <dsp:txXfrm>
        <a:off x="2850589" y="929448"/>
        <a:ext cx="1817775" cy="773379"/>
      </dsp:txXfrm>
    </dsp:sp>
    <dsp:sp modelId="{9AA3CBCF-DC22-40F1-BF21-7DCBFD28073E}">
      <dsp:nvSpPr>
        <dsp:cNvPr id="0" name=""/>
        <dsp:cNvSpPr/>
      </dsp:nvSpPr>
      <dsp:spPr>
        <a:xfrm>
          <a:off x="3416677" y="1480477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3416677" y="1480477"/>
        <a:ext cx="1028399" cy="197207"/>
      </dsp:txXfrm>
    </dsp:sp>
    <dsp:sp modelId="{2266E2C0-C9F5-435F-BBFA-1F4ADC6E598B}">
      <dsp:nvSpPr>
        <dsp:cNvPr id="0" name=""/>
        <dsp:cNvSpPr/>
      </dsp:nvSpPr>
      <dsp:spPr>
        <a:xfrm>
          <a:off x="831476" y="1978918"/>
          <a:ext cx="1142666" cy="591621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NADZORNI ODBOR</a:t>
          </a:r>
        </a:p>
      </dsp:txBody>
      <dsp:txXfrm>
        <a:off x="831476" y="1978918"/>
        <a:ext cx="1142666" cy="591621"/>
      </dsp:txXfrm>
    </dsp:sp>
    <dsp:sp modelId="{835F7747-7CF7-46BB-BB87-4E8C6D267D0B}">
      <dsp:nvSpPr>
        <dsp:cNvPr id="0" name=""/>
        <dsp:cNvSpPr/>
      </dsp:nvSpPr>
      <dsp:spPr>
        <a:xfrm>
          <a:off x="1060009" y="2439068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1060009" y="2439068"/>
        <a:ext cx="1028399" cy="197207"/>
      </dsp:txXfrm>
    </dsp:sp>
    <dsp:sp modelId="{BFEF513B-07D6-4186-8236-1D30EB6138FD}">
      <dsp:nvSpPr>
        <dsp:cNvPr id="0" name=""/>
        <dsp:cNvSpPr/>
      </dsp:nvSpPr>
      <dsp:spPr>
        <a:xfrm>
          <a:off x="2364499" y="1978918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UPRAVNI ODBOR</a:t>
          </a:r>
        </a:p>
      </dsp:txBody>
      <dsp:txXfrm>
        <a:off x="2364499" y="1978918"/>
        <a:ext cx="1142666" cy="591621"/>
      </dsp:txXfrm>
    </dsp:sp>
    <dsp:sp modelId="{4EFAE253-902B-444C-8BB1-1ED39E5A0693}">
      <dsp:nvSpPr>
        <dsp:cNvPr id="0" name=""/>
        <dsp:cNvSpPr/>
      </dsp:nvSpPr>
      <dsp:spPr>
        <a:xfrm>
          <a:off x="2593032" y="2439068"/>
          <a:ext cx="1028399" cy="1972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31316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6985" rIns="27940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100" kern="1200" dirty="0"/>
            <a:t>PREDSEDNIK</a:t>
          </a:r>
        </a:p>
      </dsp:txBody>
      <dsp:txXfrm>
        <a:off x="2593032" y="2439068"/>
        <a:ext cx="1028399" cy="197207"/>
      </dsp:txXfrm>
    </dsp:sp>
    <dsp:sp modelId="{260C03C5-AA9E-4C66-AAF4-50FC2DC45128}">
      <dsp:nvSpPr>
        <dsp:cNvPr id="0" name=""/>
        <dsp:cNvSpPr/>
      </dsp:nvSpPr>
      <dsp:spPr>
        <a:xfrm>
          <a:off x="64965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MLADINSKA KOMISIJA</a:t>
          </a:r>
        </a:p>
      </dsp:txBody>
      <dsp:txXfrm>
        <a:off x="64965" y="2912366"/>
        <a:ext cx="1142666" cy="591621"/>
      </dsp:txXfrm>
    </dsp:sp>
    <dsp:sp modelId="{A3007CFB-D470-4F7E-8382-3A9E7F89BE27}">
      <dsp:nvSpPr>
        <dsp:cNvPr id="0" name=""/>
        <dsp:cNvSpPr/>
      </dsp:nvSpPr>
      <dsp:spPr>
        <a:xfrm>
          <a:off x="293498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293498" y="3372516"/>
        <a:ext cx="1028399" cy="197207"/>
      </dsp:txXfrm>
    </dsp:sp>
    <dsp:sp modelId="{FC4D46EA-61DA-45BD-933C-A4506D1CC90D}">
      <dsp:nvSpPr>
        <dsp:cNvPr id="0" name=""/>
        <dsp:cNvSpPr/>
      </dsp:nvSpPr>
      <dsp:spPr>
        <a:xfrm>
          <a:off x="1597988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KOMISIJA ZA VETERANE</a:t>
          </a:r>
        </a:p>
      </dsp:txBody>
      <dsp:txXfrm>
        <a:off x="1597988" y="2912366"/>
        <a:ext cx="1142666" cy="591621"/>
      </dsp:txXfrm>
    </dsp:sp>
    <dsp:sp modelId="{3D7472EF-EF5B-471C-B745-0DD36C334591}">
      <dsp:nvSpPr>
        <dsp:cNvPr id="0" name=""/>
        <dsp:cNvSpPr/>
      </dsp:nvSpPr>
      <dsp:spPr>
        <a:xfrm>
          <a:off x="1826521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1826521" y="3372516"/>
        <a:ext cx="1028399" cy="197207"/>
      </dsp:txXfrm>
    </dsp:sp>
    <dsp:sp modelId="{E4C6905F-3FC8-48C3-8217-FF21A00E6037}">
      <dsp:nvSpPr>
        <dsp:cNvPr id="0" name=""/>
        <dsp:cNvSpPr/>
      </dsp:nvSpPr>
      <dsp:spPr>
        <a:xfrm>
          <a:off x="3131010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KOMISIJA ZA ČLANICE</a:t>
          </a:r>
        </a:p>
      </dsp:txBody>
      <dsp:txXfrm>
        <a:off x="3131010" y="2912366"/>
        <a:ext cx="1142666" cy="591621"/>
      </dsp:txXfrm>
    </dsp:sp>
    <dsp:sp modelId="{14995AA4-DFBA-47AC-BC55-F3671B144357}">
      <dsp:nvSpPr>
        <dsp:cNvPr id="0" name=""/>
        <dsp:cNvSpPr/>
      </dsp:nvSpPr>
      <dsp:spPr>
        <a:xfrm>
          <a:off x="3359544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3359544" y="3372516"/>
        <a:ext cx="1028399" cy="197207"/>
      </dsp:txXfrm>
    </dsp:sp>
    <dsp:sp modelId="{C44E7320-BD1E-4162-A396-C8F1DF8E71D9}">
      <dsp:nvSpPr>
        <dsp:cNvPr id="0" name=""/>
        <dsp:cNvSpPr/>
      </dsp:nvSpPr>
      <dsp:spPr>
        <a:xfrm>
          <a:off x="4664033" y="2912366"/>
          <a:ext cx="1142666" cy="591621"/>
        </a:xfrm>
        <a:prstGeom prst="rect">
          <a:avLst/>
        </a:prstGeom>
        <a:solidFill>
          <a:srgbClr val="31316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/>
            <a:t>KOMISIJA ZA ODLIKOVANJA</a:t>
          </a:r>
        </a:p>
      </dsp:txBody>
      <dsp:txXfrm>
        <a:off x="4664033" y="2912366"/>
        <a:ext cx="1142666" cy="591621"/>
      </dsp:txXfrm>
    </dsp:sp>
    <dsp:sp modelId="{733CCA3D-CC97-4BF4-93B7-3D8D9FA74232}">
      <dsp:nvSpPr>
        <dsp:cNvPr id="0" name=""/>
        <dsp:cNvSpPr/>
      </dsp:nvSpPr>
      <dsp:spPr>
        <a:xfrm>
          <a:off x="4892566" y="3372516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4892566" y="3372516"/>
        <a:ext cx="1028399" cy="197207"/>
      </dsp:txXfrm>
    </dsp:sp>
    <dsp:sp modelId="{BA9136B4-9A90-4552-A32A-F0650DED63E8}">
      <dsp:nvSpPr>
        <dsp:cNvPr id="0" name=""/>
        <dsp:cNvSpPr/>
      </dsp:nvSpPr>
      <dsp:spPr>
        <a:xfrm>
          <a:off x="3897522" y="1978918"/>
          <a:ext cx="1142666" cy="591621"/>
        </a:xfrm>
        <a:prstGeom prst="rect">
          <a:avLst/>
        </a:prstGeom>
        <a:solidFill>
          <a:srgbClr val="ED1D24"/>
        </a:solidFill>
        <a:ln w="19050" cap="flat" cmpd="sng" algn="ctr">
          <a:solidFill>
            <a:schemeClr val="bg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POVELJSTVO</a:t>
          </a:r>
        </a:p>
      </dsp:txBody>
      <dsp:txXfrm>
        <a:off x="3897522" y="1978918"/>
        <a:ext cx="1142666" cy="591621"/>
      </dsp:txXfrm>
    </dsp:sp>
    <dsp:sp modelId="{9A5D3644-2555-4C67-823B-39020D0B942B}">
      <dsp:nvSpPr>
        <dsp:cNvPr id="0" name=""/>
        <dsp:cNvSpPr/>
      </dsp:nvSpPr>
      <dsp:spPr>
        <a:xfrm>
          <a:off x="4126055" y="2439068"/>
          <a:ext cx="1028399" cy="19720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rgbClr val="ED1D2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7620" rIns="3048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POVELJNIK</a:t>
          </a:r>
        </a:p>
      </dsp:txBody>
      <dsp:txXfrm>
        <a:off x="4126055" y="2439068"/>
        <a:ext cx="1028399" cy="197207"/>
      </dsp:txXfrm>
    </dsp:sp>
    <dsp:sp modelId="{4B5D8EEA-EF14-40EE-B47B-6657962B42CF}">
      <dsp:nvSpPr>
        <dsp:cNvPr id="0" name=""/>
        <dsp:cNvSpPr/>
      </dsp:nvSpPr>
      <dsp:spPr>
        <a:xfrm>
          <a:off x="5430545" y="1978918"/>
          <a:ext cx="1142666" cy="591621"/>
        </a:xfrm>
        <a:prstGeom prst="rect">
          <a:avLst/>
        </a:prstGeom>
        <a:solidFill>
          <a:srgbClr val="B7482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83484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l-SI" sz="1200" kern="1200" dirty="0"/>
            <a:t>DISCIPLINSKA KOMISIJA</a:t>
          </a:r>
        </a:p>
      </dsp:txBody>
      <dsp:txXfrm>
        <a:off x="5430545" y="1978918"/>
        <a:ext cx="1142666" cy="591621"/>
      </dsp:txXfrm>
    </dsp:sp>
    <dsp:sp modelId="{93C72682-7CA9-469C-B124-6F9ACD8A26BF}">
      <dsp:nvSpPr>
        <dsp:cNvPr id="0" name=""/>
        <dsp:cNvSpPr/>
      </dsp:nvSpPr>
      <dsp:spPr>
        <a:xfrm>
          <a:off x="5659078" y="2439068"/>
          <a:ext cx="1028399" cy="197207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8255" rIns="33020" bIns="8255" numCol="1" spcCol="1270" anchor="ctr" anchorCtr="0">
          <a:noAutofit/>
        </a:bodyPr>
        <a:lstStyle/>
        <a:p>
          <a:pPr marL="0" lvl="0" indent="0" algn="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sl-SI" sz="1300" kern="1200"/>
        </a:p>
      </dsp:txBody>
      <dsp:txXfrm>
        <a:off x="5659078" y="2439068"/>
        <a:ext cx="1028399" cy="1972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stranske slik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Označba mesta opomb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dirty="0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EF8406-8305-4E6D-BA33-F43C24CD90BE}" type="slidenum">
              <a:rPr lang="sl-SI" smtClean="0"/>
              <a:t>7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609294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91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6.sv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5.png"/><Relationship Id="rId17" Type="http://schemas.openxmlformats.org/officeDocument/2006/relationships/image" Target="../media/image4.svg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8.sv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5. 11. 2025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sv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2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sl-SI"/>
              <a:t>Organizacija gasilstva in pravne osnove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/>
              <a:t>Tečaj Pionir 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93FB623-D435-0B96-8FEA-D9AB32DA9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Definicija gasilstva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5CAE45-A5DA-A1D1-3F2B-6B03113A3A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32304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A1704D6E-A88A-ABB9-02F2-8031A29B1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Definicija gasilstva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68D93877-9FC8-EBB3-A053-D092BBC2E7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l-SI" dirty="0"/>
              <a:t>OBVEZNA LOKALNA JAVNA SLUŽBA, katere trajno in nemoteno opravljanje zagotavljajo občine in država</a:t>
            </a:r>
          </a:p>
          <a:p>
            <a:endParaRPr lang="sl-SI" dirty="0"/>
          </a:p>
          <a:p>
            <a:r>
              <a:rPr lang="sl-SI" dirty="0"/>
              <a:t>HUMANITARNA DEJAVNOST, ki se opravlja v javnem interesu. Izvajanje gašenja, zaščite, reševanja in drugih operativnih nalog, ki jih izvaja gasilstvo ob nesrečah, je za prizadete in ogrožene praviloma brezplačno </a:t>
            </a:r>
          </a:p>
          <a:p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3181744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7BFE21-DBFE-F952-F786-950E2A212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4E1762-B1FB-09A8-D92B-4EB20E5A0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Naloge gasilstva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05B02FD-E76F-3407-B3F0-331893E7CA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705730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EC15D-3F03-A9F6-8BE7-3B71970EC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6F2DB6D-22F8-F203-12ED-A6093EFFE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Naloge gasilstva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B4387CCA-FC55-F603-FD74-263EE5E750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dirty="0"/>
              <a:t>Gasilske organizacije opravljajo:</a:t>
            </a:r>
          </a:p>
          <a:p>
            <a:r>
              <a:rPr lang="sl-SI" dirty="0"/>
              <a:t>NALOGE GAŠENJA IN REŠEVANJA OB POŽARIH</a:t>
            </a:r>
          </a:p>
          <a:p>
            <a:r>
              <a:rPr lang="sl-SI" dirty="0"/>
              <a:t>PREVENTIVNE NALOGE VARSTVA PRED POŽAROM</a:t>
            </a:r>
          </a:p>
          <a:p>
            <a:r>
              <a:rPr lang="sl-SI" dirty="0"/>
              <a:t>NALOGE ZAŠČITE IN REŠEVANJA LJUDI IN PREMOŽENJA OB NARAVNIH IN DRUGIH NESREČAH</a:t>
            </a:r>
          </a:p>
          <a:p>
            <a:r>
              <a:rPr lang="sl-SI" dirty="0"/>
              <a:t>STORITVE</a:t>
            </a:r>
          </a:p>
          <a:p>
            <a:pPr marL="0" indent="0">
              <a:buNone/>
            </a:pPr>
            <a:endParaRPr lang="sl-SI" dirty="0"/>
          </a:p>
          <a:p>
            <a:pPr marL="0" indent="0">
              <a:buNone/>
            </a:pPr>
            <a:r>
              <a:rPr lang="sl-SI" dirty="0"/>
              <a:t>Operativnih nalog gasilstva ni mogoče opravljati kot pridobitne dejavnosti.</a:t>
            </a:r>
          </a:p>
        </p:txBody>
      </p:sp>
    </p:spTree>
    <p:extLst>
      <p:ext uri="{BB962C8B-B14F-4D97-AF65-F5344CB8AC3E}">
        <p14:creationId xmlns:p14="http://schemas.microsoft.com/office/powerpoint/2010/main" val="4090543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A69F1-9B20-82CA-4E96-32A059735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1EEC340-1588-9371-AD50-9B4B5D81C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/>
              <a:t>Organiziranost gasilskih organizacij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515A3D1-EA4C-35CD-4E67-D018242FA3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3699461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7770E-5948-98DE-2A40-41F151F30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2CA6082C-85D5-2D37-6EC5-A35707F55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Organiziranost PGD</a:t>
            </a:r>
          </a:p>
        </p:txBody>
      </p:sp>
      <p:graphicFrame>
        <p:nvGraphicFramePr>
          <p:cNvPr id="2" name="Označba mesta vsebine 1">
            <a:extLst>
              <a:ext uri="{FF2B5EF4-FFF2-40B4-BE49-F238E27FC236}">
                <a16:creationId xmlns:a16="http://schemas.microsoft.com/office/drawing/2014/main" id="{11312BB0-5FB8-F384-2346-AAC507A8F1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6583290"/>
              </p:ext>
            </p:extLst>
          </p:nvPr>
        </p:nvGraphicFramePr>
        <p:xfrm>
          <a:off x="445062" y="1917812"/>
          <a:ext cx="6752443" cy="4499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20ED0EBD-BCD2-6FD1-E9B1-28D4F31668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52" y="2847260"/>
            <a:ext cx="1572202" cy="209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EA22991-C6B9-9686-D311-6A2C0A410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2606" y="2847258"/>
            <a:ext cx="1572202" cy="2096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E399EE62-07F5-7BD7-D928-949E821E85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7617" y="4321770"/>
            <a:ext cx="734381" cy="1338832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BB6228C4-0118-3706-888A-2FE2BF2E665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44164" y="4321771"/>
            <a:ext cx="734380" cy="1338832"/>
          </a:xfrm>
          <a:prstGeom prst="rect">
            <a:avLst/>
          </a:prstGeom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AFA9789D-6BBA-46A2-17B4-CDBCC055363C}"/>
              </a:ext>
            </a:extLst>
          </p:cNvPr>
          <p:cNvSpPr txBox="1"/>
          <p:nvPr/>
        </p:nvSpPr>
        <p:spPr>
          <a:xfrm>
            <a:off x="7522306" y="2337935"/>
            <a:ext cx="20058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JAN CIGALE,</a:t>
            </a:r>
          </a:p>
          <a:p>
            <a:pPr algn="ctr"/>
            <a:r>
              <a:rPr lang="sl-SI" sz="1400" b="1" dirty="0"/>
              <a:t>PREDSEDNIK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3B95D53F-9934-0424-839F-2293D7BDB42E}"/>
              </a:ext>
            </a:extLst>
          </p:cNvPr>
          <p:cNvSpPr txBox="1"/>
          <p:nvPr/>
        </p:nvSpPr>
        <p:spPr>
          <a:xfrm>
            <a:off x="9869011" y="2342602"/>
            <a:ext cx="1939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sz="1400" dirty="0"/>
              <a:t>GREGOR MLINAR,</a:t>
            </a:r>
          </a:p>
          <a:p>
            <a:pPr algn="ctr"/>
            <a:r>
              <a:rPr lang="sl-SI" sz="1400" b="1" dirty="0"/>
              <a:t>POVELJNIK</a:t>
            </a:r>
          </a:p>
        </p:txBody>
      </p:sp>
    </p:spTree>
    <p:extLst>
      <p:ext uri="{BB962C8B-B14F-4D97-AF65-F5344CB8AC3E}">
        <p14:creationId xmlns:p14="http://schemas.microsoft.com/office/powerpoint/2010/main" val="3500612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485BF-F187-D97B-DA3F-B849F0286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BE53A47-6457-03B4-0CCD-8AF87B959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/>
              <a:t>Gasilske oznake, čini in funkcije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D737D0B-18F1-D541-3ED9-D4EFCC3FF5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03601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F97BE-4051-891E-1059-32D14E92F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B7BA48D8-C0AE-2DCB-5F07-2F6EB27F3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Čin pionirja</a:t>
            </a:r>
          </a:p>
        </p:txBody>
      </p:sp>
      <p:pic>
        <p:nvPicPr>
          <p:cNvPr id="6" name="Označba mesta vsebine 5">
            <a:extLst>
              <a:ext uri="{FF2B5EF4-FFF2-40B4-BE49-F238E27FC236}">
                <a16:creationId xmlns:a16="http://schemas.microsoft.com/office/drawing/2014/main" id="{A4656B02-1410-4E4B-FA02-534582AA174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80804" y="2649229"/>
            <a:ext cx="2496392" cy="2704130"/>
          </a:xfr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E455373-C064-2B50-B341-433566070C2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l-SI"/>
              <a:t>Pogoji:</a:t>
            </a:r>
          </a:p>
          <a:p>
            <a:pPr marL="0" indent="0">
              <a:buNone/>
            </a:pPr>
            <a:r>
              <a:rPr lang="sl-SI"/>
              <a:t>Opravljen tečaj pionir I in II</a:t>
            </a:r>
          </a:p>
          <a:p>
            <a:pPr marL="0" indent="0">
              <a:buNone/>
            </a:pPr>
            <a:r>
              <a:rPr lang="sl-SI"/>
              <a:t>Starost 9 let</a:t>
            </a:r>
          </a:p>
          <a:p>
            <a:pPr marL="0" indent="0">
              <a:buNone/>
            </a:pPr>
            <a:endParaRPr lang="sl-SI"/>
          </a:p>
          <a:p>
            <a:pPr marL="0" indent="0">
              <a:buNone/>
            </a:pPr>
            <a:r>
              <a:rPr lang="sl-SI"/>
              <a:t>Opis:</a:t>
            </a:r>
          </a:p>
          <a:p>
            <a:pPr marL="0" indent="0">
              <a:buNone/>
            </a:pPr>
            <a:r>
              <a:rPr lang="sl-SI"/>
              <a:t>Moder kvadrat z oranžno črto</a:t>
            </a:r>
          </a:p>
          <a:p>
            <a:pPr marL="0" indent="0">
              <a:buNone/>
            </a:pPr>
            <a:endParaRPr lang="sl-SI"/>
          </a:p>
          <a:p>
            <a:pPr marL="0" indent="0">
              <a:buNone/>
            </a:pPr>
            <a:r>
              <a:rPr lang="sl-SI"/>
              <a:t>Nošenje:</a:t>
            </a:r>
          </a:p>
          <a:p>
            <a:pPr marL="0" indent="0">
              <a:buNone/>
            </a:pPr>
            <a:r>
              <a:rPr lang="sl-SI"/>
              <a:t>Na ramenih delovne obleke</a:t>
            </a:r>
          </a:p>
        </p:txBody>
      </p:sp>
    </p:spTree>
    <p:extLst>
      <p:ext uri="{BB962C8B-B14F-4D97-AF65-F5344CB8AC3E}">
        <p14:creationId xmlns:p14="http://schemas.microsoft.com/office/powerpoint/2010/main" val="2311049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59149E-3F85-435C-DD37-F76DB8305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747416-462C-DDBC-1FFD-08E13B90D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/>
              <a:t>Zgodovina gasilstva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26AEB5F-5971-BEAE-91E2-C30271056B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8194397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4DCF-B301-3E2D-E859-7698116B8B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D76FD331-4DAB-7F01-F94A-E68CFEA2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Gasilstvo na slovenskem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98B0FA87-58CC-4EE3-D75B-F8C1869A97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6509368" cy="2090920"/>
          </a:xfrm>
        </p:spPr>
        <p:txBody>
          <a:bodyPr anchor="ctr"/>
          <a:lstStyle/>
          <a:p>
            <a:r>
              <a:rPr lang="sl-SI" dirty="0"/>
              <a:t>Prva „požarna bramba“ </a:t>
            </a:r>
          </a:p>
          <a:p>
            <a:r>
              <a:rPr lang="sl-SI" dirty="0"/>
              <a:t>Metlika, 1869</a:t>
            </a:r>
          </a:p>
          <a:p>
            <a:r>
              <a:rPr lang="sl-SI" dirty="0"/>
              <a:t>Ustanovitelj: vitez Josip Savinšek</a:t>
            </a:r>
          </a:p>
        </p:txBody>
      </p:sp>
      <p:pic>
        <p:nvPicPr>
          <p:cNvPr id="3" name="Slika 2" descr="Slika, ki vsebuje besede človeški obraz, oblačila, portret, oseba&#10;&#10;Vsebina, ustvarjena z UI, morda ni pravilna.">
            <a:extLst>
              <a:ext uri="{FF2B5EF4-FFF2-40B4-BE49-F238E27FC236}">
                <a16:creationId xmlns:a16="http://schemas.microsoft.com/office/drawing/2014/main" id="{C31F6715-848B-81DB-332B-F7C913A373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210" y="1825625"/>
            <a:ext cx="2511066" cy="4238478"/>
          </a:xfrm>
          <a:prstGeom prst="rect">
            <a:avLst/>
          </a:prstGeom>
        </p:spPr>
      </p:pic>
      <p:pic>
        <p:nvPicPr>
          <p:cNvPr id="7" name="Slika 6" descr="Slika, ki vsebuje besede oblačila, naglavna pokrivala, čelada, osebna zaščitna oprema&#10;&#10;Vsebina, ustvarjena z UI, morda ni pravilna.">
            <a:extLst>
              <a:ext uri="{FF2B5EF4-FFF2-40B4-BE49-F238E27FC236}">
                <a16:creationId xmlns:a16="http://schemas.microsoft.com/office/drawing/2014/main" id="{DB992008-C8AA-F839-73BF-7AD867851F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916" y="4416886"/>
            <a:ext cx="1718221" cy="1946517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28812975-4A92-D143-EE94-64E5F5D7F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5273" y="4075140"/>
            <a:ext cx="3722800" cy="263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13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2A8C1-112A-B47C-CAE0-1CDF49FA0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7CAD2B8E-A400-F8BF-8BA2-06845D530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PGD Medvedje Brdo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57640A92-02B1-588B-BD94-FB221C6491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6169763" cy="1967370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sl-SI" dirty="0"/>
              <a:t>Ustanovljeno 25. april 1906</a:t>
            </a:r>
          </a:p>
          <a:p>
            <a:pPr>
              <a:lnSpc>
                <a:spcPct val="120000"/>
              </a:lnSpc>
            </a:pPr>
            <a:r>
              <a:rPr lang="sl-SI" dirty="0"/>
              <a:t>17 operativnih in 14 podpornih članov </a:t>
            </a:r>
          </a:p>
          <a:p>
            <a:pPr>
              <a:lnSpc>
                <a:spcPct val="120000"/>
              </a:lnSpc>
            </a:pPr>
            <a:r>
              <a:rPr lang="sl-SI" dirty="0"/>
              <a:t>1908 kupljena ročna gasilna brizgalna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A988ED8F-BB9B-D738-31A8-50C7F2637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5124" y="1965367"/>
            <a:ext cx="1294321" cy="1644608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7E6CE7AD-11B1-2A96-795B-1EC3A10A5F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424" y="4530982"/>
            <a:ext cx="1294320" cy="1644607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3446FE8-673B-7DE3-6B57-88900C178B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1408" y="1965367"/>
            <a:ext cx="1294320" cy="1644606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2959EF21-3C5B-28CC-1AD2-59F40FD192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08568" y="4486227"/>
            <a:ext cx="1271960" cy="1644606"/>
          </a:xfrm>
          <a:prstGeom prst="rect">
            <a:avLst/>
          </a:prstGeom>
        </p:spPr>
      </p:pic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7650DA44-E01F-DEB1-F86C-81B8D0C6ACFB}"/>
              </a:ext>
            </a:extLst>
          </p:cNvPr>
          <p:cNvSpPr txBox="1"/>
          <p:nvPr/>
        </p:nvSpPr>
        <p:spPr>
          <a:xfrm>
            <a:off x="7340184" y="3609973"/>
            <a:ext cx="19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Franc Kogovšek, Janež, Rovte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998AAC72-E522-8DE3-C849-9EE29B46FF46}"/>
              </a:ext>
            </a:extLst>
          </p:cNvPr>
          <p:cNvSpPr txBox="1"/>
          <p:nvPr/>
        </p:nvSpPr>
        <p:spPr>
          <a:xfrm>
            <a:off x="9604253" y="3609973"/>
            <a:ext cx="180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Franc Gantar,</a:t>
            </a:r>
          </a:p>
          <a:p>
            <a:pPr algn="ctr"/>
            <a:r>
              <a:rPr lang="sl-SI" dirty="0"/>
              <a:t>Birt na Tratah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D510DC58-FCF4-78EB-B84E-7D15608A0836}"/>
              </a:ext>
            </a:extLst>
          </p:cNvPr>
          <p:cNvSpPr txBox="1"/>
          <p:nvPr/>
        </p:nvSpPr>
        <p:spPr>
          <a:xfrm>
            <a:off x="8163270" y="6175589"/>
            <a:ext cx="180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Franc Brenčič,</a:t>
            </a:r>
          </a:p>
          <a:p>
            <a:pPr algn="ctr"/>
            <a:r>
              <a:rPr lang="sl-SI" dirty="0"/>
              <a:t>Šinkovc</a:t>
            </a:r>
          </a:p>
        </p:txBody>
      </p:sp>
      <p:sp>
        <p:nvSpPr>
          <p:cNvPr id="15" name="PoljeZBesedilom 14">
            <a:extLst>
              <a:ext uri="{FF2B5EF4-FFF2-40B4-BE49-F238E27FC236}">
                <a16:creationId xmlns:a16="http://schemas.microsoft.com/office/drawing/2014/main" id="{56442ECD-A86C-4A08-39D1-8E80B67A766A}"/>
              </a:ext>
            </a:extLst>
          </p:cNvPr>
          <p:cNvSpPr txBox="1"/>
          <p:nvPr/>
        </p:nvSpPr>
        <p:spPr>
          <a:xfrm>
            <a:off x="10240233" y="6130832"/>
            <a:ext cx="1808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dirty="0"/>
              <a:t>Anton Cigale, </a:t>
            </a:r>
          </a:p>
          <a:p>
            <a:pPr algn="ctr"/>
            <a:r>
              <a:rPr lang="sl-SI" dirty="0" err="1"/>
              <a:t>Kašparevc</a:t>
            </a:r>
            <a:endParaRPr lang="sl-SI" dirty="0"/>
          </a:p>
        </p:txBody>
      </p:sp>
      <p:pic>
        <p:nvPicPr>
          <p:cNvPr id="17" name="Slika 16">
            <a:extLst>
              <a:ext uri="{FF2B5EF4-FFF2-40B4-BE49-F238E27FC236}">
                <a16:creationId xmlns:a16="http://schemas.microsoft.com/office/drawing/2014/main" id="{65E6BCF6-6D77-E37F-F432-9EDDDD8601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44242" y="3792995"/>
            <a:ext cx="7244557" cy="3065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5605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5E6A2-D9FF-D910-5A31-E7EA294B9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BC4C5003-F24E-7F60-B871-02D00A915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PGD Medvedje Brdo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57DB1D41-9377-5A2F-C50A-1097AD4BF9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877050" cy="37750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sl-SI" dirty="0"/>
              <a:t>1910 dograjena gasilska shramba na Tratah</a:t>
            </a:r>
          </a:p>
          <a:p>
            <a:pPr>
              <a:lnSpc>
                <a:spcPct val="120000"/>
              </a:lnSpc>
            </a:pPr>
            <a:r>
              <a:rPr lang="sl-SI" dirty="0"/>
              <a:t>1913 razvit gasilski prapor</a:t>
            </a:r>
          </a:p>
          <a:p>
            <a:pPr>
              <a:lnSpc>
                <a:spcPct val="120000"/>
              </a:lnSpc>
            </a:pPr>
            <a:r>
              <a:rPr lang="sl-SI" dirty="0"/>
              <a:t>1945-1955 spada pod Okrajno poveljstvo narodne zaščite Idrija-Cerkno in pokriva Zavratec, Dole, Gore, Jelični Vrh in Medvedje Brdo</a:t>
            </a:r>
          </a:p>
          <a:p>
            <a:pPr>
              <a:lnSpc>
                <a:spcPct val="120000"/>
              </a:lnSpc>
            </a:pPr>
            <a:r>
              <a:rPr lang="sl-SI" dirty="0"/>
              <a:t>1947-1949 poteka gradnja gasilskega doma na </a:t>
            </a:r>
            <a:r>
              <a:rPr lang="sl-SI" dirty="0" err="1"/>
              <a:t>Veharšah</a:t>
            </a:r>
            <a:r>
              <a:rPr lang="sl-SI" dirty="0"/>
              <a:t>, a ni nikoli zaključena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71907CA4-1DBF-8252-4928-EF971229E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8364"/>
          <a:stretch>
            <a:fillRect/>
          </a:stretch>
        </p:blipFill>
        <p:spPr>
          <a:xfrm>
            <a:off x="8295755" y="2819761"/>
            <a:ext cx="3487666" cy="4038239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1A734881-5C8A-ED6A-9539-6C749465A31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74423" y="872322"/>
            <a:ext cx="1623715" cy="1636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304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2F104-8BFD-84A3-A8A6-B815F1885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127DC175-C4AA-9BF0-79BF-0439D39C5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PGD Medvedje Brdo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10D982AC-CB10-15C7-8BFF-A6272483D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00469" cy="377507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l-SI" dirty="0"/>
              <a:t>1952 reorganizacija okrajev</a:t>
            </a:r>
          </a:p>
          <a:p>
            <a:pPr>
              <a:lnSpc>
                <a:spcPct val="120000"/>
              </a:lnSpc>
            </a:pPr>
            <a:r>
              <a:rPr lang="sl-SI" dirty="0"/>
              <a:t>Od 1953 društvo pokriva Medvedje Brdo in Rovtarske Žibrše</a:t>
            </a:r>
          </a:p>
          <a:p>
            <a:pPr>
              <a:lnSpc>
                <a:spcPct val="120000"/>
              </a:lnSpc>
            </a:pPr>
            <a:r>
              <a:rPr lang="sl-SI" dirty="0"/>
              <a:t>1955 prva motorna brizgalna „Savica“</a:t>
            </a: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5BF0C4E0-6D3E-2950-BB20-5B7B24F64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4423" y="872322"/>
            <a:ext cx="1623715" cy="1660758"/>
          </a:xfrm>
          <a:prstGeom prst="rect">
            <a:avLst/>
          </a:prstGeom>
        </p:spPr>
      </p:pic>
      <p:pic>
        <p:nvPicPr>
          <p:cNvPr id="9" name="Slika 8">
            <a:extLst>
              <a:ext uri="{FF2B5EF4-FFF2-40B4-BE49-F238E27FC236}">
                <a16:creationId xmlns:a16="http://schemas.microsoft.com/office/drawing/2014/main" id="{2BF8BF19-FA1E-58B5-9210-48DEE0E834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879" y="4333989"/>
            <a:ext cx="3168316" cy="231530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B6E78659-29F9-9CF1-B758-67B55F6E213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0405" y="2874640"/>
            <a:ext cx="4918937" cy="361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600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DD257-AD54-4AA7-AA18-013C27583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BF9ABA50-5A1D-13BC-A4CE-46C5C7924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PGD Medvedje Brdo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5143D4B5-9A2D-41B7-33C3-60541284A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03503" cy="377507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l-SI" dirty="0"/>
              <a:t>1956-1957 gradnja gasilskega doma</a:t>
            </a:r>
          </a:p>
          <a:p>
            <a:pPr>
              <a:lnSpc>
                <a:spcPct val="120000"/>
              </a:lnSpc>
            </a:pPr>
            <a:r>
              <a:rPr lang="sl-SI" dirty="0"/>
              <a:t>1964 kombi DKW, 1976 kombi IMV</a:t>
            </a:r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9662BD41-0C9D-4CA3-ABEF-3009CECC575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928131" y="2365300"/>
            <a:ext cx="3082505" cy="4349692"/>
          </a:xfrm>
          <a:prstGeom prst="rect">
            <a:avLst/>
          </a:prstGeom>
        </p:spPr>
      </p:pic>
      <p:pic>
        <p:nvPicPr>
          <p:cNvPr id="8" name="Slika 7">
            <a:extLst>
              <a:ext uri="{FF2B5EF4-FFF2-40B4-BE49-F238E27FC236}">
                <a16:creationId xmlns:a16="http://schemas.microsoft.com/office/drawing/2014/main" id="{90EF32D6-ACFF-259E-5B55-A85118BDE47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9037" y="3710016"/>
            <a:ext cx="3584435" cy="2553235"/>
          </a:xfrm>
          <a:prstGeom prst="rect">
            <a:avLst/>
          </a:prstGeom>
        </p:spPr>
      </p:pic>
      <p:pic>
        <p:nvPicPr>
          <p:cNvPr id="11" name="Slika 10">
            <a:extLst>
              <a:ext uri="{FF2B5EF4-FFF2-40B4-BE49-F238E27FC236}">
                <a16:creationId xmlns:a16="http://schemas.microsoft.com/office/drawing/2014/main" id="{3B00A098-44E1-3668-29DE-23AAA819AE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4422" y="873969"/>
            <a:ext cx="1623715" cy="1633438"/>
          </a:xfrm>
          <a:prstGeom prst="rect">
            <a:avLst/>
          </a:prstGeom>
        </p:spPr>
      </p:pic>
      <p:pic>
        <p:nvPicPr>
          <p:cNvPr id="14" name="Slika 13">
            <a:extLst>
              <a:ext uri="{FF2B5EF4-FFF2-40B4-BE49-F238E27FC236}">
                <a16:creationId xmlns:a16="http://schemas.microsoft.com/office/drawing/2014/main" id="{8BCB8C65-CDCF-9C23-AD51-625D8C8DF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30733"/>
            <a:ext cx="5025714" cy="3166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44502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313</Words>
  <Application>Microsoft Office PowerPoint</Application>
  <PresentationFormat>Širokozaslonsko</PresentationFormat>
  <Paragraphs>76</Paragraphs>
  <Slides>15</Slides>
  <Notes>1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15</vt:i4>
      </vt:variant>
    </vt:vector>
  </HeadingPairs>
  <TitlesOfParts>
    <vt:vector size="20" baseType="lpstr">
      <vt:lpstr>Aptos</vt:lpstr>
      <vt:lpstr>Arial</vt:lpstr>
      <vt:lpstr>Georgia</vt:lpstr>
      <vt:lpstr>Vsebina</vt:lpstr>
      <vt:lpstr>Naslovi</vt:lpstr>
      <vt:lpstr>Organizacija gasilstva in pravne osnove</vt:lpstr>
      <vt:lpstr>Definicija gasilstva</vt:lpstr>
      <vt:lpstr>Definicija gasilstva</vt:lpstr>
      <vt:lpstr>Naloge gasilstva</vt:lpstr>
      <vt:lpstr>Naloge gasilstva</vt:lpstr>
      <vt:lpstr>Organiziranost gasilskih organizacij</vt:lpstr>
      <vt:lpstr>Organiziranost PGD</vt:lpstr>
      <vt:lpstr>Gasilske oznake, čini in funkcije</vt:lpstr>
      <vt:lpstr>Čin pionirja</vt:lpstr>
      <vt:lpstr>Zgodovina gasilstva</vt:lpstr>
      <vt:lpstr>Gasilstvo na slovenskem</vt:lpstr>
      <vt:lpstr>PGD Medvedje Brdo</vt:lpstr>
      <vt:lpstr>PGD Medvedje Brdo</vt:lpstr>
      <vt:lpstr>PGD Medvedje Brdo</vt:lpstr>
      <vt:lpstr>PGD Medvedje Brdo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1</cp:revision>
  <dcterms:created xsi:type="dcterms:W3CDTF">2025-10-18T17:41:36Z</dcterms:created>
  <dcterms:modified xsi:type="dcterms:W3CDTF">2025-11-04T23:33:49Z</dcterms:modified>
</cp:coreProperties>
</file>