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8" r:id="rId3"/>
    <p:sldId id="261" r:id="rId4"/>
    <p:sldId id="262" r:id="rId5"/>
    <p:sldId id="263" r:id="rId6"/>
    <p:sldId id="276" r:id="rId7"/>
    <p:sldId id="264" r:id="rId8"/>
    <p:sldId id="277" r:id="rId9"/>
    <p:sldId id="265" r:id="rId10"/>
    <p:sldId id="266" r:id="rId11"/>
    <p:sldId id="278" r:id="rId12"/>
    <p:sldId id="279" r:id="rId13"/>
    <p:sldId id="282" r:id="rId14"/>
    <p:sldId id="273" r:id="rId15"/>
    <p:sldId id="280" r:id="rId16"/>
    <p:sldId id="281" r:id="rId17"/>
    <p:sldId id="283" r:id="rId18"/>
    <p:sldId id="275" r:id="rId19"/>
    <p:sldId id="274" r:id="rId20"/>
    <p:sldId id="267" r:id="rId21"/>
    <p:sldId id="268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stavitev predmeta" id="{D11DD820-D421-4F83-9323-EDE26860DBB2}">
          <p14:sldIdLst>
            <p14:sldId id="258"/>
          </p14:sldIdLst>
        </p14:section>
        <p14:section name="Poglavje 1" id="{4AAD0B3B-E77D-4845-82E5-4ADA1648EE61}">
          <p14:sldIdLst>
            <p14:sldId id="261"/>
            <p14:sldId id="262"/>
          </p14:sldIdLst>
        </p14:section>
        <p14:section name="Poglavje 2" id="{A9372EFB-A46D-46BA-A218-E50CAEF33FEC}">
          <p14:sldIdLst>
            <p14:sldId id="263"/>
            <p14:sldId id="276"/>
            <p14:sldId id="264"/>
            <p14:sldId id="277"/>
          </p14:sldIdLst>
        </p14:section>
        <p14:section name="Poglavje 3" id="{33A0D2F1-02F8-4424-AC6F-51A57863D86F}">
          <p14:sldIdLst>
            <p14:sldId id="265"/>
            <p14:sldId id="266"/>
            <p14:sldId id="278"/>
            <p14:sldId id="279"/>
            <p14:sldId id="282"/>
          </p14:sldIdLst>
        </p14:section>
        <p14:section name="Poglavje 4" id="{AA3E3F74-8A20-4F1A-A713-F2747E4A2F18}">
          <p14:sldIdLst>
            <p14:sldId id="273"/>
            <p14:sldId id="280"/>
            <p14:sldId id="281"/>
            <p14:sldId id="283"/>
            <p14:sldId id="275"/>
            <p14:sldId id="274"/>
          </p14:sldIdLst>
        </p14:section>
        <p14:section name="Poglavje 5" id="{83B7D00B-C01D-4C28-BC3B-667E4C78D195}">
          <p14:sldIdLst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81"/>
    <a:srgbClr val="898989"/>
    <a:srgbClr val="B74826"/>
    <a:srgbClr val="ED1D24"/>
    <a:srgbClr val="616161"/>
    <a:srgbClr val="313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38DBD-F2EA-4C11-93B4-5E373A48A4FE}" v="211" dt="2025-12-28T19:11:19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Gladek" userId="889cb8531c4a3f3b" providerId="LiveId" clId="{BEAFB65F-A279-4999-B12B-412B2DEB45C6}"/>
    <pc:docChg chg="undo redo custSel addSld delSld modSld sldOrd modMainMaster modSection">
      <pc:chgData name="Peter Gladek" userId="889cb8531c4a3f3b" providerId="LiveId" clId="{BEAFB65F-A279-4999-B12B-412B2DEB45C6}" dt="2026-01-13T21:05:21.560" v="4889" actId="20577"/>
      <pc:docMkLst>
        <pc:docMk/>
      </pc:docMkLst>
      <pc:sldChg chg="modSp mod">
        <pc:chgData name="Peter Gladek" userId="889cb8531c4a3f3b" providerId="LiveId" clId="{BEAFB65F-A279-4999-B12B-412B2DEB45C6}" dt="2025-12-28T21:41:26.089" v="4888" actId="20577"/>
        <pc:sldMkLst>
          <pc:docMk/>
          <pc:sldMk cId="763337593" sldId="258"/>
        </pc:sldMkLst>
        <pc:spChg chg="mod">
          <ac:chgData name="Peter Gladek" userId="889cb8531c4a3f3b" providerId="LiveId" clId="{BEAFB65F-A279-4999-B12B-412B2DEB45C6}" dt="2025-12-28T21:41:26.089" v="4888" actId="20577"/>
          <ac:spMkLst>
            <pc:docMk/>
            <pc:sldMk cId="763337593" sldId="258"/>
            <ac:spMk id="3" creationId="{246C1507-397F-315E-D4FB-121758FBFED3}"/>
          </ac:spMkLst>
        </pc:spChg>
      </pc:sldChg>
      <pc:sldChg chg="modSp mod ord">
        <pc:chgData name="Peter Gladek" userId="889cb8531c4a3f3b" providerId="LiveId" clId="{BEAFB65F-A279-4999-B12B-412B2DEB45C6}" dt="2025-12-23T09:06:23.225" v="1776" actId="20577"/>
        <pc:sldMkLst>
          <pc:docMk/>
          <pc:sldMk cId="2705730959" sldId="261"/>
        </pc:sldMkLst>
        <pc:spChg chg="mod">
          <ac:chgData name="Peter Gladek" userId="889cb8531c4a3f3b" providerId="LiveId" clId="{BEAFB65F-A279-4999-B12B-412B2DEB45C6}" dt="2025-12-23T09:06:23.225" v="1776" actId="20577"/>
          <ac:spMkLst>
            <pc:docMk/>
            <pc:sldMk cId="2705730959" sldId="261"/>
            <ac:spMk id="3" creationId="{005B02FD-E76F-3407-B3F0-331893E7CAF7}"/>
          </ac:spMkLst>
        </pc:spChg>
      </pc:sldChg>
      <pc:sldChg chg="modSp mod ord">
        <pc:chgData name="Peter Gladek" userId="889cb8531c4a3f3b" providerId="LiveId" clId="{BEAFB65F-A279-4999-B12B-412B2DEB45C6}" dt="2025-12-23T09:06:19.813" v="1774"/>
        <pc:sldMkLst>
          <pc:docMk/>
          <pc:sldMk cId="4090543311" sldId="262"/>
        </pc:sldMkLst>
      </pc:sldChg>
      <pc:sldChg chg="modSp mod ord">
        <pc:chgData name="Peter Gladek" userId="889cb8531c4a3f3b" providerId="LiveId" clId="{BEAFB65F-A279-4999-B12B-412B2DEB45C6}" dt="2025-12-24T17:36:31.260" v="1780" actId="20577"/>
        <pc:sldMkLst>
          <pc:docMk/>
          <pc:sldMk cId="3699461265" sldId="263"/>
        </pc:sldMkLst>
        <pc:spChg chg="mod">
          <ac:chgData name="Peter Gladek" userId="889cb8531c4a3f3b" providerId="LiveId" clId="{BEAFB65F-A279-4999-B12B-412B2DEB45C6}" dt="2025-12-24T17:36:31.260" v="1780" actId="20577"/>
          <ac:spMkLst>
            <pc:docMk/>
            <pc:sldMk cId="3699461265" sldId="263"/>
            <ac:spMk id="3" creationId="{F515A3D1-EA4C-35CD-4E67-D018242FA3FF}"/>
          </ac:spMkLst>
        </pc:spChg>
      </pc:sldChg>
      <pc:sldChg chg="ord">
        <pc:chgData name="Peter Gladek" userId="889cb8531c4a3f3b" providerId="LiveId" clId="{BEAFB65F-A279-4999-B12B-412B2DEB45C6}" dt="2025-12-23T09:06:35.648" v="1778"/>
        <pc:sldMkLst>
          <pc:docMk/>
          <pc:sldMk cId="3500612220" sldId="264"/>
        </pc:sldMkLst>
      </pc:sldChg>
      <pc:sldChg chg="modSp mod ord">
        <pc:chgData name="Peter Gladek" userId="889cb8531c4a3f3b" providerId="LiveId" clId="{BEAFB65F-A279-4999-B12B-412B2DEB45C6}" dt="2026-01-13T21:05:21.560" v="4889" actId="20577"/>
        <pc:sldMkLst>
          <pc:docMk/>
          <pc:sldMk cId="2303601428" sldId="265"/>
        </pc:sldMkLst>
        <pc:spChg chg="mod">
          <ac:chgData name="Peter Gladek" userId="889cb8531c4a3f3b" providerId="LiveId" clId="{BEAFB65F-A279-4999-B12B-412B2DEB45C6}" dt="2026-01-13T21:05:21.560" v="4889" actId="20577"/>
          <ac:spMkLst>
            <pc:docMk/>
            <pc:sldMk cId="2303601428" sldId="265"/>
            <ac:spMk id="2" creationId="{3BE53A47-6457-03B4-0CCD-8AF87B9592F0}"/>
          </ac:spMkLst>
        </pc:spChg>
        <pc:spChg chg="mod">
          <ac:chgData name="Peter Gladek" userId="889cb8531c4a3f3b" providerId="LiveId" clId="{BEAFB65F-A279-4999-B12B-412B2DEB45C6}" dt="2025-12-24T17:36:42.969" v="1783" actId="20577"/>
          <ac:spMkLst>
            <pc:docMk/>
            <pc:sldMk cId="2303601428" sldId="265"/>
            <ac:spMk id="3" creationId="{9D737D0B-18F1-D541-3ED9-D4EFCC3FF5D5}"/>
          </ac:spMkLst>
        </pc:spChg>
      </pc:sldChg>
      <pc:sldChg chg="modSp mod ord">
        <pc:chgData name="Peter Gladek" userId="889cb8531c4a3f3b" providerId="LiveId" clId="{BEAFB65F-A279-4999-B12B-412B2DEB45C6}" dt="2025-12-24T18:06:05.944" v="2304" actId="113"/>
        <pc:sldMkLst>
          <pc:docMk/>
          <pc:sldMk cId="2311049490" sldId="266"/>
        </pc:sldMkLst>
        <pc:spChg chg="mod">
          <ac:chgData name="Peter Gladek" userId="889cb8531c4a3f3b" providerId="LiveId" clId="{BEAFB65F-A279-4999-B12B-412B2DEB45C6}" dt="2025-12-24T18:06:05.944" v="2304" actId="113"/>
          <ac:spMkLst>
            <pc:docMk/>
            <pc:sldMk cId="2311049490" sldId="266"/>
            <ac:spMk id="3" creationId="{1E455373-C064-2B50-B341-433566070C2A}"/>
          </ac:spMkLst>
        </pc:spChg>
      </pc:sldChg>
      <pc:sldChg chg="modSp mod">
        <pc:chgData name="Peter Gladek" userId="889cb8531c4a3f3b" providerId="LiveId" clId="{BEAFB65F-A279-4999-B12B-412B2DEB45C6}" dt="2025-12-24T17:38:21.996" v="1875" actId="20577"/>
        <pc:sldMkLst>
          <pc:docMk/>
          <pc:sldMk cId="365113378" sldId="268"/>
        </pc:sldMkLst>
        <pc:spChg chg="mod">
          <ac:chgData name="Peter Gladek" userId="889cb8531c4a3f3b" providerId="LiveId" clId="{BEAFB65F-A279-4999-B12B-412B2DEB45C6}" dt="2025-12-24T17:38:21.996" v="1875" actId="20577"/>
          <ac:spMkLst>
            <pc:docMk/>
            <pc:sldMk cId="365113378" sldId="268"/>
            <ac:spMk id="5" creationId="{98B0FA87-58CC-4EE3-D75B-F8C1869A9719}"/>
          </ac:spMkLst>
        </pc:spChg>
      </pc:sldChg>
      <pc:sldChg chg="modSp add mod">
        <pc:chgData name="Peter Gladek" userId="889cb8531c4a3f3b" providerId="LiveId" clId="{BEAFB65F-A279-4999-B12B-412B2DEB45C6}" dt="2025-12-24T17:37:01.701" v="1808" actId="20577"/>
        <pc:sldMkLst>
          <pc:docMk/>
          <pc:sldMk cId="853282123" sldId="273"/>
        </pc:sldMkLst>
        <pc:spChg chg="mod">
          <ac:chgData name="Peter Gladek" userId="889cb8531c4a3f3b" providerId="LiveId" clId="{BEAFB65F-A279-4999-B12B-412B2DEB45C6}" dt="2025-12-24T17:37:01.701" v="1808" actId="20577"/>
          <ac:spMkLst>
            <pc:docMk/>
            <pc:sldMk cId="853282123" sldId="273"/>
            <ac:spMk id="2" creationId="{A9F4540A-3624-C6FC-F13E-BC1701178BA9}"/>
          </ac:spMkLst>
        </pc:spChg>
        <pc:spChg chg="mod">
          <ac:chgData name="Peter Gladek" userId="889cb8531c4a3f3b" providerId="LiveId" clId="{BEAFB65F-A279-4999-B12B-412B2DEB45C6}" dt="2025-12-24T17:36:56.987" v="1786" actId="20577"/>
          <ac:spMkLst>
            <pc:docMk/>
            <pc:sldMk cId="853282123" sldId="273"/>
            <ac:spMk id="3" creationId="{E5172FE8-BD10-BBEE-7AE0-ABC71C9F344F}"/>
          </ac:spMkLst>
        </pc:spChg>
      </pc:sldChg>
      <pc:sldChg chg="addSp delSp modSp add mod modClrScheme modShow chgLayout">
        <pc:chgData name="Peter Gladek" userId="889cb8531c4a3f3b" providerId="LiveId" clId="{BEAFB65F-A279-4999-B12B-412B2DEB45C6}" dt="2025-12-25T17:15:43.978" v="4059" actId="27636"/>
        <pc:sldMkLst>
          <pc:docMk/>
          <pc:sldMk cId="2314858438" sldId="274"/>
        </pc:sldMkLst>
        <pc:spChg chg="mod ord">
          <ac:chgData name="Peter Gladek" userId="889cb8531c4a3f3b" providerId="LiveId" clId="{BEAFB65F-A279-4999-B12B-412B2DEB45C6}" dt="2025-12-25T08:57:42.952" v="3606" actId="20577"/>
          <ac:spMkLst>
            <pc:docMk/>
            <pc:sldMk cId="2314858438" sldId="274"/>
            <ac:spMk id="4" creationId="{090CB5D3-81B8-3C66-1372-408E8A30EF83}"/>
          </ac:spMkLst>
        </pc:spChg>
        <pc:spChg chg="add mod ord">
          <ac:chgData name="Peter Gladek" userId="889cb8531c4a3f3b" providerId="LiveId" clId="{BEAFB65F-A279-4999-B12B-412B2DEB45C6}" dt="2025-12-25T17:15:43.978" v="4059" actId="27636"/>
          <ac:spMkLst>
            <pc:docMk/>
            <pc:sldMk cId="2314858438" sldId="274"/>
            <ac:spMk id="7" creationId="{8B002276-2A6F-4360-1EFA-5D63BC380D7F}"/>
          </ac:spMkLst>
        </pc:spChg>
      </pc:sldChg>
      <pc:sldChg chg="addSp delSp modSp new mod ord modClrScheme modAnim chgLayout">
        <pc:chgData name="Peter Gladek" userId="889cb8531c4a3f3b" providerId="LiveId" clId="{BEAFB65F-A279-4999-B12B-412B2DEB45C6}" dt="2025-12-27T10:02:24.106" v="4887"/>
        <pc:sldMkLst>
          <pc:docMk/>
          <pc:sldMk cId="3935415497" sldId="275"/>
        </pc:sldMkLst>
        <pc:spChg chg="mod ord">
          <ac:chgData name="Peter Gladek" userId="889cb8531c4a3f3b" providerId="LiveId" clId="{BEAFB65F-A279-4999-B12B-412B2DEB45C6}" dt="2025-12-24T18:09:40.367" v="2320" actId="700"/>
          <ac:spMkLst>
            <pc:docMk/>
            <pc:sldMk cId="3935415497" sldId="275"/>
            <ac:spMk id="2" creationId="{E3BF7138-E3AC-281D-8870-4AFE0866292E}"/>
          </ac:spMkLst>
        </pc:spChg>
        <pc:spChg chg="add mod ord">
          <ac:chgData name="Peter Gladek" userId="889cb8531c4a3f3b" providerId="LiveId" clId="{BEAFB65F-A279-4999-B12B-412B2DEB45C6}" dt="2025-12-24T18:10:13.675" v="2395" actId="122"/>
          <ac:spMkLst>
            <pc:docMk/>
            <pc:sldMk cId="3935415497" sldId="275"/>
            <ac:spMk id="4" creationId="{6ACEB9C9-D369-F96D-3504-F64532F19D68}"/>
          </ac:spMkLst>
        </pc:spChg>
        <pc:spChg chg="add mod ord">
          <ac:chgData name="Peter Gladek" userId="889cb8531c4a3f3b" providerId="LiveId" clId="{BEAFB65F-A279-4999-B12B-412B2DEB45C6}" dt="2025-12-24T18:10:13.675" v="2395" actId="122"/>
          <ac:spMkLst>
            <pc:docMk/>
            <pc:sldMk cId="3935415497" sldId="275"/>
            <ac:spMk id="6" creationId="{F361C86E-D73B-1ED9-92F6-29D92E516693}"/>
          </ac:spMkLst>
        </pc:spChg>
        <pc:spChg chg="add mod ord">
          <ac:chgData name="Peter Gladek" userId="889cb8531c4a3f3b" providerId="LiveId" clId="{BEAFB65F-A279-4999-B12B-412B2DEB45C6}" dt="2025-12-24T18:10:13.675" v="2395" actId="122"/>
          <ac:spMkLst>
            <pc:docMk/>
            <pc:sldMk cId="3935415497" sldId="275"/>
            <ac:spMk id="8" creationId="{D85859D5-970D-8BC0-444D-F6C94241FE2F}"/>
          </ac:spMkLst>
        </pc:spChg>
        <pc:picChg chg="add mod">
          <ac:chgData name="Peter Gladek" userId="889cb8531c4a3f3b" providerId="LiveId" clId="{BEAFB65F-A279-4999-B12B-412B2DEB45C6}" dt="2025-12-25T17:16:06.118" v="4061" actId="14100"/>
          <ac:picMkLst>
            <pc:docMk/>
            <pc:sldMk cId="3935415497" sldId="275"/>
            <ac:picMk id="13" creationId="{DA3DB642-32D4-96CC-E7D2-2E6F8311420A}"/>
          </ac:picMkLst>
        </pc:picChg>
        <pc:picChg chg="add mod">
          <ac:chgData name="Peter Gladek" userId="889cb8531c4a3f3b" providerId="LiveId" clId="{BEAFB65F-A279-4999-B12B-412B2DEB45C6}" dt="2025-12-24T18:12:43.525" v="2412" actId="1076"/>
          <ac:picMkLst>
            <pc:docMk/>
            <pc:sldMk cId="3935415497" sldId="275"/>
            <ac:picMk id="17" creationId="{BA9D1B7A-12EF-BB37-7894-397D430EACA3}"/>
          </ac:picMkLst>
        </pc:picChg>
        <pc:picChg chg="add mod modCrop">
          <ac:chgData name="Peter Gladek" userId="889cb8531c4a3f3b" providerId="LiveId" clId="{BEAFB65F-A279-4999-B12B-412B2DEB45C6}" dt="2025-12-25T09:01:04.668" v="3612" actId="732"/>
          <ac:picMkLst>
            <pc:docMk/>
            <pc:sldMk cId="3935415497" sldId="275"/>
            <ac:picMk id="23" creationId="{38F4BB31-911C-ACE9-84E5-E46B63D5BCF3}"/>
          </ac:picMkLst>
        </pc:picChg>
      </pc:sldChg>
      <pc:sldChg chg="addSp delSp modSp new mod ord">
        <pc:chgData name="Peter Gladek" userId="889cb8531c4a3f3b" providerId="LiveId" clId="{BEAFB65F-A279-4999-B12B-412B2DEB45C6}" dt="2025-12-25T21:26:58.088" v="4076" actId="207"/>
        <pc:sldMkLst>
          <pc:docMk/>
          <pc:sldMk cId="1203414645" sldId="276"/>
        </pc:sldMkLst>
        <pc:spChg chg="mod">
          <ac:chgData name="Peter Gladek" userId="889cb8531c4a3f3b" providerId="LiveId" clId="{BEAFB65F-A279-4999-B12B-412B2DEB45C6}" dt="2025-12-24T17:58:27.407" v="2238" actId="20577"/>
          <ac:spMkLst>
            <pc:docMk/>
            <pc:sldMk cId="1203414645" sldId="276"/>
            <ac:spMk id="2" creationId="{4BA937D9-AF91-EB8C-1D3B-6945D1C0583F}"/>
          </ac:spMkLst>
        </pc:spChg>
        <pc:graphicFrameChg chg="add mod modGraphic">
          <ac:chgData name="Peter Gladek" userId="889cb8531c4a3f3b" providerId="LiveId" clId="{BEAFB65F-A279-4999-B12B-412B2DEB45C6}" dt="2025-12-25T21:26:58.088" v="4076" actId="207"/>
          <ac:graphicFrameMkLst>
            <pc:docMk/>
            <pc:sldMk cId="1203414645" sldId="276"/>
            <ac:graphicFrameMk id="4" creationId="{7CF9D5EE-661E-D6A8-FBDA-5765CC9F5BC2}"/>
          </ac:graphicFrameMkLst>
        </pc:graphicFrameChg>
      </pc:sldChg>
      <pc:sldChg chg="addSp delSp modSp add mod">
        <pc:chgData name="Peter Gladek" userId="889cb8531c4a3f3b" providerId="LiveId" clId="{BEAFB65F-A279-4999-B12B-412B2DEB45C6}" dt="2025-12-25T21:27:59.400" v="4079" actId="18131"/>
        <pc:sldMkLst>
          <pc:docMk/>
          <pc:sldMk cId="2914419231" sldId="277"/>
        </pc:sldMkLst>
        <pc:spChg chg="mod">
          <ac:chgData name="Peter Gladek" userId="889cb8531c4a3f3b" providerId="LiveId" clId="{BEAFB65F-A279-4999-B12B-412B2DEB45C6}" dt="2025-12-24T17:43:48.826" v="2068" actId="20577"/>
          <ac:spMkLst>
            <pc:docMk/>
            <pc:sldMk cId="2914419231" sldId="277"/>
            <ac:spMk id="4" creationId="{54C7D236-E4DF-F0E6-74A8-1D896832BA4A}"/>
          </ac:spMkLst>
        </pc:spChg>
        <pc:spChg chg="mod">
          <ac:chgData name="Peter Gladek" userId="889cb8531c4a3f3b" providerId="LiveId" clId="{BEAFB65F-A279-4999-B12B-412B2DEB45C6}" dt="2025-12-24T17:48:46.743" v="2138" actId="20577"/>
          <ac:spMkLst>
            <pc:docMk/>
            <pc:sldMk cId="2914419231" sldId="277"/>
            <ac:spMk id="12" creationId="{ED5265E3-AB8D-62C4-04A3-33DAC6623843}"/>
          </ac:spMkLst>
        </pc:spChg>
        <pc:spChg chg="mod">
          <ac:chgData name="Peter Gladek" userId="889cb8531c4a3f3b" providerId="LiveId" clId="{BEAFB65F-A279-4999-B12B-412B2DEB45C6}" dt="2025-12-24T17:47:30" v="2104" actId="20577"/>
          <ac:spMkLst>
            <pc:docMk/>
            <pc:sldMk cId="2914419231" sldId="277"/>
            <ac:spMk id="13" creationId="{CFDE06E3-BA1F-817C-D423-320790FFF400}"/>
          </ac:spMkLst>
        </pc:spChg>
        <pc:graphicFrameChg chg="mod modGraphic">
          <ac:chgData name="Peter Gladek" userId="889cb8531c4a3f3b" providerId="LiveId" clId="{BEAFB65F-A279-4999-B12B-412B2DEB45C6}" dt="2025-12-24T17:57:26.089" v="2235" actId="208"/>
          <ac:graphicFrameMkLst>
            <pc:docMk/>
            <pc:sldMk cId="2914419231" sldId="277"/>
            <ac:graphicFrameMk id="2" creationId="{3761D456-F297-5B29-7721-1D385B73DD79}"/>
          </ac:graphicFrameMkLst>
        </pc:graphicFrameChg>
        <pc:picChg chg="add mod modCrop">
          <ac:chgData name="Peter Gladek" userId="889cb8531c4a3f3b" providerId="LiveId" clId="{BEAFB65F-A279-4999-B12B-412B2DEB45C6}" dt="2025-12-24T17:47:41.599" v="2107" actId="1076"/>
          <ac:picMkLst>
            <pc:docMk/>
            <pc:sldMk cId="2914419231" sldId="277"/>
            <ac:picMk id="5" creationId="{EF74B08A-3E86-3E43-794E-39FFB336BC83}"/>
          </ac:picMkLst>
        </pc:picChg>
        <pc:picChg chg="add mod modCrop">
          <ac:chgData name="Peter Gladek" userId="889cb8531c4a3f3b" providerId="LiveId" clId="{BEAFB65F-A279-4999-B12B-412B2DEB45C6}" dt="2025-12-25T21:27:59.400" v="4079" actId="18131"/>
          <ac:picMkLst>
            <pc:docMk/>
            <pc:sldMk cId="2914419231" sldId="277"/>
            <ac:picMk id="7" creationId="{027D65D3-3748-BF79-E0ED-79961B7B6682}"/>
          </ac:picMkLst>
        </pc:picChg>
        <pc:picChg chg="add mod">
          <ac:chgData name="Peter Gladek" userId="889cb8531c4a3f3b" providerId="LiveId" clId="{BEAFB65F-A279-4999-B12B-412B2DEB45C6}" dt="2025-12-24T17:52:58.669" v="2150" actId="1076"/>
          <ac:picMkLst>
            <pc:docMk/>
            <pc:sldMk cId="2914419231" sldId="277"/>
            <ac:picMk id="10" creationId="{B010771B-D162-A334-62D4-C035334871DE}"/>
          </ac:picMkLst>
        </pc:picChg>
        <pc:picChg chg="add mod">
          <ac:chgData name="Peter Gladek" userId="889cb8531c4a3f3b" providerId="LiveId" clId="{BEAFB65F-A279-4999-B12B-412B2DEB45C6}" dt="2025-12-24T17:52:44.677" v="2145" actId="1076"/>
          <ac:picMkLst>
            <pc:docMk/>
            <pc:sldMk cId="2914419231" sldId="277"/>
            <ac:picMk id="15" creationId="{86D76EE4-7FA5-38D0-CEBC-1C4480797FD4}"/>
          </ac:picMkLst>
        </pc:picChg>
      </pc:sldChg>
      <pc:sldChg chg="addSp delSp modSp add mod">
        <pc:chgData name="Peter Gladek" userId="889cb8531c4a3f3b" providerId="LiveId" clId="{BEAFB65F-A279-4999-B12B-412B2DEB45C6}" dt="2025-12-24T19:09:16.846" v="2854" actId="20577"/>
        <pc:sldMkLst>
          <pc:docMk/>
          <pc:sldMk cId="1643902701" sldId="278"/>
        </pc:sldMkLst>
        <pc:spChg chg="mod">
          <ac:chgData name="Peter Gladek" userId="889cb8531c4a3f3b" providerId="LiveId" clId="{BEAFB65F-A279-4999-B12B-412B2DEB45C6}" dt="2025-12-24T19:09:16.846" v="2854" actId="20577"/>
          <ac:spMkLst>
            <pc:docMk/>
            <pc:sldMk cId="1643902701" sldId="278"/>
            <ac:spMk id="3" creationId="{D63C5B8A-8504-58D3-7DD5-DDBFD0FAC4FC}"/>
          </ac:spMkLst>
        </pc:spChg>
        <pc:spChg chg="mod">
          <ac:chgData name="Peter Gladek" userId="889cb8531c4a3f3b" providerId="LiveId" clId="{BEAFB65F-A279-4999-B12B-412B2DEB45C6}" dt="2025-12-24T18:45:12.414" v="2447" actId="20577"/>
          <ac:spMkLst>
            <pc:docMk/>
            <pc:sldMk cId="1643902701" sldId="278"/>
            <ac:spMk id="4" creationId="{0A49A31F-C308-41B9-8F4E-0A482D2E3EF9}"/>
          </ac:spMkLst>
        </pc:spChg>
        <pc:picChg chg="add mod">
          <ac:chgData name="Peter Gladek" userId="889cb8531c4a3f3b" providerId="LiveId" clId="{BEAFB65F-A279-4999-B12B-412B2DEB45C6}" dt="2025-12-24T18:53:25.979" v="2537"/>
          <ac:picMkLst>
            <pc:docMk/>
            <pc:sldMk cId="1643902701" sldId="278"/>
            <ac:picMk id="9" creationId="{ECD58494-B724-8D31-8F05-BCED6216C1D4}"/>
          </ac:picMkLst>
        </pc:picChg>
      </pc:sldChg>
      <pc:sldChg chg="addSp delSp modSp new mod modClrScheme modAnim chgLayout">
        <pc:chgData name="Peter Gladek" userId="889cb8531c4a3f3b" providerId="LiveId" clId="{BEAFB65F-A279-4999-B12B-412B2DEB45C6}" dt="2025-12-27T09:30:12.492" v="4498"/>
        <pc:sldMkLst>
          <pc:docMk/>
          <pc:sldMk cId="2829500233" sldId="279"/>
        </pc:sldMkLst>
        <pc:spChg chg="add mod ord">
          <ac:chgData name="Peter Gladek" userId="889cb8531c4a3f3b" providerId="LiveId" clId="{BEAFB65F-A279-4999-B12B-412B2DEB45C6}" dt="2025-12-24T18:57:10.590" v="2563" actId="20577"/>
          <ac:spMkLst>
            <pc:docMk/>
            <pc:sldMk cId="2829500233" sldId="279"/>
            <ac:spMk id="5" creationId="{17C8E328-9954-2368-1430-A5B0C22D46DC}"/>
          </ac:spMkLst>
        </pc:spChg>
        <pc:spChg chg="add mod">
          <ac:chgData name="Peter Gladek" userId="889cb8531c4a3f3b" providerId="LiveId" clId="{BEAFB65F-A279-4999-B12B-412B2DEB45C6}" dt="2025-12-27T09:24:06.977" v="4261" actId="1076"/>
          <ac:spMkLst>
            <pc:docMk/>
            <pc:sldMk cId="2829500233" sldId="279"/>
            <ac:spMk id="46" creationId="{A744C25C-49F9-B526-1583-E1C52203179A}"/>
          </ac:spMkLst>
        </pc:spChg>
        <pc:spChg chg="add mod">
          <ac:chgData name="Peter Gladek" userId="889cb8531c4a3f3b" providerId="LiveId" clId="{BEAFB65F-A279-4999-B12B-412B2DEB45C6}" dt="2025-12-27T09:26:04.420" v="4408" actId="20577"/>
          <ac:spMkLst>
            <pc:docMk/>
            <pc:sldMk cId="2829500233" sldId="279"/>
            <ac:spMk id="49" creationId="{F6BAFD08-5482-6120-C5D3-CEC4B169378A}"/>
          </ac:spMkLst>
        </pc:spChg>
        <pc:spChg chg="add mod">
          <ac:chgData name="Peter Gladek" userId="889cb8531c4a3f3b" providerId="LiveId" clId="{BEAFB65F-A279-4999-B12B-412B2DEB45C6}" dt="2025-12-27T09:25:41.317" v="4350" actId="20577"/>
          <ac:spMkLst>
            <pc:docMk/>
            <pc:sldMk cId="2829500233" sldId="279"/>
            <ac:spMk id="50" creationId="{49579A5B-D16E-7884-D20A-41D2046A4459}"/>
          </ac:spMkLst>
        </pc:spChg>
        <pc:spChg chg="add mod">
          <ac:chgData name="Peter Gladek" userId="889cb8531c4a3f3b" providerId="LiveId" clId="{BEAFB65F-A279-4999-B12B-412B2DEB45C6}" dt="2025-12-27T09:25:20.137" v="4304" actId="20577"/>
          <ac:spMkLst>
            <pc:docMk/>
            <pc:sldMk cId="2829500233" sldId="279"/>
            <ac:spMk id="51" creationId="{064A1400-2CB7-0648-00C0-27CAB77A952E}"/>
          </ac:spMkLst>
        </pc:spChg>
        <pc:spChg chg="add mod">
          <ac:chgData name="Peter Gladek" userId="889cb8531c4a3f3b" providerId="LiveId" clId="{BEAFB65F-A279-4999-B12B-412B2DEB45C6}" dt="2025-12-27T09:26:30.773" v="4419" actId="20577"/>
          <ac:spMkLst>
            <pc:docMk/>
            <pc:sldMk cId="2829500233" sldId="279"/>
            <ac:spMk id="52" creationId="{7B631229-79A7-E6CE-591E-530206E6DE6D}"/>
          </ac:spMkLst>
        </pc:spChg>
        <pc:spChg chg="add mod">
          <ac:chgData name="Peter Gladek" userId="889cb8531c4a3f3b" providerId="LiveId" clId="{BEAFB65F-A279-4999-B12B-412B2DEB45C6}" dt="2025-12-27T09:26:49.873" v="4437" actId="20577"/>
          <ac:spMkLst>
            <pc:docMk/>
            <pc:sldMk cId="2829500233" sldId="279"/>
            <ac:spMk id="53" creationId="{AA1D9EA1-C719-310B-A488-33D6B4097ED3}"/>
          </ac:spMkLst>
        </pc:spChg>
        <pc:spChg chg="add mod">
          <ac:chgData name="Peter Gladek" userId="889cb8531c4a3f3b" providerId="LiveId" clId="{BEAFB65F-A279-4999-B12B-412B2DEB45C6}" dt="2025-12-27T09:27:24.479" v="4463" actId="20577"/>
          <ac:spMkLst>
            <pc:docMk/>
            <pc:sldMk cId="2829500233" sldId="279"/>
            <ac:spMk id="54" creationId="{28B103BE-B598-A6CC-253F-73F35A394F67}"/>
          </ac:spMkLst>
        </pc:spChg>
        <pc:spChg chg="add mod">
          <ac:chgData name="Peter Gladek" userId="889cb8531c4a3f3b" providerId="LiveId" clId="{BEAFB65F-A279-4999-B12B-412B2DEB45C6}" dt="2025-12-27T09:26:13.331" v="4410" actId="6549"/>
          <ac:spMkLst>
            <pc:docMk/>
            <pc:sldMk cId="2829500233" sldId="279"/>
            <ac:spMk id="55" creationId="{7A673390-D70A-9DD8-50ED-D32E1CBB6328}"/>
          </ac:spMkLst>
        </pc:spChg>
        <pc:spChg chg="add mod">
          <ac:chgData name="Peter Gladek" userId="889cb8531c4a3f3b" providerId="LiveId" clId="{BEAFB65F-A279-4999-B12B-412B2DEB45C6}" dt="2025-12-27T09:25:54.259" v="4377" actId="6549"/>
          <ac:spMkLst>
            <pc:docMk/>
            <pc:sldMk cId="2829500233" sldId="279"/>
            <ac:spMk id="56" creationId="{495F3F35-82A4-26C4-1D9A-31ABC1913302}"/>
          </ac:spMkLst>
        </pc:spChg>
        <pc:spChg chg="add mod">
          <ac:chgData name="Peter Gladek" userId="889cb8531c4a3f3b" providerId="LiveId" clId="{BEAFB65F-A279-4999-B12B-412B2DEB45C6}" dt="2025-12-27T09:25:36.561" v="4343" actId="20577"/>
          <ac:spMkLst>
            <pc:docMk/>
            <pc:sldMk cId="2829500233" sldId="279"/>
            <ac:spMk id="57" creationId="{89007FE5-E4D9-41FE-C1F2-493DB54265DD}"/>
          </ac:spMkLst>
        </pc:spChg>
        <pc:spChg chg="add mod">
          <ac:chgData name="Peter Gladek" userId="889cb8531c4a3f3b" providerId="LiveId" clId="{BEAFB65F-A279-4999-B12B-412B2DEB45C6}" dt="2025-12-27T09:25:15.365" v="4286" actId="20577"/>
          <ac:spMkLst>
            <pc:docMk/>
            <pc:sldMk cId="2829500233" sldId="279"/>
            <ac:spMk id="58" creationId="{9CB5D1F3-D77B-42E0-4B96-DAA2CB3936F1}"/>
          </ac:spMkLst>
        </pc:spChg>
        <pc:spChg chg="add mod">
          <ac:chgData name="Peter Gladek" userId="889cb8531c4a3f3b" providerId="LiveId" clId="{BEAFB65F-A279-4999-B12B-412B2DEB45C6}" dt="2025-12-27T09:26:25.369" v="4414" actId="6549"/>
          <ac:spMkLst>
            <pc:docMk/>
            <pc:sldMk cId="2829500233" sldId="279"/>
            <ac:spMk id="59" creationId="{A9DD3A1A-ADD7-F769-6ABD-F615EFFA75BD}"/>
          </ac:spMkLst>
        </pc:spChg>
        <pc:spChg chg="add mod">
          <ac:chgData name="Peter Gladek" userId="889cb8531c4a3f3b" providerId="LiveId" clId="{BEAFB65F-A279-4999-B12B-412B2DEB45C6}" dt="2025-12-27T09:26:46.979" v="4432" actId="6549"/>
          <ac:spMkLst>
            <pc:docMk/>
            <pc:sldMk cId="2829500233" sldId="279"/>
            <ac:spMk id="60" creationId="{6E6BEAF1-BE16-9A2D-0787-BFBB7472C811}"/>
          </ac:spMkLst>
        </pc:spChg>
        <pc:spChg chg="add mod">
          <ac:chgData name="Peter Gladek" userId="889cb8531c4a3f3b" providerId="LiveId" clId="{BEAFB65F-A279-4999-B12B-412B2DEB45C6}" dt="2025-12-27T09:27:19.523" v="4456" actId="14100"/>
          <ac:spMkLst>
            <pc:docMk/>
            <pc:sldMk cId="2829500233" sldId="279"/>
            <ac:spMk id="61" creationId="{1194ED8B-18C7-B194-A9A8-5E9BB942EAC1}"/>
          </ac:spMkLst>
        </pc:spChg>
        <pc:spChg chg="add mod">
          <ac:chgData name="Peter Gladek" userId="889cb8531c4a3f3b" providerId="LiveId" clId="{BEAFB65F-A279-4999-B12B-412B2DEB45C6}" dt="2025-12-27T09:26:10.771" v="4409" actId="20577"/>
          <ac:spMkLst>
            <pc:docMk/>
            <pc:sldMk cId="2829500233" sldId="279"/>
            <ac:spMk id="62" creationId="{8AC2C21F-DA0A-6005-2B86-9C2AF9110921}"/>
          </ac:spMkLst>
        </pc:spChg>
        <pc:spChg chg="add mod">
          <ac:chgData name="Peter Gladek" userId="889cb8531c4a3f3b" providerId="LiveId" clId="{BEAFB65F-A279-4999-B12B-412B2DEB45C6}" dt="2025-12-27T09:25:48.656" v="4363" actId="20577"/>
          <ac:spMkLst>
            <pc:docMk/>
            <pc:sldMk cId="2829500233" sldId="279"/>
            <ac:spMk id="63" creationId="{987AC073-7CE5-9E44-7D71-921AAE9C1773}"/>
          </ac:spMkLst>
        </pc:spChg>
        <pc:spChg chg="add mod">
          <ac:chgData name="Peter Gladek" userId="889cb8531c4a3f3b" providerId="LiveId" clId="{BEAFB65F-A279-4999-B12B-412B2DEB45C6}" dt="2025-12-27T09:25:23.603" v="4311" actId="20577"/>
          <ac:spMkLst>
            <pc:docMk/>
            <pc:sldMk cId="2829500233" sldId="279"/>
            <ac:spMk id="64" creationId="{D5C5EF44-FDB4-5265-8A70-7F44D3EB92C5}"/>
          </ac:spMkLst>
        </pc:spChg>
        <pc:spChg chg="add mod">
          <ac:chgData name="Peter Gladek" userId="889cb8531c4a3f3b" providerId="LiveId" clId="{BEAFB65F-A279-4999-B12B-412B2DEB45C6}" dt="2025-12-27T09:25:11.286" v="4276" actId="20577"/>
          <ac:spMkLst>
            <pc:docMk/>
            <pc:sldMk cId="2829500233" sldId="279"/>
            <ac:spMk id="65" creationId="{6CFAFD85-D86B-822F-C35B-B9DD9901B48C}"/>
          </ac:spMkLst>
        </pc:spChg>
        <pc:spChg chg="add mod">
          <ac:chgData name="Peter Gladek" userId="889cb8531c4a3f3b" providerId="LiveId" clId="{BEAFB65F-A279-4999-B12B-412B2DEB45C6}" dt="2025-12-27T09:26:21.710" v="4412" actId="6549"/>
          <ac:spMkLst>
            <pc:docMk/>
            <pc:sldMk cId="2829500233" sldId="279"/>
            <ac:spMk id="66" creationId="{C9346853-A36C-B63B-B08B-AB166B98A396}"/>
          </ac:spMkLst>
        </pc:spChg>
        <pc:spChg chg="add mod">
          <ac:chgData name="Peter Gladek" userId="889cb8531c4a3f3b" providerId="LiveId" clId="{BEAFB65F-A279-4999-B12B-412B2DEB45C6}" dt="2025-12-27T09:26:39.683" v="4426" actId="20577"/>
          <ac:spMkLst>
            <pc:docMk/>
            <pc:sldMk cId="2829500233" sldId="279"/>
            <ac:spMk id="67" creationId="{DD364DB1-C664-4C85-AD37-0626A2469516}"/>
          </ac:spMkLst>
        </pc:spChg>
        <pc:spChg chg="add mod">
          <ac:chgData name="Peter Gladek" userId="889cb8531c4a3f3b" providerId="LiveId" clId="{BEAFB65F-A279-4999-B12B-412B2DEB45C6}" dt="2025-12-27T09:27:07.531" v="4447" actId="20577"/>
          <ac:spMkLst>
            <pc:docMk/>
            <pc:sldMk cId="2829500233" sldId="279"/>
            <ac:spMk id="68" creationId="{A7FC7E96-D828-74CA-BC33-A6FB67480ED7}"/>
          </ac:spMkLst>
        </pc:spChg>
        <pc:picChg chg="mod">
          <ac:chgData name="Peter Gladek" userId="889cb8531c4a3f3b" providerId="LiveId" clId="{BEAFB65F-A279-4999-B12B-412B2DEB45C6}" dt="2025-12-27T09:21:50.215" v="4243" actId="12789"/>
          <ac:picMkLst>
            <pc:docMk/>
            <pc:sldMk cId="2829500233" sldId="279"/>
            <ac:picMk id="3" creationId="{93E1CD2E-2F68-847F-B06D-41512088A0BD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6" creationId="{23670A35-9FAA-259C-F3B2-8D40B6781D1C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8" creationId="{5B1B0BF6-FE87-192E-39AF-144E79A2E5F3}"/>
          </ac:picMkLst>
        </pc:picChg>
        <pc:picChg chg="mod">
          <ac:chgData name="Peter Gladek" userId="889cb8531c4a3f3b" providerId="LiveId" clId="{BEAFB65F-A279-4999-B12B-412B2DEB45C6}" dt="2025-12-27T09:21:52.690" v="4244" actId="408"/>
          <ac:picMkLst>
            <pc:docMk/>
            <pc:sldMk cId="2829500233" sldId="279"/>
            <ac:picMk id="10" creationId="{B02A0FC3-6BAC-887B-D7B3-2DD2373B031D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12" creationId="{4C1521A8-1F94-9950-3488-20C320C37C60}"/>
          </ac:picMkLst>
        </pc:picChg>
        <pc:picChg chg="mod">
          <ac:chgData name="Peter Gladek" userId="889cb8531c4a3f3b" providerId="LiveId" clId="{BEAFB65F-A279-4999-B12B-412B2DEB45C6}" dt="2025-12-27T09:21:14.437" v="4236" actId="408"/>
          <ac:picMkLst>
            <pc:docMk/>
            <pc:sldMk cId="2829500233" sldId="279"/>
            <ac:picMk id="14" creationId="{F77A2017-FDF3-6819-82BD-F46E0353EB95}"/>
          </ac:picMkLst>
        </pc:picChg>
        <pc:picChg chg="mod">
          <ac:chgData name="Peter Gladek" userId="889cb8531c4a3f3b" providerId="LiveId" clId="{BEAFB65F-A279-4999-B12B-412B2DEB45C6}" dt="2025-12-27T09:21:52.690" v="4244" actId="408"/>
          <ac:picMkLst>
            <pc:docMk/>
            <pc:sldMk cId="2829500233" sldId="279"/>
            <ac:picMk id="17" creationId="{756F22FB-C165-287B-F6F9-CF66BD5810ED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19" creationId="{8C1BAD1D-20FF-3846-BE28-538441310933}"/>
          </ac:picMkLst>
        </pc:picChg>
        <pc:picChg chg="mod">
          <ac:chgData name="Peter Gladek" userId="889cb8531c4a3f3b" providerId="LiveId" clId="{BEAFB65F-A279-4999-B12B-412B2DEB45C6}" dt="2025-12-27T09:21:14.437" v="4236" actId="408"/>
          <ac:picMkLst>
            <pc:docMk/>
            <pc:sldMk cId="2829500233" sldId="279"/>
            <ac:picMk id="21" creationId="{E3C3CC54-5058-D9A0-8B86-4CEA44809E2E}"/>
          </ac:picMkLst>
        </pc:picChg>
        <pc:picChg chg="mod">
          <ac:chgData name="Peter Gladek" userId="889cb8531c4a3f3b" providerId="LiveId" clId="{BEAFB65F-A279-4999-B12B-412B2DEB45C6}" dt="2025-12-27T09:21:52.690" v="4244" actId="408"/>
          <ac:picMkLst>
            <pc:docMk/>
            <pc:sldMk cId="2829500233" sldId="279"/>
            <ac:picMk id="23" creationId="{481AC7AD-D713-BC30-E4D2-9E7D753B4734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25" creationId="{418E67B9-1359-708F-DFD8-540B56B9BFAD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27" creationId="{56DFD74D-37A7-5AA1-62D3-A1740849382C}"/>
          </ac:picMkLst>
        </pc:picChg>
        <pc:picChg chg="mod">
          <ac:chgData name="Peter Gladek" userId="889cb8531c4a3f3b" providerId="LiveId" clId="{BEAFB65F-A279-4999-B12B-412B2DEB45C6}" dt="2025-12-27T09:21:52.690" v="4244" actId="408"/>
          <ac:picMkLst>
            <pc:docMk/>
            <pc:sldMk cId="2829500233" sldId="279"/>
            <ac:picMk id="29" creationId="{EA55A0A8-87E7-7A81-EABA-831497B16774}"/>
          </ac:picMkLst>
        </pc:picChg>
        <pc:picChg chg="mod">
          <ac:chgData name="Peter Gladek" userId="889cb8531c4a3f3b" providerId="LiveId" clId="{BEAFB65F-A279-4999-B12B-412B2DEB45C6}" dt="2025-12-27T09:23:13.847" v="4254" actId="1076"/>
          <ac:picMkLst>
            <pc:docMk/>
            <pc:sldMk cId="2829500233" sldId="279"/>
            <ac:picMk id="31" creationId="{B0D7012B-2B4F-E76C-FC8E-B80DB7934C06}"/>
          </ac:picMkLst>
        </pc:picChg>
        <pc:picChg chg="mod">
          <ac:chgData name="Peter Gladek" userId="889cb8531c4a3f3b" providerId="LiveId" clId="{BEAFB65F-A279-4999-B12B-412B2DEB45C6}" dt="2025-12-27T09:21:14.437" v="4236" actId="408"/>
          <ac:picMkLst>
            <pc:docMk/>
            <pc:sldMk cId="2829500233" sldId="279"/>
            <ac:picMk id="33" creationId="{E6C3A06F-AB98-62A6-700B-0C504421519E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35" creationId="{11267AED-D26B-7673-88A0-CADCAD4B9434}"/>
          </ac:picMkLst>
        </pc:picChg>
        <pc:picChg chg="mod">
          <ac:chgData name="Peter Gladek" userId="889cb8531c4a3f3b" providerId="LiveId" clId="{BEAFB65F-A279-4999-B12B-412B2DEB45C6}" dt="2025-12-27T09:23:13.847" v="4254" actId="1076"/>
          <ac:picMkLst>
            <pc:docMk/>
            <pc:sldMk cId="2829500233" sldId="279"/>
            <ac:picMk id="37" creationId="{CBB78F30-1BF0-C894-E401-9B9259840B03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39" creationId="{276B1320-BD4A-84B6-4229-29E8C9965FEF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41" creationId="{C246D056-BDB1-4EB0-5DBA-0820572CF4E8}"/>
          </ac:picMkLst>
        </pc:picChg>
        <pc:picChg chg="add mod">
          <ac:chgData name="Peter Gladek" userId="889cb8531c4a3f3b" providerId="LiveId" clId="{BEAFB65F-A279-4999-B12B-412B2DEB45C6}" dt="2025-12-27T09:23:49.015" v="4257" actId="1076"/>
          <ac:picMkLst>
            <pc:docMk/>
            <pc:sldMk cId="2829500233" sldId="279"/>
            <ac:picMk id="43" creationId="{09984025-BA0F-5FFE-D7C0-FD9ADE82AA0B}"/>
          </ac:picMkLst>
        </pc:picChg>
        <pc:picChg chg="mod">
          <ac:chgData name="Peter Gladek" userId="889cb8531c4a3f3b" providerId="LiveId" clId="{BEAFB65F-A279-4999-B12B-412B2DEB45C6}" dt="2025-12-27T09:21:09.317" v="4235" actId="12789"/>
          <ac:picMkLst>
            <pc:docMk/>
            <pc:sldMk cId="2829500233" sldId="279"/>
            <ac:picMk id="45" creationId="{C7750122-4800-05CF-7007-7733BB465CA8}"/>
          </ac:picMkLst>
        </pc:picChg>
      </pc:sldChg>
      <pc:sldChg chg="addSp delSp modSp new mod modClrScheme chgLayout">
        <pc:chgData name="Peter Gladek" userId="889cb8531c4a3f3b" providerId="LiveId" clId="{BEAFB65F-A279-4999-B12B-412B2DEB45C6}" dt="2025-12-25T08:51:54.903" v="3265" actId="20577"/>
        <pc:sldMkLst>
          <pc:docMk/>
          <pc:sldMk cId="3912477547" sldId="280"/>
        </pc:sldMkLst>
        <pc:spChg chg="add mod ord">
          <ac:chgData name="Peter Gladek" userId="889cb8531c4a3f3b" providerId="LiveId" clId="{BEAFB65F-A279-4999-B12B-412B2DEB45C6}" dt="2025-12-25T08:04:19.663" v="2879" actId="20577"/>
          <ac:spMkLst>
            <pc:docMk/>
            <pc:sldMk cId="3912477547" sldId="280"/>
            <ac:spMk id="4" creationId="{8FE8057A-7447-8148-5FF2-52A10FD76328}"/>
          </ac:spMkLst>
        </pc:spChg>
        <pc:spChg chg="add mod ord">
          <ac:chgData name="Peter Gladek" userId="889cb8531c4a3f3b" providerId="LiveId" clId="{BEAFB65F-A279-4999-B12B-412B2DEB45C6}" dt="2025-12-25T08:51:54.903" v="3265" actId="20577"/>
          <ac:spMkLst>
            <pc:docMk/>
            <pc:sldMk cId="3912477547" sldId="280"/>
            <ac:spMk id="5" creationId="{ABB16080-A5BB-1A95-5244-0D01D3A5715A}"/>
          </ac:spMkLst>
        </pc:spChg>
        <pc:picChg chg="add mod">
          <ac:chgData name="Peter Gladek" userId="889cb8531c4a3f3b" providerId="LiveId" clId="{BEAFB65F-A279-4999-B12B-412B2DEB45C6}" dt="2025-12-25T08:04:49.373" v="2892" actId="1076"/>
          <ac:picMkLst>
            <pc:docMk/>
            <pc:sldMk cId="3912477547" sldId="280"/>
            <ac:picMk id="7" creationId="{9458517F-7C5B-047C-A4FD-57883437654A}"/>
          </ac:picMkLst>
        </pc:picChg>
        <pc:picChg chg="add mod">
          <ac:chgData name="Peter Gladek" userId="889cb8531c4a3f3b" providerId="LiveId" clId="{BEAFB65F-A279-4999-B12B-412B2DEB45C6}" dt="2025-12-25T08:04:52.461" v="2893" actId="571"/>
          <ac:picMkLst>
            <pc:docMk/>
            <pc:sldMk cId="3912477547" sldId="280"/>
            <ac:picMk id="8" creationId="{1D80E8C4-8FFD-991D-3473-4C7104F91DAB}"/>
          </ac:picMkLst>
        </pc:picChg>
        <pc:picChg chg="add mod">
          <ac:chgData name="Peter Gladek" userId="889cb8531c4a3f3b" providerId="LiveId" clId="{BEAFB65F-A279-4999-B12B-412B2DEB45C6}" dt="2025-12-25T08:04:53.537" v="2894" actId="571"/>
          <ac:picMkLst>
            <pc:docMk/>
            <pc:sldMk cId="3912477547" sldId="280"/>
            <ac:picMk id="9" creationId="{5E72468D-AF01-3069-ACBE-323958D10D0C}"/>
          </ac:picMkLst>
        </pc:picChg>
      </pc:sldChg>
      <pc:sldChg chg="addSp delSp modSp add mod">
        <pc:chgData name="Peter Gladek" userId="889cb8531c4a3f3b" providerId="LiveId" clId="{BEAFB65F-A279-4999-B12B-412B2DEB45C6}" dt="2025-12-25T21:26:43.964" v="4075" actId="27636"/>
        <pc:sldMkLst>
          <pc:docMk/>
          <pc:sldMk cId="55281621" sldId="281"/>
        </pc:sldMkLst>
        <pc:spChg chg="mod">
          <ac:chgData name="Peter Gladek" userId="889cb8531c4a3f3b" providerId="LiveId" clId="{BEAFB65F-A279-4999-B12B-412B2DEB45C6}" dt="2025-12-25T08:55:01.796" v="3315" actId="20577"/>
          <ac:spMkLst>
            <pc:docMk/>
            <pc:sldMk cId="55281621" sldId="281"/>
            <ac:spMk id="4" creationId="{F315B14D-78E1-FAF9-A20C-D60A316C162A}"/>
          </ac:spMkLst>
        </pc:spChg>
        <pc:spChg chg="mod">
          <ac:chgData name="Peter Gladek" userId="889cb8531c4a3f3b" providerId="LiveId" clId="{BEAFB65F-A279-4999-B12B-412B2DEB45C6}" dt="2025-12-25T21:26:43.964" v="4075" actId="27636"/>
          <ac:spMkLst>
            <pc:docMk/>
            <pc:sldMk cId="55281621" sldId="281"/>
            <ac:spMk id="5" creationId="{5D2AC8BF-E84E-5014-9F86-EAE78477F32D}"/>
          </ac:spMkLst>
        </pc:spChg>
        <pc:picChg chg="add mod">
          <ac:chgData name="Peter Gladek" userId="889cb8531c4a3f3b" providerId="LiveId" clId="{BEAFB65F-A279-4999-B12B-412B2DEB45C6}" dt="2025-12-25T08:54:43.152" v="3287" actId="14100"/>
          <ac:picMkLst>
            <pc:docMk/>
            <pc:sldMk cId="55281621" sldId="281"/>
            <ac:picMk id="3" creationId="{E37A54F3-22F8-A028-2B1A-AFC5BA079486}"/>
          </ac:picMkLst>
        </pc:picChg>
        <pc:picChg chg="add mod">
          <ac:chgData name="Peter Gladek" userId="889cb8531c4a3f3b" providerId="LiveId" clId="{BEAFB65F-A279-4999-B12B-412B2DEB45C6}" dt="2025-12-25T08:54:38.364" v="3286" actId="14100"/>
          <ac:picMkLst>
            <pc:docMk/>
            <pc:sldMk cId="55281621" sldId="281"/>
            <ac:picMk id="6" creationId="{7D7C2846-A7B3-FAAA-2C6A-B3C7B8F671C5}"/>
          </ac:picMkLst>
        </pc:picChg>
        <pc:picChg chg="add mod">
          <ac:chgData name="Peter Gladek" userId="889cb8531c4a3f3b" providerId="LiveId" clId="{BEAFB65F-A279-4999-B12B-412B2DEB45C6}" dt="2025-12-25T08:54:33.462" v="3285" actId="14100"/>
          <ac:picMkLst>
            <pc:docMk/>
            <pc:sldMk cId="55281621" sldId="281"/>
            <ac:picMk id="10" creationId="{CA121FAA-EABC-362F-B60C-204996808E36}"/>
          </ac:picMkLst>
        </pc:picChg>
      </pc:sldChg>
      <pc:sldChg chg="addSp delSp modSp new mod modAnim">
        <pc:chgData name="Peter Gladek" userId="889cb8531c4a3f3b" providerId="LiveId" clId="{BEAFB65F-A279-4999-B12B-412B2DEB45C6}" dt="2025-12-27T09:41:11.845" v="4880"/>
        <pc:sldMkLst>
          <pc:docMk/>
          <pc:sldMk cId="3466485315" sldId="282"/>
        </pc:sldMkLst>
        <pc:spChg chg="mod">
          <ac:chgData name="Peter Gladek" userId="889cb8531c4a3f3b" providerId="LiveId" clId="{BEAFB65F-A279-4999-B12B-412B2DEB45C6}" dt="2025-12-25T09:06:12.082" v="3626" actId="20577"/>
          <ac:spMkLst>
            <pc:docMk/>
            <pc:sldMk cId="3466485315" sldId="282"/>
            <ac:spMk id="2" creationId="{83D00AC8-8F19-EEF2-7788-23A4E000FEBE}"/>
          </ac:spMkLst>
        </pc:spChg>
        <pc:spChg chg="add mod">
          <ac:chgData name="Peter Gladek" userId="889cb8531c4a3f3b" providerId="LiveId" clId="{BEAFB65F-A279-4999-B12B-412B2DEB45C6}" dt="2025-12-27T09:38:02.013" v="4626" actId="1076"/>
          <ac:spMkLst>
            <pc:docMk/>
            <pc:sldMk cId="3466485315" sldId="282"/>
            <ac:spMk id="25" creationId="{D52878FD-BA80-D3F5-78EC-A8C617A76FB2}"/>
          </ac:spMkLst>
        </pc:spChg>
        <pc:spChg chg="add mod">
          <ac:chgData name="Peter Gladek" userId="889cb8531c4a3f3b" providerId="LiveId" clId="{BEAFB65F-A279-4999-B12B-412B2DEB45C6}" dt="2025-12-27T09:38:31.145" v="4645" actId="20577"/>
          <ac:spMkLst>
            <pc:docMk/>
            <pc:sldMk cId="3466485315" sldId="282"/>
            <ac:spMk id="26" creationId="{3CF00B34-0973-300B-5A43-206207AD4187}"/>
          </ac:spMkLst>
        </pc:spChg>
        <pc:spChg chg="add mod">
          <ac:chgData name="Peter Gladek" userId="889cb8531c4a3f3b" providerId="LiveId" clId="{BEAFB65F-A279-4999-B12B-412B2DEB45C6}" dt="2025-12-27T09:38:44.249" v="4682" actId="14100"/>
          <ac:spMkLst>
            <pc:docMk/>
            <pc:sldMk cId="3466485315" sldId="282"/>
            <ac:spMk id="28" creationId="{00D97EEA-E122-E950-5495-C56223254CC7}"/>
          </ac:spMkLst>
        </pc:spChg>
        <pc:spChg chg="add mod">
          <ac:chgData name="Peter Gladek" userId="889cb8531c4a3f3b" providerId="LiveId" clId="{BEAFB65F-A279-4999-B12B-412B2DEB45C6}" dt="2025-12-27T09:38:48.956" v="4690" actId="20577"/>
          <ac:spMkLst>
            <pc:docMk/>
            <pc:sldMk cId="3466485315" sldId="282"/>
            <ac:spMk id="29" creationId="{E5B548AD-27DE-A63B-A019-4B9B2E1CB2A6}"/>
          </ac:spMkLst>
        </pc:spChg>
        <pc:spChg chg="add mod">
          <ac:chgData name="Peter Gladek" userId="889cb8531c4a3f3b" providerId="LiveId" clId="{BEAFB65F-A279-4999-B12B-412B2DEB45C6}" dt="2025-12-27T09:38:52.120" v="4698" actId="20577"/>
          <ac:spMkLst>
            <pc:docMk/>
            <pc:sldMk cId="3466485315" sldId="282"/>
            <ac:spMk id="30" creationId="{B0F8AFBE-AF4A-77B1-4112-8DFE61F12177}"/>
          </ac:spMkLst>
        </pc:spChg>
        <pc:spChg chg="add mod">
          <ac:chgData name="Peter Gladek" userId="889cb8531c4a3f3b" providerId="LiveId" clId="{BEAFB65F-A279-4999-B12B-412B2DEB45C6}" dt="2025-12-27T09:39:15.918" v="4761" actId="20577"/>
          <ac:spMkLst>
            <pc:docMk/>
            <pc:sldMk cId="3466485315" sldId="282"/>
            <ac:spMk id="31" creationId="{489B9CAD-CBE5-FDFB-3438-2030F8F40649}"/>
          </ac:spMkLst>
        </pc:spChg>
        <pc:spChg chg="add mod">
          <ac:chgData name="Peter Gladek" userId="889cb8531c4a3f3b" providerId="LiveId" clId="{BEAFB65F-A279-4999-B12B-412B2DEB45C6}" dt="2025-12-27T09:39:03.097" v="4734" actId="20577"/>
          <ac:spMkLst>
            <pc:docMk/>
            <pc:sldMk cId="3466485315" sldId="282"/>
            <ac:spMk id="32" creationId="{84072F8E-DA45-8FB0-7F4C-1AF663A926EE}"/>
          </ac:spMkLst>
        </pc:spChg>
        <pc:spChg chg="add mod">
          <ac:chgData name="Peter Gladek" userId="889cb8531c4a3f3b" providerId="LiveId" clId="{BEAFB65F-A279-4999-B12B-412B2DEB45C6}" dt="2025-12-27T09:39:29.641" v="4802" actId="14100"/>
          <ac:spMkLst>
            <pc:docMk/>
            <pc:sldMk cId="3466485315" sldId="282"/>
            <ac:spMk id="33" creationId="{E674AE29-B9B5-EBE9-89F8-4EE84D06908E}"/>
          </ac:spMkLst>
        </pc:spChg>
        <pc:spChg chg="add mod">
          <ac:chgData name="Peter Gladek" userId="889cb8531c4a3f3b" providerId="LiveId" clId="{BEAFB65F-A279-4999-B12B-412B2DEB45C6}" dt="2025-12-27T09:39:41.734" v="4815" actId="20577"/>
          <ac:spMkLst>
            <pc:docMk/>
            <pc:sldMk cId="3466485315" sldId="282"/>
            <ac:spMk id="34" creationId="{3B5D7487-5A54-F79B-1C89-8960EE8049D7}"/>
          </ac:spMkLst>
        </pc:spChg>
        <pc:spChg chg="add mod">
          <ac:chgData name="Peter Gladek" userId="889cb8531c4a3f3b" providerId="LiveId" clId="{BEAFB65F-A279-4999-B12B-412B2DEB45C6}" dt="2025-12-27T09:39:59.590" v="4860" actId="20577"/>
          <ac:spMkLst>
            <pc:docMk/>
            <pc:sldMk cId="3466485315" sldId="282"/>
            <ac:spMk id="35" creationId="{205A957C-A338-69D8-B61E-60C6AA08580C}"/>
          </ac:spMkLst>
        </pc:sp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4" creationId="{269FE69E-8C9E-ECF0-A760-EDB3D3F71139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6" creationId="{0A709C4B-ED68-68C5-BB87-CD07FBDCB965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8" creationId="{EDF1769F-0A73-3E26-7EFE-DC1805DC63DA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10" creationId="{5321B1B0-C8E9-5D84-FA00-584076157FE3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12" creationId="{9760B6D3-E630-EE5C-FEC4-D39D45FCE646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14" creationId="{147B56E9-6875-8A74-2805-DF3A2994FFCA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16" creationId="{D2B11AE6-FBCF-1081-0F95-05DA989124E9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18" creationId="{3139ED44-6F8E-1A7B-1A17-4FFD55667712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20" creationId="{01CB671F-FFE1-B4D5-7EE4-BBC74E90B965}"/>
          </ac:picMkLst>
        </pc:picChg>
        <pc:picChg chg="add mod">
          <ac:chgData name="Peter Gladek" userId="889cb8531c4a3f3b" providerId="LiveId" clId="{BEAFB65F-A279-4999-B12B-412B2DEB45C6}" dt="2025-12-27T09:37:10.115" v="4567" actId="1076"/>
          <ac:picMkLst>
            <pc:docMk/>
            <pc:sldMk cId="3466485315" sldId="282"/>
            <ac:picMk id="22" creationId="{841AB96E-1835-51CA-D431-AF41FA647ED1}"/>
          </ac:picMkLst>
        </pc:picChg>
      </pc:sldChg>
      <pc:sldChg chg="addSp delSp modSp add mod">
        <pc:chgData name="Peter Gladek" userId="889cb8531c4a3f3b" providerId="LiveId" clId="{BEAFB65F-A279-4999-B12B-412B2DEB45C6}" dt="2025-12-25T18:56:57.367" v="4073" actId="1076"/>
        <pc:sldMkLst>
          <pc:docMk/>
          <pc:sldMk cId="3876809132" sldId="283"/>
        </pc:sldMkLst>
        <pc:spChg chg="mod">
          <ac:chgData name="Peter Gladek" userId="889cb8531c4a3f3b" providerId="LiveId" clId="{BEAFB65F-A279-4999-B12B-412B2DEB45C6}" dt="2025-12-25T17:12:01.243" v="3973" actId="20577"/>
          <ac:spMkLst>
            <pc:docMk/>
            <pc:sldMk cId="3876809132" sldId="283"/>
            <ac:spMk id="4" creationId="{1A329469-A6E6-B48B-12A8-D947E6C173A5}"/>
          </ac:spMkLst>
        </pc:spChg>
        <pc:spChg chg="mod">
          <ac:chgData name="Peter Gladek" userId="889cb8531c4a3f3b" providerId="LiveId" clId="{BEAFB65F-A279-4999-B12B-412B2DEB45C6}" dt="2025-12-25T17:13:07.186" v="4052" actId="14100"/>
          <ac:spMkLst>
            <pc:docMk/>
            <pc:sldMk cId="3876809132" sldId="283"/>
            <ac:spMk id="5" creationId="{DE65955A-DB53-7CEA-C4FF-B6BF1645F7DC}"/>
          </ac:spMkLst>
        </pc:spChg>
        <pc:picChg chg="add mod ord">
          <ac:chgData name="Peter Gladek" userId="889cb8531c4a3f3b" providerId="LiveId" clId="{BEAFB65F-A279-4999-B12B-412B2DEB45C6}" dt="2025-12-25T17:11:27.886" v="3889" actId="13244"/>
          <ac:picMkLst>
            <pc:docMk/>
            <pc:sldMk cId="3876809132" sldId="283"/>
            <ac:picMk id="7" creationId="{109050FE-8E38-9CAC-1DEF-395F812D3DB8}"/>
          </ac:picMkLst>
        </pc:picChg>
        <pc:picChg chg="add mod ord">
          <ac:chgData name="Peter Gladek" userId="889cb8531c4a3f3b" providerId="LiveId" clId="{BEAFB65F-A279-4999-B12B-412B2DEB45C6}" dt="2025-12-25T17:11:30.053" v="3890" actId="13244"/>
          <ac:picMkLst>
            <pc:docMk/>
            <pc:sldMk cId="3876809132" sldId="283"/>
            <ac:picMk id="8" creationId="{77F1E2ED-7D59-C021-1C80-5DA2D2029C1E}"/>
          </ac:picMkLst>
        </pc:picChg>
        <pc:picChg chg="add mod">
          <ac:chgData name="Peter Gladek" userId="889cb8531c4a3f3b" providerId="LiveId" clId="{BEAFB65F-A279-4999-B12B-412B2DEB45C6}" dt="2025-12-25T17:11:20.698" v="3885" actId="571"/>
          <ac:picMkLst>
            <pc:docMk/>
            <pc:sldMk cId="3876809132" sldId="283"/>
            <ac:picMk id="9" creationId="{498F8A37-E729-D4ED-E426-DB84D3446132}"/>
          </ac:picMkLst>
        </pc:picChg>
        <pc:picChg chg="add mod">
          <ac:chgData name="Peter Gladek" userId="889cb8531c4a3f3b" providerId="LiveId" clId="{BEAFB65F-A279-4999-B12B-412B2DEB45C6}" dt="2025-12-25T18:56:57.367" v="4073" actId="1076"/>
          <ac:picMkLst>
            <pc:docMk/>
            <pc:sldMk cId="3876809132" sldId="283"/>
            <ac:picMk id="14" creationId="{912A4F8D-4866-2F03-61EC-FC19FAD92780}"/>
          </ac:picMkLst>
        </pc:picChg>
      </pc:sldChg>
      <pc:sldMasterChg chg="addSldLayout modSldLayout">
        <pc:chgData name="Peter Gladek" userId="889cb8531c4a3f3b" providerId="LiveId" clId="{BEAFB65F-A279-4999-B12B-412B2DEB45C6}" dt="2025-12-24T18:09:24.921" v="2319" actId="1076"/>
        <pc:sldMasterMkLst>
          <pc:docMk/>
          <pc:sldMasterMk cId="729644655" sldId="2147483648"/>
        </pc:sldMasterMkLst>
        <pc:sldLayoutChg chg="addSp modSp add mod modTransition">
          <pc:chgData name="Peter Gladek" userId="889cb8531c4a3f3b" providerId="LiveId" clId="{BEAFB65F-A279-4999-B12B-412B2DEB45C6}" dt="2025-12-24T18:09:24.921" v="2319" actId="1076"/>
          <pc:sldLayoutMkLst>
            <pc:docMk/>
            <pc:sldMasterMk cId="729644655" sldId="2147483648"/>
            <pc:sldLayoutMk cId="3771384789" sldId="2147483672"/>
          </pc:sldLayoutMkLst>
          <pc:spChg chg="mod">
            <ac:chgData name="Peter Gladek" userId="889cb8531c4a3f3b" providerId="LiveId" clId="{BEAFB65F-A279-4999-B12B-412B2DEB45C6}" dt="2025-12-24T18:08:31.087" v="2310" actId="14100"/>
            <ac:spMkLst>
              <pc:docMk/>
              <pc:sldMasterMk cId="729644655" sldId="2147483648"/>
              <pc:sldLayoutMk cId="3771384789" sldId="2147483672"/>
              <ac:spMk id="3" creationId="{19BB8457-6C11-6F73-3E30-706ED1C6E31B}"/>
            </ac:spMkLst>
          </pc:spChg>
          <pc:spChg chg="mod">
            <ac:chgData name="Peter Gladek" userId="889cb8531c4a3f3b" providerId="LiveId" clId="{BEAFB65F-A279-4999-B12B-412B2DEB45C6}" dt="2025-12-24T18:08:31.087" v="2310" actId="14100"/>
            <ac:spMkLst>
              <pc:docMk/>
              <pc:sldMasterMk cId="729644655" sldId="2147483648"/>
              <pc:sldLayoutMk cId="3771384789" sldId="2147483672"/>
              <ac:spMk id="4" creationId="{B1923A89-7317-6B1D-CCC5-3769AE84212E}"/>
            </ac:spMkLst>
          </pc:spChg>
          <pc:spChg chg="mod">
            <ac:chgData name="Peter Gladek" userId="889cb8531c4a3f3b" providerId="LiveId" clId="{BEAFB65F-A279-4999-B12B-412B2DEB45C6}" dt="2025-12-24T18:09:24.921" v="2319" actId="1076"/>
            <ac:spMkLst>
              <pc:docMk/>
              <pc:sldMasterMk cId="729644655" sldId="2147483648"/>
              <pc:sldLayoutMk cId="3771384789" sldId="2147483672"/>
              <ac:spMk id="5" creationId="{9D2CD8BE-8CAB-97D2-6DF5-A04EB63F332B}"/>
            </ac:spMkLst>
          </pc:spChg>
          <pc:spChg chg="mod">
            <ac:chgData name="Peter Gladek" userId="889cb8531c4a3f3b" providerId="LiveId" clId="{BEAFB65F-A279-4999-B12B-412B2DEB45C6}" dt="2025-12-24T18:09:24.921" v="2319" actId="1076"/>
            <ac:spMkLst>
              <pc:docMk/>
              <pc:sldMasterMk cId="729644655" sldId="2147483648"/>
              <pc:sldLayoutMk cId="3771384789" sldId="2147483672"/>
              <ac:spMk id="6" creationId="{EDCEBB88-29B7-D528-7254-3DC46BEEA829}"/>
            </ac:spMkLst>
          </pc:spChg>
          <pc:spChg chg="add mod">
            <ac:chgData name="Peter Gladek" userId="889cb8531c4a3f3b" providerId="LiveId" clId="{BEAFB65F-A279-4999-B12B-412B2DEB45C6}" dt="2025-12-24T18:08:25.808" v="2309" actId="14100"/>
            <ac:spMkLst>
              <pc:docMk/>
              <pc:sldMasterMk cId="729644655" sldId="2147483648"/>
              <pc:sldLayoutMk cId="3771384789" sldId="2147483672"/>
              <ac:spMk id="13" creationId="{CDC440D2-1655-5DE1-290C-3BAAA81486C1}"/>
            </ac:spMkLst>
          </pc:spChg>
          <pc:spChg chg="add mod">
            <ac:chgData name="Peter Gladek" userId="889cb8531c4a3f3b" providerId="LiveId" clId="{BEAFB65F-A279-4999-B12B-412B2DEB45C6}" dt="2025-12-24T18:08:25.808" v="2309" actId="14100"/>
            <ac:spMkLst>
              <pc:docMk/>
              <pc:sldMasterMk cId="729644655" sldId="2147483648"/>
              <pc:sldLayoutMk cId="3771384789" sldId="2147483672"/>
              <ac:spMk id="14" creationId="{7D2244E9-419B-E36A-1E06-7A61F622EB1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8C5E2-685B-4D9C-A37E-38477E4B2681}" type="doc">
      <dgm:prSet loTypeId="urn:microsoft.com/office/officeart/2005/8/layout/pyramid1" loCatId="pyramid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699B2013-487D-4A8E-A9A9-0BE84B06D4CA}">
      <dgm:prSet phldrT="[besedilo]" phldr="0" custT="1"/>
      <dgm:spPr>
        <a:solidFill>
          <a:srgbClr val="FFC000"/>
        </a:solidFill>
      </dgm:spPr>
      <dgm:t>
        <a:bodyPr/>
        <a:lstStyle/>
        <a:p>
          <a:endParaRPr lang="sl-SI" sz="2300" dirty="0"/>
        </a:p>
        <a:p>
          <a:r>
            <a:rPr lang="sl-SI" sz="2300" dirty="0"/>
            <a:t>GZS</a:t>
          </a:r>
        </a:p>
        <a:p>
          <a:r>
            <a:rPr lang="sl-SI" sz="1600" dirty="0"/>
            <a:t>1</a:t>
          </a:r>
        </a:p>
      </dgm:t>
    </dgm:pt>
    <dgm:pt modelId="{D3E4E299-CCC5-4AD5-9740-1AA1840D6176}" type="parTrans" cxnId="{CF184EC7-20AE-4AF5-8E29-1D3C4B6A1AAD}">
      <dgm:prSet/>
      <dgm:spPr/>
      <dgm:t>
        <a:bodyPr/>
        <a:lstStyle/>
        <a:p>
          <a:endParaRPr lang="sl-SI"/>
        </a:p>
      </dgm:t>
    </dgm:pt>
    <dgm:pt modelId="{921E3903-D20A-46A1-9CE1-5297DD8832A1}" type="sibTrans" cxnId="{CF184EC7-20AE-4AF5-8E29-1D3C4B6A1AAD}">
      <dgm:prSet/>
      <dgm:spPr/>
      <dgm:t>
        <a:bodyPr/>
        <a:lstStyle/>
        <a:p>
          <a:endParaRPr lang="sl-SI"/>
        </a:p>
      </dgm:t>
    </dgm:pt>
    <dgm:pt modelId="{EE070463-C992-4704-8BB3-473D3009C938}">
      <dgm:prSet phldrT="[besedilo]" phldr="0" custT="1"/>
      <dgm:spPr>
        <a:solidFill>
          <a:srgbClr val="FFE181"/>
        </a:solidFill>
      </dgm:spPr>
      <dgm:t>
        <a:bodyPr/>
        <a:lstStyle/>
        <a:p>
          <a:r>
            <a:rPr lang="sl-SI" sz="2300" dirty="0"/>
            <a:t>GASILSKA REGIJA</a:t>
          </a:r>
        </a:p>
        <a:p>
          <a:r>
            <a:rPr lang="sl-SI" sz="1600" dirty="0"/>
            <a:t>17</a:t>
          </a:r>
          <a:endParaRPr lang="sl-SI" sz="2300" dirty="0"/>
        </a:p>
      </dgm:t>
    </dgm:pt>
    <dgm:pt modelId="{61936C1C-0FBA-4234-8D86-432826A5B3DD}" type="parTrans" cxnId="{FC3E4108-EFFD-4A81-9090-C21B9F0D8A77}">
      <dgm:prSet/>
      <dgm:spPr/>
      <dgm:t>
        <a:bodyPr/>
        <a:lstStyle/>
        <a:p>
          <a:endParaRPr lang="sl-SI"/>
        </a:p>
      </dgm:t>
    </dgm:pt>
    <dgm:pt modelId="{8C9AD79A-3B06-4396-80B7-D1A67CDA9F4A}" type="sibTrans" cxnId="{FC3E4108-EFFD-4A81-9090-C21B9F0D8A77}">
      <dgm:prSet/>
      <dgm:spPr/>
      <dgm:t>
        <a:bodyPr/>
        <a:lstStyle/>
        <a:p>
          <a:endParaRPr lang="sl-SI"/>
        </a:p>
      </dgm:t>
    </dgm:pt>
    <dgm:pt modelId="{95DA27E2-E342-43A8-B11C-04D712E0B29C}">
      <dgm:prSet phldrT="[besedilo]" phldr="0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sl-SI" sz="3200" dirty="0">
              <a:solidFill>
                <a:schemeClr val="tx1"/>
              </a:solidFill>
            </a:rPr>
            <a:t>GASILSKA ZVEZA</a:t>
          </a:r>
        </a:p>
        <a:p>
          <a:r>
            <a:rPr lang="sl-SI" sz="1600" dirty="0">
              <a:solidFill>
                <a:schemeClr val="tx1"/>
              </a:solidFill>
            </a:rPr>
            <a:t>121</a:t>
          </a:r>
        </a:p>
      </dgm:t>
    </dgm:pt>
    <dgm:pt modelId="{767E5D83-54B6-491C-B1FA-6795511B832B}" type="parTrans" cxnId="{3671D896-C3F3-40BF-A7FD-29328C88F717}">
      <dgm:prSet/>
      <dgm:spPr/>
      <dgm:t>
        <a:bodyPr/>
        <a:lstStyle/>
        <a:p>
          <a:endParaRPr lang="sl-SI"/>
        </a:p>
      </dgm:t>
    </dgm:pt>
    <dgm:pt modelId="{781B22C7-3F93-48F0-9845-53E54E81C093}" type="sibTrans" cxnId="{3671D896-C3F3-40BF-A7FD-29328C88F717}">
      <dgm:prSet/>
      <dgm:spPr/>
      <dgm:t>
        <a:bodyPr/>
        <a:lstStyle/>
        <a:p>
          <a:endParaRPr lang="sl-SI"/>
        </a:p>
      </dgm:t>
    </dgm:pt>
    <dgm:pt modelId="{60FB9EC8-C333-4FC4-99B8-107FBB19AD93}">
      <dgm:prSet custT="1"/>
      <dgm:spPr>
        <a:solidFill>
          <a:srgbClr val="C00000"/>
        </a:solidFill>
      </dgm:spPr>
      <dgm:t>
        <a:bodyPr/>
        <a:lstStyle/>
        <a:p>
          <a:r>
            <a:rPr lang="sl-SI" sz="3200" dirty="0">
              <a:solidFill>
                <a:schemeClr val="bg1"/>
              </a:solidFill>
            </a:rPr>
            <a:t>GASILSKO DRUŠTVO</a:t>
          </a:r>
        </a:p>
        <a:p>
          <a:r>
            <a:rPr lang="sl-SI" sz="1600" dirty="0">
              <a:solidFill>
                <a:schemeClr val="bg1"/>
              </a:solidFill>
            </a:rPr>
            <a:t>1333</a:t>
          </a:r>
        </a:p>
      </dgm:t>
    </dgm:pt>
    <dgm:pt modelId="{C9B5CB55-EF08-47B2-A51C-76B1093CAE49}" type="parTrans" cxnId="{B8F919C6-77CD-448C-B5F6-87471D4F7679}">
      <dgm:prSet/>
      <dgm:spPr/>
      <dgm:t>
        <a:bodyPr/>
        <a:lstStyle/>
        <a:p>
          <a:endParaRPr lang="sl-SI"/>
        </a:p>
      </dgm:t>
    </dgm:pt>
    <dgm:pt modelId="{E47DB100-1D6F-40CD-919D-947F8BF4EEBA}" type="sibTrans" cxnId="{B8F919C6-77CD-448C-B5F6-87471D4F7679}">
      <dgm:prSet/>
      <dgm:spPr/>
      <dgm:t>
        <a:bodyPr/>
        <a:lstStyle/>
        <a:p>
          <a:endParaRPr lang="sl-SI"/>
        </a:p>
      </dgm:t>
    </dgm:pt>
    <dgm:pt modelId="{E86826C5-82EE-4204-BB95-107BB733C02B}" type="pres">
      <dgm:prSet presAssocID="{3A48C5E2-685B-4D9C-A37E-38477E4B2681}" presName="Name0" presStyleCnt="0">
        <dgm:presLayoutVars>
          <dgm:dir/>
          <dgm:animLvl val="lvl"/>
          <dgm:resizeHandles val="exact"/>
        </dgm:presLayoutVars>
      </dgm:prSet>
      <dgm:spPr/>
    </dgm:pt>
    <dgm:pt modelId="{FD0FEFF1-AAB0-472E-9370-DA1A95E6343B}" type="pres">
      <dgm:prSet presAssocID="{699B2013-487D-4A8E-A9A9-0BE84B06D4CA}" presName="Name8" presStyleCnt="0"/>
      <dgm:spPr/>
    </dgm:pt>
    <dgm:pt modelId="{4E9491F1-7520-4E6A-8BA6-4761D7F792F3}" type="pres">
      <dgm:prSet presAssocID="{699B2013-487D-4A8E-A9A9-0BE84B06D4CA}" presName="level" presStyleLbl="node1" presStyleIdx="0" presStyleCnt="4">
        <dgm:presLayoutVars>
          <dgm:chMax val="1"/>
          <dgm:bulletEnabled val="1"/>
        </dgm:presLayoutVars>
      </dgm:prSet>
      <dgm:spPr/>
    </dgm:pt>
    <dgm:pt modelId="{34311C63-E4FC-4635-8385-4D420BDC020B}" type="pres">
      <dgm:prSet presAssocID="{699B2013-487D-4A8E-A9A9-0BE84B06D4C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7FDCC9-7F8D-4E02-A69D-85B2299FA661}" type="pres">
      <dgm:prSet presAssocID="{EE070463-C992-4704-8BB3-473D3009C938}" presName="Name8" presStyleCnt="0"/>
      <dgm:spPr/>
    </dgm:pt>
    <dgm:pt modelId="{3F882F5B-BD1A-4AAB-BE06-ECF32442C274}" type="pres">
      <dgm:prSet presAssocID="{EE070463-C992-4704-8BB3-473D3009C938}" presName="level" presStyleLbl="node1" presStyleIdx="1" presStyleCnt="4">
        <dgm:presLayoutVars>
          <dgm:chMax val="1"/>
          <dgm:bulletEnabled val="1"/>
        </dgm:presLayoutVars>
      </dgm:prSet>
      <dgm:spPr/>
    </dgm:pt>
    <dgm:pt modelId="{87915988-58E8-4A7D-9A07-D52D64B16660}" type="pres">
      <dgm:prSet presAssocID="{EE070463-C992-4704-8BB3-473D3009C9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7A98B4-CDDA-455C-B218-1117499CA8B3}" type="pres">
      <dgm:prSet presAssocID="{95DA27E2-E342-43A8-B11C-04D712E0B29C}" presName="Name8" presStyleCnt="0"/>
      <dgm:spPr/>
    </dgm:pt>
    <dgm:pt modelId="{E38401CB-3254-40EA-A883-1B91967E90A5}" type="pres">
      <dgm:prSet presAssocID="{95DA27E2-E342-43A8-B11C-04D712E0B29C}" presName="level" presStyleLbl="node1" presStyleIdx="2" presStyleCnt="4">
        <dgm:presLayoutVars>
          <dgm:chMax val="1"/>
          <dgm:bulletEnabled val="1"/>
        </dgm:presLayoutVars>
      </dgm:prSet>
      <dgm:spPr/>
    </dgm:pt>
    <dgm:pt modelId="{6F7EA860-4F1D-4023-9D80-ECE6ED0509CD}" type="pres">
      <dgm:prSet presAssocID="{95DA27E2-E342-43A8-B11C-04D712E0B2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88D824A-68C3-4C08-8843-04F6B6CFF4EB}" type="pres">
      <dgm:prSet presAssocID="{60FB9EC8-C333-4FC4-99B8-107FBB19AD93}" presName="Name8" presStyleCnt="0"/>
      <dgm:spPr/>
    </dgm:pt>
    <dgm:pt modelId="{073A879F-18B5-4C5F-A325-3B03131C8698}" type="pres">
      <dgm:prSet presAssocID="{60FB9EC8-C333-4FC4-99B8-107FBB19AD93}" presName="level" presStyleLbl="node1" presStyleIdx="3" presStyleCnt="4">
        <dgm:presLayoutVars>
          <dgm:chMax val="1"/>
          <dgm:bulletEnabled val="1"/>
        </dgm:presLayoutVars>
      </dgm:prSet>
      <dgm:spPr/>
    </dgm:pt>
    <dgm:pt modelId="{8E42AF14-B2C5-43C9-A135-34E1C40F58E8}" type="pres">
      <dgm:prSet presAssocID="{60FB9EC8-C333-4FC4-99B8-107FBB19AD9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C3E4108-EFFD-4A81-9090-C21B9F0D8A77}" srcId="{3A48C5E2-685B-4D9C-A37E-38477E4B2681}" destId="{EE070463-C992-4704-8BB3-473D3009C938}" srcOrd="1" destOrd="0" parTransId="{61936C1C-0FBA-4234-8D86-432826A5B3DD}" sibTransId="{8C9AD79A-3B06-4396-80B7-D1A67CDA9F4A}"/>
    <dgm:cxn modelId="{C6CAEE18-FA08-4B37-B4B0-80F696889949}" type="presOf" srcId="{699B2013-487D-4A8E-A9A9-0BE84B06D4CA}" destId="{4E9491F1-7520-4E6A-8BA6-4761D7F792F3}" srcOrd="0" destOrd="0" presId="urn:microsoft.com/office/officeart/2005/8/layout/pyramid1"/>
    <dgm:cxn modelId="{A13D542E-EDF0-445A-8AC1-150AF8BCEF39}" type="presOf" srcId="{60FB9EC8-C333-4FC4-99B8-107FBB19AD93}" destId="{8E42AF14-B2C5-43C9-A135-34E1C40F58E8}" srcOrd="1" destOrd="0" presId="urn:microsoft.com/office/officeart/2005/8/layout/pyramid1"/>
    <dgm:cxn modelId="{4A4A413B-2944-42B5-9D58-5C3B65A7F3FC}" type="presOf" srcId="{699B2013-487D-4A8E-A9A9-0BE84B06D4CA}" destId="{34311C63-E4FC-4635-8385-4D420BDC020B}" srcOrd="1" destOrd="0" presId="urn:microsoft.com/office/officeart/2005/8/layout/pyramid1"/>
    <dgm:cxn modelId="{3671D896-C3F3-40BF-A7FD-29328C88F717}" srcId="{3A48C5E2-685B-4D9C-A37E-38477E4B2681}" destId="{95DA27E2-E342-43A8-B11C-04D712E0B29C}" srcOrd="2" destOrd="0" parTransId="{767E5D83-54B6-491C-B1FA-6795511B832B}" sibTransId="{781B22C7-3F93-48F0-9845-53E54E81C093}"/>
    <dgm:cxn modelId="{E9D050A8-8057-4EA8-BC3D-6B5F39AA2FD0}" type="presOf" srcId="{95DA27E2-E342-43A8-B11C-04D712E0B29C}" destId="{6F7EA860-4F1D-4023-9D80-ECE6ED0509CD}" srcOrd="1" destOrd="0" presId="urn:microsoft.com/office/officeart/2005/8/layout/pyramid1"/>
    <dgm:cxn modelId="{4BE24BAA-4F5A-4814-9228-5C85FC11D955}" type="presOf" srcId="{60FB9EC8-C333-4FC4-99B8-107FBB19AD93}" destId="{073A879F-18B5-4C5F-A325-3B03131C8698}" srcOrd="0" destOrd="0" presId="urn:microsoft.com/office/officeart/2005/8/layout/pyramid1"/>
    <dgm:cxn modelId="{6E1294AC-4A44-4BAE-AA47-B1DADC8B4CFE}" type="presOf" srcId="{3A48C5E2-685B-4D9C-A37E-38477E4B2681}" destId="{E86826C5-82EE-4204-BB95-107BB733C02B}" srcOrd="0" destOrd="0" presId="urn:microsoft.com/office/officeart/2005/8/layout/pyramid1"/>
    <dgm:cxn modelId="{B8F919C6-77CD-448C-B5F6-87471D4F7679}" srcId="{3A48C5E2-685B-4D9C-A37E-38477E4B2681}" destId="{60FB9EC8-C333-4FC4-99B8-107FBB19AD93}" srcOrd="3" destOrd="0" parTransId="{C9B5CB55-EF08-47B2-A51C-76B1093CAE49}" sibTransId="{E47DB100-1D6F-40CD-919D-947F8BF4EEBA}"/>
    <dgm:cxn modelId="{CF184EC7-20AE-4AF5-8E29-1D3C4B6A1AAD}" srcId="{3A48C5E2-685B-4D9C-A37E-38477E4B2681}" destId="{699B2013-487D-4A8E-A9A9-0BE84B06D4CA}" srcOrd="0" destOrd="0" parTransId="{D3E4E299-CCC5-4AD5-9740-1AA1840D6176}" sibTransId="{921E3903-D20A-46A1-9CE1-5297DD8832A1}"/>
    <dgm:cxn modelId="{8DAA92D4-3000-4ED9-BA6C-8C28C5042B9A}" type="presOf" srcId="{EE070463-C992-4704-8BB3-473D3009C938}" destId="{3F882F5B-BD1A-4AAB-BE06-ECF32442C274}" srcOrd="0" destOrd="0" presId="urn:microsoft.com/office/officeart/2005/8/layout/pyramid1"/>
    <dgm:cxn modelId="{8C491DDE-F317-47DB-A9D1-A186F8A83E18}" type="presOf" srcId="{95DA27E2-E342-43A8-B11C-04D712E0B29C}" destId="{E38401CB-3254-40EA-A883-1B91967E90A5}" srcOrd="0" destOrd="0" presId="urn:microsoft.com/office/officeart/2005/8/layout/pyramid1"/>
    <dgm:cxn modelId="{4B9615E2-F7D5-4FF3-B46E-7503C0F457A0}" type="presOf" srcId="{EE070463-C992-4704-8BB3-473D3009C938}" destId="{87915988-58E8-4A7D-9A07-D52D64B16660}" srcOrd="1" destOrd="0" presId="urn:microsoft.com/office/officeart/2005/8/layout/pyramid1"/>
    <dgm:cxn modelId="{13C8A21B-834B-432E-ACA1-548152EE11E2}" type="presParOf" srcId="{E86826C5-82EE-4204-BB95-107BB733C02B}" destId="{FD0FEFF1-AAB0-472E-9370-DA1A95E6343B}" srcOrd="0" destOrd="0" presId="urn:microsoft.com/office/officeart/2005/8/layout/pyramid1"/>
    <dgm:cxn modelId="{990D06F0-3848-45DC-8283-50D5C3BEC649}" type="presParOf" srcId="{FD0FEFF1-AAB0-472E-9370-DA1A95E6343B}" destId="{4E9491F1-7520-4E6A-8BA6-4761D7F792F3}" srcOrd="0" destOrd="0" presId="urn:microsoft.com/office/officeart/2005/8/layout/pyramid1"/>
    <dgm:cxn modelId="{C4652394-B246-491E-9345-F82E4D629200}" type="presParOf" srcId="{FD0FEFF1-AAB0-472E-9370-DA1A95E6343B}" destId="{34311C63-E4FC-4635-8385-4D420BDC020B}" srcOrd="1" destOrd="0" presId="urn:microsoft.com/office/officeart/2005/8/layout/pyramid1"/>
    <dgm:cxn modelId="{0F9B0B12-88AC-49BA-9CA7-E5BEA92D0C0A}" type="presParOf" srcId="{E86826C5-82EE-4204-BB95-107BB733C02B}" destId="{F97FDCC9-7F8D-4E02-A69D-85B2299FA661}" srcOrd="1" destOrd="0" presId="urn:microsoft.com/office/officeart/2005/8/layout/pyramid1"/>
    <dgm:cxn modelId="{5DD5463C-BC7C-4291-8E00-9F09FA1FAF15}" type="presParOf" srcId="{F97FDCC9-7F8D-4E02-A69D-85B2299FA661}" destId="{3F882F5B-BD1A-4AAB-BE06-ECF32442C274}" srcOrd="0" destOrd="0" presId="urn:microsoft.com/office/officeart/2005/8/layout/pyramid1"/>
    <dgm:cxn modelId="{A4AC9051-12BA-483C-9126-2B7240F14C07}" type="presParOf" srcId="{F97FDCC9-7F8D-4E02-A69D-85B2299FA661}" destId="{87915988-58E8-4A7D-9A07-D52D64B16660}" srcOrd="1" destOrd="0" presId="urn:microsoft.com/office/officeart/2005/8/layout/pyramid1"/>
    <dgm:cxn modelId="{BDD8968C-795A-4689-ACB6-DB317847D71C}" type="presParOf" srcId="{E86826C5-82EE-4204-BB95-107BB733C02B}" destId="{BA7A98B4-CDDA-455C-B218-1117499CA8B3}" srcOrd="2" destOrd="0" presId="urn:microsoft.com/office/officeart/2005/8/layout/pyramid1"/>
    <dgm:cxn modelId="{547BEA03-085A-49B0-A439-802CF6A56F9E}" type="presParOf" srcId="{BA7A98B4-CDDA-455C-B218-1117499CA8B3}" destId="{E38401CB-3254-40EA-A883-1B91967E90A5}" srcOrd="0" destOrd="0" presId="urn:microsoft.com/office/officeart/2005/8/layout/pyramid1"/>
    <dgm:cxn modelId="{6EF8F97E-73FA-4DA9-9184-304920F0566C}" type="presParOf" srcId="{BA7A98B4-CDDA-455C-B218-1117499CA8B3}" destId="{6F7EA860-4F1D-4023-9D80-ECE6ED0509CD}" srcOrd="1" destOrd="0" presId="urn:microsoft.com/office/officeart/2005/8/layout/pyramid1"/>
    <dgm:cxn modelId="{A57F1A56-5AAD-4DEC-AAE5-D7F8090F224C}" type="presParOf" srcId="{E86826C5-82EE-4204-BB95-107BB733C02B}" destId="{288D824A-68C3-4C08-8843-04F6B6CFF4EB}" srcOrd="3" destOrd="0" presId="urn:microsoft.com/office/officeart/2005/8/layout/pyramid1"/>
    <dgm:cxn modelId="{2F90E6E4-F568-4C34-A8B8-945F4D79D728}" type="presParOf" srcId="{288D824A-68C3-4C08-8843-04F6B6CFF4EB}" destId="{073A879F-18B5-4C5F-A325-3B03131C8698}" srcOrd="0" destOrd="0" presId="urn:microsoft.com/office/officeart/2005/8/layout/pyramid1"/>
    <dgm:cxn modelId="{0BDF7030-3878-4061-94F5-0CFBDE4E7DB3}" type="presParOf" srcId="{288D824A-68C3-4C08-8843-04F6B6CFF4EB}" destId="{8E42AF14-B2C5-43C9-A135-34E1C40F58E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723762-AD63-4BCC-A211-2995E676F1B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CBB2C4E6-595E-4A5F-8B95-F53992B33F8E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dirty="0"/>
            <a:t>OBČNI ZBOR</a:t>
          </a:r>
        </a:p>
      </dgm:t>
    </dgm:pt>
    <dgm:pt modelId="{E1145E93-6B07-482C-8D13-06E9FF61CC74}" type="parTrans" cxnId="{2BA55AC8-BF71-4744-8DAE-86924231BFE2}">
      <dgm:prSet/>
      <dgm:spPr/>
      <dgm:t>
        <a:bodyPr/>
        <a:lstStyle/>
        <a:p>
          <a:endParaRPr lang="sl-SI"/>
        </a:p>
      </dgm:t>
    </dgm:pt>
    <dgm:pt modelId="{BBA5D486-D0F4-4E09-9666-290D27615AD4}" type="sibTrans" cxnId="{2BA55AC8-BF71-4744-8DAE-86924231BFE2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55D5BAF8-963F-405A-8F24-7FD5F812C3B9}">
      <dgm:prSet phldrT="[besedilo]" phldr="0"/>
      <dgm:spPr>
        <a:solidFill>
          <a:srgbClr val="313164"/>
        </a:solidFill>
      </dgm:spPr>
      <dgm:t>
        <a:bodyPr/>
        <a:lstStyle/>
        <a:p>
          <a:r>
            <a:rPr lang="sl-SI" dirty="0"/>
            <a:t>UPRAVNI ODBOR</a:t>
          </a:r>
        </a:p>
      </dgm:t>
    </dgm:pt>
    <dgm:pt modelId="{0935CDA6-D911-40D2-A2C8-A252B11F5ADF}" type="parTrans" cxnId="{368836EB-E2BF-44EC-9E08-AC891E948E37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A6384F85-8AD2-4CCA-986F-AC7D583AB8B1}" type="sibTrans" cxnId="{368836EB-E2BF-44EC-9E08-AC891E948E37}">
      <dgm:prSet/>
      <dgm:spPr>
        <a:ln>
          <a:solidFill>
            <a:srgbClr val="313164"/>
          </a:solidFill>
        </a:ln>
      </dgm:spPr>
      <dgm:t>
        <a:bodyPr/>
        <a:lstStyle/>
        <a:p>
          <a:pPr algn="ctr"/>
          <a:r>
            <a:rPr lang="sl-SI" dirty="0"/>
            <a:t>PREDSEDNIK</a:t>
          </a:r>
        </a:p>
      </dgm:t>
    </dgm:pt>
    <dgm:pt modelId="{F79EE853-38F7-4D35-BCC9-1BF5598A21CA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dirty="0"/>
            <a:t>NADZORNI ODBOR</a:t>
          </a:r>
        </a:p>
      </dgm:t>
    </dgm:pt>
    <dgm:pt modelId="{F1D1299A-37F9-4B82-941E-404BD1158CD9}" type="parTrans" cxnId="{7B33E371-A1EE-4418-8A45-D7456824FD8F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EAB9713F-4B49-4C32-ABFB-FEACE7E0FF30}" type="sibTrans" cxnId="{7B33E371-A1EE-4418-8A45-D7456824FD8F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C613FBB0-CB6F-4A19-9E42-17CAF03D69A8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dirty="0"/>
            <a:t>POVELJSTVO</a:t>
          </a:r>
        </a:p>
      </dgm:t>
    </dgm:pt>
    <dgm:pt modelId="{EB8FAB38-28A6-4F21-9F59-EEFA54929269}" type="parTrans" cxnId="{9FEB5950-B836-483B-8D75-6327581E5862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8451581E-EC2A-4C9C-A6CE-A688A5D0304C}" type="sibTrans" cxnId="{9FEB5950-B836-483B-8D75-6327581E5862}">
      <dgm:prSet custT="1"/>
      <dgm:spPr>
        <a:ln>
          <a:solidFill>
            <a:srgbClr val="ED1D24"/>
          </a:solidFill>
        </a:ln>
      </dgm:spPr>
      <dgm:t>
        <a:bodyPr/>
        <a:lstStyle/>
        <a:p>
          <a:pPr algn="ctr"/>
          <a:r>
            <a:rPr lang="sl-SI" sz="1200" dirty="0"/>
            <a:t>POVELJNIK</a:t>
          </a:r>
        </a:p>
      </dgm:t>
    </dgm:pt>
    <dgm:pt modelId="{9E9F9E32-4A7E-446A-8B45-037802F3D07B}">
      <dgm:prSet/>
      <dgm:spPr>
        <a:solidFill>
          <a:srgbClr val="B74826"/>
        </a:solidFill>
      </dgm:spPr>
      <dgm:t>
        <a:bodyPr/>
        <a:lstStyle/>
        <a:p>
          <a:r>
            <a:rPr lang="sl-SI" dirty="0"/>
            <a:t>DISCIPLINSKA KOMISIJA</a:t>
          </a:r>
        </a:p>
      </dgm:t>
    </dgm:pt>
    <dgm:pt modelId="{455F99E0-5DA8-4124-A3EC-00CEF740213E}" type="parTrans" cxnId="{38E8489A-4468-424E-9083-D6096A3D6178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100243B7-9C04-468D-A365-9F60B9828980}" type="sibTrans" cxnId="{38E8489A-4468-424E-9083-D6096A3D6178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840BF061-7F0D-49E1-A02B-ED483515EA7A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MLADINSKA KOMISIJA</a:t>
          </a:r>
        </a:p>
      </dgm:t>
    </dgm:pt>
    <dgm:pt modelId="{7CBF23E4-BF7A-4F18-88E8-2B7FF684CD3E}" type="parTrans" cxnId="{436EAC5C-7ACC-490F-B27E-CD45D0C072DF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5A119161-6BB5-4D81-8550-79BDD1758534}" type="sibTrans" cxnId="{436EAC5C-7ACC-490F-B27E-CD45D0C072DF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72BC6E55-1458-4137-B221-6A5937FB50CC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VETERANE</a:t>
          </a:r>
        </a:p>
      </dgm:t>
    </dgm:pt>
    <dgm:pt modelId="{46C024F8-8D45-451A-8300-A486EAF6FA3C}" type="parTrans" cxnId="{1B8B4A91-6902-4393-BFAD-6EF244502AA2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C14E5021-6EA5-43C4-84FB-E5EE4BC4EB64}" type="sibTrans" cxnId="{1B8B4A91-6902-4393-BFAD-6EF244502AA2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4346D43F-FC07-4BE7-ABE9-DF472E82AA9A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ČLANICE</a:t>
          </a:r>
        </a:p>
      </dgm:t>
    </dgm:pt>
    <dgm:pt modelId="{66E6D700-4C1E-4C8B-A0E0-DD6E4338DA8D}" type="parTrans" cxnId="{26C97E31-35D5-45DE-A58C-2017D6B79DA9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3F19C20A-F077-4BA4-A8C4-F6FD3C8EF502}" type="sibTrans" cxnId="{26C97E31-35D5-45DE-A58C-2017D6B79DA9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34B8C2F1-DEAD-48A7-9EDC-872B27627E0F}">
      <dgm:prSet/>
      <dgm:spPr>
        <a:solidFill>
          <a:srgbClr val="313164"/>
        </a:solidFill>
      </dgm:spPr>
      <dgm:t>
        <a:bodyPr/>
        <a:lstStyle/>
        <a:p>
          <a:r>
            <a:rPr lang="sl-SI"/>
            <a:t>KOMISIJA ZA ODLIKOVANJA</a:t>
          </a:r>
        </a:p>
      </dgm:t>
    </dgm:pt>
    <dgm:pt modelId="{C9E53FF1-4F8A-430C-9CB1-2B7D6EC3876B}" type="parTrans" cxnId="{1AD649FF-E913-4FD1-AEC3-E24953EF3358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1B47B2B7-64B1-4161-99EE-4D43031D4C93}" type="sibTrans" cxnId="{1AD649FF-E913-4FD1-AEC3-E24953EF3358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B6A8F819-CB53-49A0-BFD1-ACF5FBE8A437}" type="pres">
      <dgm:prSet presAssocID="{64723762-AD63-4BCC-A211-2995E676F1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F4F91A-50E3-4B59-B5D9-5E044A3212BA}" type="pres">
      <dgm:prSet presAssocID="{CBB2C4E6-595E-4A5F-8B95-F53992B33F8E}" presName="hierRoot1" presStyleCnt="0">
        <dgm:presLayoutVars>
          <dgm:hierBranch val="init"/>
        </dgm:presLayoutVars>
      </dgm:prSet>
      <dgm:spPr/>
    </dgm:pt>
    <dgm:pt modelId="{3CCCC6FC-8F2C-45C1-991C-48061CFFD2E1}" type="pres">
      <dgm:prSet presAssocID="{CBB2C4E6-595E-4A5F-8B95-F53992B33F8E}" presName="rootComposite1" presStyleCnt="0"/>
      <dgm:spPr/>
    </dgm:pt>
    <dgm:pt modelId="{3C39BBC1-6D5C-4E67-ACC3-F531F33748BC}" type="pres">
      <dgm:prSet presAssocID="{CBB2C4E6-595E-4A5F-8B95-F53992B33F8E}" presName="rootText1" presStyleLbl="node0" presStyleIdx="0" presStyleCnt="1" custScaleX="159082" custScaleY="130722">
        <dgm:presLayoutVars>
          <dgm:chMax/>
          <dgm:chPref val="3"/>
        </dgm:presLayoutVars>
      </dgm:prSet>
      <dgm:spPr/>
    </dgm:pt>
    <dgm:pt modelId="{9AA3CBCF-DC22-40F1-BF21-7DCBFD28073E}" type="pres">
      <dgm:prSet presAssocID="{CBB2C4E6-595E-4A5F-8B95-F53992B33F8E}" presName="titleText1" presStyleLbl="fgAcc0" presStyleIdx="0" presStyleCnt="1">
        <dgm:presLayoutVars>
          <dgm:chMax val="0"/>
          <dgm:chPref val="0"/>
        </dgm:presLayoutVars>
      </dgm:prSet>
      <dgm:spPr/>
    </dgm:pt>
    <dgm:pt modelId="{E2044342-9807-41DE-88D6-3E481EBE121B}" type="pres">
      <dgm:prSet presAssocID="{CBB2C4E6-595E-4A5F-8B95-F53992B33F8E}" presName="rootConnector1" presStyleLbl="node1" presStyleIdx="0" presStyleCnt="8"/>
      <dgm:spPr/>
    </dgm:pt>
    <dgm:pt modelId="{9A7BEBAC-916A-4AEF-9A0E-80DD848281D1}" type="pres">
      <dgm:prSet presAssocID="{CBB2C4E6-595E-4A5F-8B95-F53992B33F8E}" presName="hierChild2" presStyleCnt="0"/>
      <dgm:spPr/>
    </dgm:pt>
    <dgm:pt modelId="{31C4392B-81D0-4604-ACB2-AAE458CA6D4F}" type="pres">
      <dgm:prSet presAssocID="{F1D1299A-37F9-4B82-941E-404BD1158CD9}" presName="Name37" presStyleLbl="parChTrans1D2" presStyleIdx="0" presStyleCnt="4"/>
      <dgm:spPr/>
    </dgm:pt>
    <dgm:pt modelId="{1C9F31D9-A0D1-457C-93D4-401F8BDB1910}" type="pres">
      <dgm:prSet presAssocID="{F79EE853-38F7-4D35-BCC9-1BF5598A21CA}" presName="hierRoot2" presStyleCnt="0">
        <dgm:presLayoutVars>
          <dgm:hierBranch val="init"/>
        </dgm:presLayoutVars>
      </dgm:prSet>
      <dgm:spPr/>
    </dgm:pt>
    <dgm:pt modelId="{7B40B2FE-5412-4E82-B12F-27B8E1E9EE63}" type="pres">
      <dgm:prSet presAssocID="{F79EE853-38F7-4D35-BCC9-1BF5598A21CA}" presName="rootComposite" presStyleCnt="0"/>
      <dgm:spPr/>
    </dgm:pt>
    <dgm:pt modelId="{2266E2C0-C9F5-435F-BBFA-1F4ADC6E598B}" type="pres">
      <dgm:prSet presAssocID="{F79EE853-38F7-4D35-BCC9-1BF5598A21CA}" presName="rootText" presStyleLbl="node1" presStyleIdx="0" presStyleCnt="8">
        <dgm:presLayoutVars>
          <dgm:chMax/>
          <dgm:chPref val="3"/>
        </dgm:presLayoutVars>
      </dgm:prSet>
      <dgm:spPr/>
    </dgm:pt>
    <dgm:pt modelId="{835F7747-7CF7-46BB-BB87-4E8C6D267D0B}" type="pres">
      <dgm:prSet presAssocID="{F79EE853-38F7-4D35-BCC9-1BF5598A21CA}" presName="titleText2" presStyleLbl="fgAcc1" presStyleIdx="0" presStyleCnt="8">
        <dgm:presLayoutVars>
          <dgm:chMax val="0"/>
          <dgm:chPref val="0"/>
        </dgm:presLayoutVars>
      </dgm:prSet>
      <dgm:spPr/>
    </dgm:pt>
    <dgm:pt modelId="{29F76C55-7113-4D2C-BE4D-E863FDBB035F}" type="pres">
      <dgm:prSet presAssocID="{F79EE853-38F7-4D35-BCC9-1BF5598A21CA}" presName="rootConnector" presStyleLbl="node2" presStyleIdx="0" presStyleCnt="0"/>
      <dgm:spPr/>
    </dgm:pt>
    <dgm:pt modelId="{A186F65A-80C6-4DA0-B08F-97533D10A587}" type="pres">
      <dgm:prSet presAssocID="{F79EE853-38F7-4D35-BCC9-1BF5598A21CA}" presName="hierChild4" presStyleCnt="0"/>
      <dgm:spPr/>
    </dgm:pt>
    <dgm:pt modelId="{03D01463-B9F3-42A3-8AE3-7EF6FF2EB231}" type="pres">
      <dgm:prSet presAssocID="{F79EE853-38F7-4D35-BCC9-1BF5598A21CA}" presName="hierChild5" presStyleCnt="0"/>
      <dgm:spPr/>
    </dgm:pt>
    <dgm:pt modelId="{0AE7A301-82F2-4E59-B85E-DD41D2C3F42B}" type="pres">
      <dgm:prSet presAssocID="{0935CDA6-D911-40D2-A2C8-A252B11F5ADF}" presName="Name37" presStyleLbl="parChTrans1D2" presStyleIdx="1" presStyleCnt="4"/>
      <dgm:spPr/>
    </dgm:pt>
    <dgm:pt modelId="{96D4C313-0D70-4CA5-911A-36CFE60F275E}" type="pres">
      <dgm:prSet presAssocID="{55D5BAF8-963F-405A-8F24-7FD5F812C3B9}" presName="hierRoot2" presStyleCnt="0">
        <dgm:presLayoutVars>
          <dgm:hierBranch val="init"/>
        </dgm:presLayoutVars>
      </dgm:prSet>
      <dgm:spPr/>
    </dgm:pt>
    <dgm:pt modelId="{C92137C1-79E6-40CC-8482-8C6FBBFFD312}" type="pres">
      <dgm:prSet presAssocID="{55D5BAF8-963F-405A-8F24-7FD5F812C3B9}" presName="rootComposite" presStyleCnt="0"/>
      <dgm:spPr/>
    </dgm:pt>
    <dgm:pt modelId="{BFEF513B-07D6-4186-8236-1D30EB6138FD}" type="pres">
      <dgm:prSet presAssocID="{55D5BAF8-963F-405A-8F24-7FD5F812C3B9}" presName="rootText" presStyleLbl="node1" presStyleIdx="1" presStyleCnt="8">
        <dgm:presLayoutVars>
          <dgm:chMax/>
          <dgm:chPref val="3"/>
        </dgm:presLayoutVars>
      </dgm:prSet>
      <dgm:spPr/>
    </dgm:pt>
    <dgm:pt modelId="{4EFAE253-902B-444C-8BB1-1ED39E5A0693}" type="pres">
      <dgm:prSet presAssocID="{55D5BAF8-963F-405A-8F24-7FD5F812C3B9}" presName="titleText2" presStyleLbl="fgAcc1" presStyleIdx="1" presStyleCnt="8">
        <dgm:presLayoutVars>
          <dgm:chMax val="0"/>
          <dgm:chPref val="0"/>
        </dgm:presLayoutVars>
      </dgm:prSet>
      <dgm:spPr/>
    </dgm:pt>
    <dgm:pt modelId="{73871EEC-260F-43CD-8B30-CDCA1283AA2A}" type="pres">
      <dgm:prSet presAssocID="{55D5BAF8-963F-405A-8F24-7FD5F812C3B9}" presName="rootConnector" presStyleLbl="node2" presStyleIdx="0" presStyleCnt="0"/>
      <dgm:spPr/>
    </dgm:pt>
    <dgm:pt modelId="{3ABAAC6A-9B5B-4112-B3E3-E39A994D377B}" type="pres">
      <dgm:prSet presAssocID="{55D5BAF8-963F-405A-8F24-7FD5F812C3B9}" presName="hierChild4" presStyleCnt="0"/>
      <dgm:spPr/>
    </dgm:pt>
    <dgm:pt modelId="{62903A1D-DE0F-435D-9A8C-E2DFF3DB117B}" type="pres">
      <dgm:prSet presAssocID="{7CBF23E4-BF7A-4F18-88E8-2B7FF684CD3E}" presName="Name37" presStyleLbl="parChTrans1D3" presStyleIdx="0" presStyleCnt="4"/>
      <dgm:spPr/>
    </dgm:pt>
    <dgm:pt modelId="{61F43BEB-A8A6-4E9E-834A-360D16B32704}" type="pres">
      <dgm:prSet presAssocID="{840BF061-7F0D-49E1-A02B-ED483515EA7A}" presName="hierRoot2" presStyleCnt="0">
        <dgm:presLayoutVars>
          <dgm:hierBranch val="init"/>
        </dgm:presLayoutVars>
      </dgm:prSet>
      <dgm:spPr/>
    </dgm:pt>
    <dgm:pt modelId="{80B8D0CE-0213-4F3B-8529-EB36D4235B85}" type="pres">
      <dgm:prSet presAssocID="{840BF061-7F0D-49E1-A02B-ED483515EA7A}" presName="rootComposite" presStyleCnt="0"/>
      <dgm:spPr/>
    </dgm:pt>
    <dgm:pt modelId="{260C03C5-AA9E-4C66-AAF4-50FC2DC45128}" type="pres">
      <dgm:prSet presAssocID="{840BF061-7F0D-49E1-A02B-ED483515EA7A}" presName="rootText" presStyleLbl="node1" presStyleIdx="2" presStyleCnt="8">
        <dgm:presLayoutVars>
          <dgm:chMax/>
          <dgm:chPref val="3"/>
        </dgm:presLayoutVars>
      </dgm:prSet>
      <dgm:spPr/>
    </dgm:pt>
    <dgm:pt modelId="{A3007CFB-D470-4F7E-8382-3A9E7F89BE27}" type="pres">
      <dgm:prSet presAssocID="{840BF061-7F0D-49E1-A02B-ED483515EA7A}" presName="titleText2" presStyleLbl="fgAcc1" presStyleIdx="2" presStyleCnt="8">
        <dgm:presLayoutVars>
          <dgm:chMax val="0"/>
          <dgm:chPref val="0"/>
        </dgm:presLayoutVars>
      </dgm:prSet>
      <dgm:spPr/>
    </dgm:pt>
    <dgm:pt modelId="{F4881AA6-D185-4DDA-BCD5-E3BCB56A8159}" type="pres">
      <dgm:prSet presAssocID="{840BF061-7F0D-49E1-A02B-ED483515EA7A}" presName="rootConnector" presStyleLbl="node3" presStyleIdx="0" presStyleCnt="0"/>
      <dgm:spPr/>
    </dgm:pt>
    <dgm:pt modelId="{4FE113EF-72F9-4661-B818-18E3769F19AE}" type="pres">
      <dgm:prSet presAssocID="{840BF061-7F0D-49E1-A02B-ED483515EA7A}" presName="hierChild4" presStyleCnt="0"/>
      <dgm:spPr/>
    </dgm:pt>
    <dgm:pt modelId="{1DD48105-B4D5-41EB-A7F1-3407787B193F}" type="pres">
      <dgm:prSet presAssocID="{840BF061-7F0D-49E1-A02B-ED483515EA7A}" presName="hierChild5" presStyleCnt="0"/>
      <dgm:spPr/>
    </dgm:pt>
    <dgm:pt modelId="{61CF80C7-B205-4F0F-9FC3-98033774193E}" type="pres">
      <dgm:prSet presAssocID="{46C024F8-8D45-451A-8300-A486EAF6FA3C}" presName="Name37" presStyleLbl="parChTrans1D3" presStyleIdx="1" presStyleCnt="4"/>
      <dgm:spPr/>
    </dgm:pt>
    <dgm:pt modelId="{816D9207-CB44-4A6E-B79B-2BFEF60B3C47}" type="pres">
      <dgm:prSet presAssocID="{72BC6E55-1458-4137-B221-6A5937FB50CC}" presName="hierRoot2" presStyleCnt="0">
        <dgm:presLayoutVars>
          <dgm:hierBranch val="init"/>
        </dgm:presLayoutVars>
      </dgm:prSet>
      <dgm:spPr/>
    </dgm:pt>
    <dgm:pt modelId="{40352C4C-9EE9-4E7F-AD1D-C140B8C8B1CC}" type="pres">
      <dgm:prSet presAssocID="{72BC6E55-1458-4137-B221-6A5937FB50CC}" presName="rootComposite" presStyleCnt="0"/>
      <dgm:spPr/>
    </dgm:pt>
    <dgm:pt modelId="{FC4D46EA-61DA-45BD-933C-A4506D1CC90D}" type="pres">
      <dgm:prSet presAssocID="{72BC6E55-1458-4137-B221-6A5937FB50CC}" presName="rootText" presStyleLbl="node1" presStyleIdx="3" presStyleCnt="8">
        <dgm:presLayoutVars>
          <dgm:chMax/>
          <dgm:chPref val="3"/>
        </dgm:presLayoutVars>
      </dgm:prSet>
      <dgm:spPr/>
    </dgm:pt>
    <dgm:pt modelId="{3D7472EF-EF5B-471C-B745-0DD36C334591}" type="pres">
      <dgm:prSet presAssocID="{72BC6E55-1458-4137-B221-6A5937FB50CC}" presName="titleText2" presStyleLbl="fgAcc1" presStyleIdx="3" presStyleCnt="8">
        <dgm:presLayoutVars>
          <dgm:chMax val="0"/>
          <dgm:chPref val="0"/>
        </dgm:presLayoutVars>
      </dgm:prSet>
      <dgm:spPr/>
    </dgm:pt>
    <dgm:pt modelId="{0A0EAFBA-8005-43C9-B830-166D116210A2}" type="pres">
      <dgm:prSet presAssocID="{72BC6E55-1458-4137-B221-6A5937FB50CC}" presName="rootConnector" presStyleLbl="node3" presStyleIdx="0" presStyleCnt="0"/>
      <dgm:spPr/>
    </dgm:pt>
    <dgm:pt modelId="{A679FDA6-7E69-48A0-81F2-1E4FA04EDBD5}" type="pres">
      <dgm:prSet presAssocID="{72BC6E55-1458-4137-B221-6A5937FB50CC}" presName="hierChild4" presStyleCnt="0"/>
      <dgm:spPr/>
    </dgm:pt>
    <dgm:pt modelId="{42705198-0702-4FEA-8B35-9BBB15FC53AE}" type="pres">
      <dgm:prSet presAssocID="{72BC6E55-1458-4137-B221-6A5937FB50CC}" presName="hierChild5" presStyleCnt="0"/>
      <dgm:spPr/>
    </dgm:pt>
    <dgm:pt modelId="{FF5E7E38-98F5-4784-886B-925D700CAA12}" type="pres">
      <dgm:prSet presAssocID="{66E6D700-4C1E-4C8B-A0E0-DD6E4338DA8D}" presName="Name37" presStyleLbl="parChTrans1D3" presStyleIdx="2" presStyleCnt="4"/>
      <dgm:spPr/>
    </dgm:pt>
    <dgm:pt modelId="{5629012E-083E-429B-9FA7-C66D8AB574D9}" type="pres">
      <dgm:prSet presAssocID="{4346D43F-FC07-4BE7-ABE9-DF472E82AA9A}" presName="hierRoot2" presStyleCnt="0">
        <dgm:presLayoutVars>
          <dgm:hierBranch val="init"/>
        </dgm:presLayoutVars>
      </dgm:prSet>
      <dgm:spPr/>
    </dgm:pt>
    <dgm:pt modelId="{F671C979-E5DF-4EE0-9A44-076713FE0B7B}" type="pres">
      <dgm:prSet presAssocID="{4346D43F-FC07-4BE7-ABE9-DF472E82AA9A}" presName="rootComposite" presStyleCnt="0"/>
      <dgm:spPr/>
    </dgm:pt>
    <dgm:pt modelId="{E4C6905F-3FC8-48C3-8217-FF21A00E6037}" type="pres">
      <dgm:prSet presAssocID="{4346D43F-FC07-4BE7-ABE9-DF472E82AA9A}" presName="rootText" presStyleLbl="node1" presStyleIdx="4" presStyleCnt="8">
        <dgm:presLayoutVars>
          <dgm:chMax/>
          <dgm:chPref val="3"/>
        </dgm:presLayoutVars>
      </dgm:prSet>
      <dgm:spPr/>
    </dgm:pt>
    <dgm:pt modelId="{14995AA4-DFBA-47AC-BC55-F3671B144357}" type="pres">
      <dgm:prSet presAssocID="{4346D43F-FC07-4BE7-ABE9-DF472E82AA9A}" presName="titleText2" presStyleLbl="fgAcc1" presStyleIdx="4" presStyleCnt="8">
        <dgm:presLayoutVars>
          <dgm:chMax val="0"/>
          <dgm:chPref val="0"/>
        </dgm:presLayoutVars>
      </dgm:prSet>
      <dgm:spPr/>
    </dgm:pt>
    <dgm:pt modelId="{C6565B10-E696-42DF-ABA0-34566CAAA460}" type="pres">
      <dgm:prSet presAssocID="{4346D43F-FC07-4BE7-ABE9-DF472E82AA9A}" presName="rootConnector" presStyleLbl="node3" presStyleIdx="0" presStyleCnt="0"/>
      <dgm:spPr/>
    </dgm:pt>
    <dgm:pt modelId="{696D89B3-DC6F-4D61-BDA8-BA11E644A5F6}" type="pres">
      <dgm:prSet presAssocID="{4346D43F-FC07-4BE7-ABE9-DF472E82AA9A}" presName="hierChild4" presStyleCnt="0"/>
      <dgm:spPr/>
    </dgm:pt>
    <dgm:pt modelId="{82E9564B-8AC8-47B1-8A1F-AAAFD4703E12}" type="pres">
      <dgm:prSet presAssocID="{4346D43F-FC07-4BE7-ABE9-DF472E82AA9A}" presName="hierChild5" presStyleCnt="0"/>
      <dgm:spPr/>
    </dgm:pt>
    <dgm:pt modelId="{D7D9AF5A-D4BE-48C7-83E2-356928044CF7}" type="pres">
      <dgm:prSet presAssocID="{C9E53FF1-4F8A-430C-9CB1-2B7D6EC3876B}" presName="Name37" presStyleLbl="parChTrans1D3" presStyleIdx="3" presStyleCnt="4"/>
      <dgm:spPr/>
    </dgm:pt>
    <dgm:pt modelId="{01E067DB-1713-43FB-88CF-B9A3D286FD08}" type="pres">
      <dgm:prSet presAssocID="{34B8C2F1-DEAD-48A7-9EDC-872B27627E0F}" presName="hierRoot2" presStyleCnt="0">
        <dgm:presLayoutVars>
          <dgm:hierBranch val="init"/>
        </dgm:presLayoutVars>
      </dgm:prSet>
      <dgm:spPr/>
    </dgm:pt>
    <dgm:pt modelId="{28DF7477-F78E-4BE8-AEB1-95FAFD89D148}" type="pres">
      <dgm:prSet presAssocID="{34B8C2F1-DEAD-48A7-9EDC-872B27627E0F}" presName="rootComposite" presStyleCnt="0"/>
      <dgm:spPr/>
    </dgm:pt>
    <dgm:pt modelId="{C44E7320-BD1E-4162-A396-C8F1DF8E71D9}" type="pres">
      <dgm:prSet presAssocID="{34B8C2F1-DEAD-48A7-9EDC-872B27627E0F}" presName="rootText" presStyleLbl="node1" presStyleIdx="5" presStyleCnt="8">
        <dgm:presLayoutVars>
          <dgm:chMax/>
          <dgm:chPref val="3"/>
        </dgm:presLayoutVars>
      </dgm:prSet>
      <dgm:spPr/>
    </dgm:pt>
    <dgm:pt modelId="{733CCA3D-CC97-4BF4-93B7-3D8D9FA74232}" type="pres">
      <dgm:prSet presAssocID="{34B8C2F1-DEAD-48A7-9EDC-872B27627E0F}" presName="titleText2" presStyleLbl="fgAcc1" presStyleIdx="5" presStyleCnt="8">
        <dgm:presLayoutVars>
          <dgm:chMax val="0"/>
          <dgm:chPref val="0"/>
        </dgm:presLayoutVars>
      </dgm:prSet>
      <dgm:spPr/>
    </dgm:pt>
    <dgm:pt modelId="{92526988-526E-4FCC-A222-022A1EB91EA4}" type="pres">
      <dgm:prSet presAssocID="{34B8C2F1-DEAD-48A7-9EDC-872B27627E0F}" presName="rootConnector" presStyleLbl="node3" presStyleIdx="0" presStyleCnt="0"/>
      <dgm:spPr/>
    </dgm:pt>
    <dgm:pt modelId="{F0BDD4E6-2EFC-463D-AD3A-5BE3ADBE6680}" type="pres">
      <dgm:prSet presAssocID="{34B8C2F1-DEAD-48A7-9EDC-872B27627E0F}" presName="hierChild4" presStyleCnt="0"/>
      <dgm:spPr/>
    </dgm:pt>
    <dgm:pt modelId="{43AF1B23-FA78-4FEB-A724-9EC4B03A8E8E}" type="pres">
      <dgm:prSet presAssocID="{34B8C2F1-DEAD-48A7-9EDC-872B27627E0F}" presName="hierChild5" presStyleCnt="0"/>
      <dgm:spPr/>
    </dgm:pt>
    <dgm:pt modelId="{A9D3EEB4-C0DD-4E2A-949A-D7F5BEF123FA}" type="pres">
      <dgm:prSet presAssocID="{55D5BAF8-963F-405A-8F24-7FD5F812C3B9}" presName="hierChild5" presStyleCnt="0"/>
      <dgm:spPr/>
    </dgm:pt>
    <dgm:pt modelId="{06D90261-F69D-4C16-9AA8-37B45FAE98EF}" type="pres">
      <dgm:prSet presAssocID="{EB8FAB38-28A6-4F21-9F59-EEFA54929269}" presName="Name37" presStyleLbl="parChTrans1D2" presStyleIdx="2" presStyleCnt="4"/>
      <dgm:spPr/>
    </dgm:pt>
    <dgm:pt modelId="{17A047F1-1687-4537-A098-5D102735254D}" type="pres">
      <dgm:prSet presAssocID="{C613FBB0-CB6F-4A19-9E42-17CAF03D69A8}" presName="hierRoot2" presStyleCnt="0">
        <dgm:presLayoutVars>
          <dgm:hierBranch val="init"/>
        </dgm:presLayoutVars>
      </dgm:prSet>
      <dgm:spPr/>
    </dgm:pt>
    <dgm:pt modelId="{498504AF-6E00-4DCB-86D1-F12D31B76669}" type="pres">
      <dgm:prSet presAssocID="{C613FBB0-CB6F-4A19-9E42-17CAF03D69A8}" presName="rootComposite" presStyleCnt="0"/>
      <dgm:spPr/>
    </dgm:pt>
    <dgm:pt modelId="{BA9136B4-9A90-4552-A32A-F0650DED63E8}" type="pres">
      <dgm:prSet presAssocID="{C613FBB0-CB6F-4A19-9E42-17CAF03D69A8}" presName="rootText" presStyleLbl="node1" presStyleIdx="6" presStyleCnt="8">
        <dgm:presLayoutVars>
          <dgm:chMax/>
          <dgm:chPref val="3"/>
        </dgm:presLayoutVars>
      </dgm:prSet>
      <dgm:spPr/>
    </dgm:pt>
    <dgm:pt modelId="{9A5D3644-2555-4C67-823B-39020D0B942B}" type="pres">
      <dgm:prSet presAssocID="{C613FBB0-CB6F-4A19-9E42-17CAF03D69A8}" presName="titleText2" presStyleLbl="fgAcc1" presStyleIdx="6" presStyleCnt="8">
        <dgm:presLayoutVars>
          <dgm:chMax val="0"/>
          <dgm:chPref val="0"/>
        </dgm:presLayoutVars>
      </dgm:prSet>
      <dgm:spPr/>
    </dgm:pt>
    <dgm:pt modelId="{E15F93AF-FED5-40A0-B02F-0CAA0A303667}" type="pres">
      <dgm:prSet presAssocID="{C613FBB0-CB6F-4A19-9E42-17CAF03D69A8}" presName="rootConnector" presStyleLbl="node2" presStyleIdx="0" presStyleCnt="0"/>
      <dgm:spPr/>
    </dgm:pt>
    <dgm:pt modelId="{5F08655E-2DCD-40BA-8EBF-79D45D2DA040}" type="pres">
      <dgm:prSet presAssocID="{C613FBB0-CB6F-4A19-9E42-17CAF03D69A8}" presName="hierChild4" presStyleCnt="0"/>
      <dgm:spPr/>
    </dgm:pt>
    <dgm:pt modelId="{A80B40EA-489D-4E83-9F04-C4F011E7EF71}" type="pres">
      <dgm:prSet presAssocID="{C613FBB0-CB6F-4A19-9E42-17CAF03D69A8}" presName="hierChild5" presStyleCnt="0"/>
      <dgm:spPr/>
    </dgm:pt>
    <dgm:pt modelId="{23C434B0-1B1C-47CF-B3DD-F85D75FF44C8}" type="pres">
      <dgm:prSet presAssocID="{455F99E0-5DA8-4124-A3EC-00CEF740213E}" presName="Name37" presStyleLbl="parChTrans1D2" presStyleIdx="3" presStyleCnt="4"/>
      <dgm:spPr/>
    </dgm:pt>
    <dgm:pt modelId="{67BB4FDD-3CE1-409E-A7FC-CE8BE45DE6C4}" type="pres">
      <dgm:prSet presAssocID="{9E9F9E32-4A7E-446A-8B45-037802F3D07B}" presName="hierRoot2" presStyleCnt="0">
        <dgm:presLayoutVars>
          <dgm:hierBranch val="init"/>
        </dgm:presLayoutVars>
      </dgm:prSet>
      <dgm:spPr/>
    </dgm:pt>
    <dgm:pt modelId="{3B2DD01E-4281-44C0-B764-8AC019A6C2C0}" type="pres">
      <dgm:prSet presAssocID="{9E9F9E32-4A7E-446A-8B45-037802F3D07B}" presName="rootComposite" presStyleCnt="0"/>
      <dgm:spPr/>
    </dgm:pt>
    <dgm:pt modelId="{4B5D8EEA-EF14-40EE-B47B-6657962B42CF}" type="pres">
      <dgm:prSet presAssocID="{9E9F9E32-4A7E-446A-8B45-037802F3D07B}" presName="rootText" presStyleLbl="node1" presStyleIdx="7" presStyleCnt="8">
        <dgm:presLayoutVars>
          <dgm:chMax/>
          <dgm:chPref val="3"/>
        </dgm:presLayoutVars>
      </dgm:prSet>
      <dgm:spPr/>
    </dgm:pt>
    <dgm:pt modelId="{93C72682-7CA9-469C-B124-6F9ACD8A26BF}" type="pres">
      <dgm:prSet presAssocID="{9E9F9E32-4A7E-446A-8B45-037802F3D07B}" presName="titleText2" presStyleLbl="fgAcc1" presStyleIdx="7" presStyleCnt="8">
        <dgm:presLayoutVars>
          <dgm:chMax val="0"/>
          <dgm:chPref val="0"/>
        </dgm:presLayoutVars>
      </dgm:prSet>
      <dgm:spPr/>
    </dgm:pt>
    <dgm:pt modelId="{BDD7847A-754A-4830-BEF9-01EBE8B213B7}" type="pres">
      <dgm:prSet presAssocID="{9E9F9E32-4A7E-446A-8B45-037802F3D07B}" presName="rootConnector" presStyleLbl="node2" presStyleIdx="0" presStyleCnt="0"/>
      <dgm:spPr/>
    </dgm:pt>
    <dgm:pt modelId="{1A4A86DD-5823-44DE-9313-9CB36605A1FF}" type="pres">
      <dgm:prSet presAssocID="{9E9F9E32-4A7E-446A-8B45-037802F3D07B}" presName="hierChild4" presStyleCnt="0"/>
      <dgm:spPr/>
    </dgm:pt>
    <dgm:pt modelId="{1CC9E03B-21DD-4449-8A53-E0147616D2DC}" type="pres">
      <dgm:prSet presAssocID="{9E9F9E32-4A7E-446A-8B45-037802F3D07B}" presName="hierChild5" presStyleCnt="0"/>
      <dgm:spPr/>
    </dgm:pt>
    <dgm:pt modelId="{2B6C73AB-8191-4928-A2E4-ADA09E446BBC}" type="pres">
      <dgm:prSet presAssocID="{CBB2C4E6-595E-4A5F-8B95-F53992B33F8E}" presName="hierChild3" presStyleCnt="0"/>
      <dgm:spPr/>
    </dgm:pt>
  </dgm:ptLst>
  <dgm:cxnLst>
    <dgm:cxn modelId="{0B0EB001-7706-4EF4-8B0B-D7EB7C0A57B0}" type="presOf" srcId="{1B47B2B7-64B1-4161-99EE-4D43031D4C93}" destId="{733CCA3D-CC97-4BF4-93B7-3D8D9FA74232}" srcOrd="0" destOrd="0" presId="urn:microsoft.com/office/officeart/2008/layout/NameandTitleOrganizationalChart"/>
    <dgm:cxn modelId="{969A5707-0A18-4787-99D2-2098D6EA66D1}" type="presOf" srcId="{455F99E0-5DA8-4124-A3EC-00CEF740213E}" destId="{23C434B0-1B1C-47CF-B3DD-F85D75FF44C8}" srcOrd="0" destOrd="0" presId="urn:microsoft.com/office/officeart/2008/layout/NameandTitleOrganizationalChart"/>
    <dgm:cxn modelId="{2D258E14-DCD3-4BA3-B1A2-CAFCD94147C3}" type="presOf" srcId="{64723762-AD63-4BCC-A211-2995E676F1BF}" destId="{B6A8F819-CB53-49A0-BFD1-ACF5FBE8A437}" srcOrd="0" destOrd="0" presId="urn:microsoft.com/office/officeart/2008/layout/NameandTitleOrganizationalChart"/>
    <dgm:cxn modelId="{D9138019-D592-40A3-8195-843E699CAE20}" type="presOf" srcId="{0935CDA6-D911-40D2-A2C8-A252B11F5ADF}" destId="{0AE7A301-82F2-4E59-B85E-DD41D2C3F42B}" srcOrd="0" destOrd="0" presId="urn:microsoft.com/office/officeart/2008/layout/NameandTitleOrganizationalChart"/>
    <dgm:cxn modelId="{5AE79820-BCF2-46D6-B42C-B4CD5FFCFD5E}" type="presOf" srcId="{66E6D700-4C1E-4C8B-A0E0-DD6E4338DA8D}" destId="{FF5E7E38-98F5-4784-886B-925D700CAA12}" srcOrd="0" destOrd="0" presId="urn:microsoft.com/office/officeart/2008/layout/NameandTitleOrganizationalChart"/>
    <dgm:cxn modelId="{C2D02325-C5C1-41F2-9C16-0A7458E9D326}" type="presOf" srcId="{4346D43F-FC07-4BE7-ABE9-DF472E82AA9A}" destId="{C6565B10-E696-42DF-ABA0-34566CAAA460}" srcOrd="1" destOrd="0" presId="urn:microsoft.com/office/officeart/2008/layout/NameandTitleOrganizationalChart"/>
    <dgm:cxn modelId="{42BC862C-4A72-473C-9663-7A1EFD629814}" type="presOf" srcId="{9E9F9E32-4A7E-446A-8B45-037802F3D07B}" destId="{4B5D8EEA-EF14-40EE-B47B-6657962B42CF}" srcOrd="0" destOrd="0" presId="urn:microsoft.com/office/officeart/2008/layout/NameandTitleOrganizationalChart"/>
    <dgm:cxn modelId="{26C97E31-35D5-45DE-A58C-2017D6B79DA9}" srcId="{55D5BAF8-963F-405A-8F24-7FD5F812C3B9}" destId="{4346D43F-FC07-4BE7-ABE9-DF472E82AA9A}" srcOrd="2" destOrd="0" parTransId="{66E6D700-4C1E-4C8B-A0E0-DD6E4338DA8D}" sibTransId="{3F19C20A-F077-4BA4-A8C4-F6FD3C8EF502}"/>
    <dgm:cxn modelId="{A73C3E3C-C693-49AC-9B8C-7D65DD26FBFC}" type="presOf" srcId="{C14E5021-6EA5-43C4-84FB-E5EE4BC4EB64}" destId="{3D7472EF-EF5B-471C-B745-0DD36C334591}" srcOrd="0" destOrd="0" presId="urn:microsoft.com/office/officeart/2008/layout/NameandTitleOrganizationalChart"/>
    <dgm:cxn modelId="{436EAC5C-7ACC-490F-B27E-CD45D0C072DF}" srcId="{55D5BAF8-963F-405A-8F24-7FD5F812C3B9}" destId="{840BF061-7F0D-49E1-A02B-ED483515EA7A}" srcOrd="0" destOrd="0" parTransId="{7CBF23E4-BF7A-4F18-88E8-2B7FF684CD3E}" sibTransId="{5A119161-6BB5-4D81-8550-79BDD1758534}"/>
    <dgm:cxn modelId="{B783EA42-9796-42C9-95D6-9CF9328A2A78}" type="presOf" srcId="{CBB2C4E6-595E-4A5F-8B95-F53992B33F8E}" destId="{3C39BBC1-6D5C-4E67-ACC3-F531F33748BC}" srcOrd="0" destOrd="0" presId="urn:microsoft.com/office/officeart/2008/layout/NameandTitleOrganizationalChart"/>
    <dgm:cxn modelId="{6A8F7844-B39B-4C31-8460-D003AD444D90}" type="presOf" srcId="{34B8C2F1-DEAD-48A7-9EDC-872B27627E0F}" destId="{C44E7320-BD1E-4162-A396-C8F1DF8E71D9}" srcOrd="0" destOrd="0" presId="urn:microsoft.com/office/officeart/2008/layout/NameandTitleOrganizationalChart"/>
    <dgm:cxn modelId="{7D615365-D12C-43CF-BF0B-128EB25D3A81}" type="presOf" srcId="{7CBF23E4-BF7A-4F18-88E8-2B7FF684CD3E}" destId="{62903A1D-DE0F-435D-9A8C-E2DFF3DB117B}" srcOrd="0" destOrd="0" presId="urn:microsoft.com/office/officeart/2008/layout/NameandTitleOrganizationalChart"/>
    <dgm:cxn modelId="{E469B94A-F548-4F1B-8CCE-E64DD6E867D3}" type="presOf" srcId="{5A119161-6BB5-4D81-8550-79BDD1758534}" destId="{A3007CFB-D470-4F7E-8382-3A9E7F89BE27}" srcOrd="0" destOrd="0" presId="urn:microsoft.com/office/officeart/2008/layout/NameandTitleOrganizationalChart"/>
    <dgm:cxn modelId="{13C2636B-FFE2-4770-8BD8-372D357DF026}" type="presOf" srcId="{F1D1299A-37F9-4B82-941E-404BD1158CD9}" destId="{31C4392B-81D0-4604-ACB2-AAE458CA6D4F}" srcOrd="0" destOrd="0" presId="urn:microsoft.com/office/officeart/2008/layout/NameandTitleOrganizationalChart"/>
    <dgm:cxn modelId="{2F66AE6D-A203-49CC-8B31-071E327279DA}" type="presOf" srcId="{72BC6E55-1458-4137-B221-6A5937FB50CC}" destId="{FC4D46EA-61DA-45BD-933C-A4506D1CC90D}" srcOrd="0" destOrd="0" presId="urn:microsoft.com/office/officeart/2008/layout/NameandTitleOrganizationalChart"/>
    <dgm:cxn modelId="{B751BE4D-7391-4375-A200-7624777AE11D}" type="presOf" srcId="{CBB2C4E6-595E-4A5F-8B95-F53992B33F8E}" destId="{E2044342-9807-41DE-88D6-3E481EBE121B}" srcOrd="1" destOrd="0" presId="urn:microsoft.com/office/officeart/2008/layout/NameandTitleOrganizationalChart"/>
    <dgm:cxn modelId="{C7F45F4E-F9CC-4CC3-863C-10C376260C3E}" type="presOf" srcId="{9E9F9E32-4A7E-446A-8B45-037802F3D07B}" destId="{BDD7847A-754A-4830-BEF9-01EBE8B213B7}" srcOrd="1" destOrd="0" presId="urn:microsoft.com/office/officeart/2008/layout/NameandTitleOrganizationalChart"/>
    <dgm:cxn modelId="{9FEB5950-B836-483B-8D75-6327581E5862}" srcId="{CBB2C4E6-595E-4A5F-8B95-F53992B33F8E}" destId="{C613FBB0-CB6F-4A19-9E42-17CAF03D69A8}" srcOrd="2" destOrd="0" parTransId="{EB8FAB38-28A6-4F21-9F59-EEFA54929269}" sibTransId="{8451581E-EC2A-4C9C-A6CE-A688A5D0304C}"/>
    <dgm:cxn modelId="{7B33E371-A1EE-4418-8A45-D7456824FD8F}" srcId="{CBB2C4E6-595E-4A5F-8B95-F53992B33F8E}" destId="{F79EE853-38F7-4D35-BCC9-1BF5598A21CA}" srcOrd="0" destOrd="0" parTransId="{F1D1299A-37F9-4B82-941E-404BD1158CD9}" sibTransId="{EAB9713F-4B49-4C32-ABFB-FEACE7E0FF30}"/>
    <dgm:cxn modelId="{7F14B374-F6DD-4F4E-8B04-94CE255E774A}" type="presOf" srcId="{840BF061-7F0D-49E1-A02B-ED483515EA7A}" destId="{F4881AA6-D185-4DDA-BCD5-E3BCB56A8159}" srcOrd="1" destOrd="0" presId="urn:microsoft.com/office/officeart/2008/layout/NameandTitleOrganizationalChart"/>
    <dgm:cxn modelId="{6D48AE75-D53A-49E4-973F-B44407CEA50A}" type="presOf" srcId="{840BF061-7F0D-49E1-A02B-ED483515EA7A}" destId="{260C03C5-AA9E-4C66-AAF4-50FC2DC45128}" srcOrd="0" destOrd="0" presId="urn:microsoft.com/office/officeart/2008/layout/NameandTitleOrganizationalChart"/>
    <dgm:cxn modelId="{D0585059-FBE6-42A4-9BE4-D74414DA1EAA}" type="presOf" srcId="{55D5BAF8-963F-405A-8F24-7FD5F812C3B9}" destId="{BFEF513B-07D6-4186-8236-1D30EB6138FD}" srcOrd="0" destOrd="0" presId="urn:microsoft.com/office/officeart/2008/layout/NameandTitleOrganizationalChart"/>
    <dgm:cxn modelId="{5946B98C-4F31-4ADA-A9A9-C1AAB4BB7C17}" type="presOf" srcId="{100243B7-9C04-468D-A365-9F60B9828980}" destId="{93C72682-7CA9-469C-B124-6F9ACD8A26BF}" srcOrd="0" destOrd="0" presId="urn:microsoft.com/office/officeart/2008/layout/NameandTitleOrganizationalChart"/>
    <dgm:cxn modelId="{2748288D-4AEC-4349-8F3A-939CC9029949}" type="presOf" srcId="{C613FBB0-CB6F-4A19-9E42-17CAF03D69A8}" destId="{BA9136B4-9A90-4552-A32A-F0650DED63E8}" srcOrd="0" destOrd="0" presId="urn:microsoft.com/office/officeart/2008/layout/NameandTitleOrganizationalChart"/>
    <dgm:cxn modelId="{A1D5BF8F-2EEF-4137-8CFE-5432C5604697}" type="presOf" srcId="{C9E53FF1-4F8A-430C-9CB1-2B7D6EC3876B}" destId="{D7D9AF5A-D4BE-48C7-83E2-356928044CF7}" srcOrd="0" destOrd="0" presId="urn:microsoft.com/office/officeart/2008/layout/NameandTitleOrganizationalChart"/>
    <dgm:cxn modelId="{1B8B4A91-6902-4393-BFAD-6EF244502AA2}" srcId="{55D5BAF8-963F-405A-8F24-7FD5F812C3B9}" destId="{72BC6E55-1458-4137-B221-6A5937FB50CC}" srcOrd="1" destOrd="0" parTransId="{46C024F8-8D45-451A-8300-A486EAF6FA3C}" sibTransId="{C14E5021-6EA5-43C4-84FB-E5EE4BC4EB64}"/>
    <dgm:cxn modelId="{74681993-CB37-4077-9D09-B36A3537E628}" type="presOf" srcId="{EB8FAB38-28A6-4F21-9F59-EEFA54929269}" destId="{06D90261-F69D-4C16-9AA8-37B45FAE98EF}" srcOrd="0" destOrd="0" presId="urn:microsoft.com/office/officeart/2008/layout/NameandTitleOrganizationalChart"/>
    <dgm:cxn modelId="{38E8489A-4468-424E-9083-D6096A3D6178}" srcId="{CBB2C4E6-595E-4A5F-8B95-F53992B33F8E}" destId="{9E9F9E32-4A7E-446A-8B45-037802F3D07B}" srcOrd="3" destOrd="0" parTransId="{455F99E0-5DA8-4124-A3EC-00CEF740213E}" sibTransId="{100243B7-9C04-468D-A365-9F60B9828980}"/>
    <dgm:cxn modelId="{7544859A-E6E6-4314-BED9-EB8D236273CF}" type="presOf" srcId="{4346D43F-FC07-4BE7-ABE9-DF472E82AA9A}" destId="{E4C6905F-3FC8-48C3-8217-FF21A00E6037}" srcOrd="0" destOrd="0" presId="urn:microsoft.com/office/officeart/2008/layout/NameandTitleOrganizationalChart"/>
    <dgm:cxn modelId="{D584B49F-A765-4FD2-8958-20AEEAD25753}" type="presOf" srcId="{BBA5D486-D0F4-4E09-9666-290D27615AD4}" destId="{9AA3CBCF-DC22-40F1-BF21-7DCBFD28073E}" srcOrd="0" destOrd="0" presId="urn:microsoft.com/office/officeart/2008/layout/NameandTitleOrganizationalChart"/>
    <dgm:cxn modelId="{984061A8-0D33-461C-9AAC-1EA8F961DA5C}" type="presOf" srcId="{46C024F8-8D45-451A-8300-A486EAF6FA3C}" destId="{61CF80C7-B205-4F0F-9FC3-98033774193E}" srcOrd="0" destOrd="0" presId="urn:microsoft.com/office/officeart/2008/layout/NameandTitleOrganizationalChart"/>
    <dgm:cxn modelId="{8B704EAC-0279-49DE-9193-0B1EED7BF177}" type="presOf" srcId="{3F19C20A-F077-4BA4-A8C4-F6FD3C8EF502}" destId="{14995AA4-DFBA-47AC-BC55-F3671B144357}" srcOrd="0" destOrd="0" presId="urn:microsoft.com/office/officeart/2008/layout/NameandTitleOrganizationalChart"/>
    <dgm:cxn modelId="{C9C3DCBF-FD23-430D-991C-82550D9C640D}" type="presOf" srcId="{A6384F85-8AD2-4CCA-986F-AC7D583AB8B1}" destId="{4EFAE253-902B-444C-8BB1-1ED39E5A0693}" srcOrd="0" destOrd="0" presId="urn:microsoft.com/office/officeart/2008/layout/NameandTitleOrganizationalChart"/>
    <dgm:cxn modelId="{F4C398C0-78BD-4EE6-BF6B-B8B1C0820CDA}" type="presOf" srcId="{34B8C2F1-DEAD-48A7-9EDC-872B27627E0F}" destId="{92526988-526E-4FCC-A222-022A1EB91EA4}" srcOrd="1" destOrd="0" presId="urn:microsoft.com/office/officeart/2008/layout/NameandTitleOrganizationalChart"/>
    <dgm:cxn modelId="{358B71C1-AD75-43CA-929B-2E6A81495812}" type="presOf" srcId="{EAB9713F-4B49-4C32-ABFB-FEACE7E0FF30}" destId="{835F7747-7CF7-46BB-BB87-4E8C6D267D0B}" srcOrd="0" destOrd="0" presId="urn:microsoft.com/office/officeart/2008/layout/NameandTitleOrganizationalChart"/>
    <dgm:cxn modelId="{24C26CC4-B0F0-4985-8090-60CE3BB8102C}" type="presOf" srcId="{C613FBB0-CB6F-4A19-9E42-17CAF03D69A8}" destId="{E15F93AF-FED5-40A0-B02F-0CAA0A303667}" srcOrd="1" destOrd="0" presId="urn:microsoft.com/office/officeart/2008/layout/NameandTitleOrganizationalChart"/>
    <dgm:cxn modelId="{2BA55AC8-BF71-4744-8DAE-86924231BFE2}" srcId="{64723762-AD63-4BCC-A211-2995E676F1BF}" destId="{CBB2C4E6-595E-4A5F-8B95-F53992B33F8E}" srcOrd="0" destOrd="0" parTransId="{E1145E93-6B07-482C-8D13-06E9FF61CC74}" sibTransId="{BBA5D486-D0F4-4E09-9666-290D27615AD4}"/>
    <dgm:cxn modelId="{2A243AD1-C3E0-4526-A691-D06696E91162}" type="presOf" srcId="{F79EE853-38F7-4D35-BCC9-1BF5598A21CA}" destId="{2266E2C0-C9F5-435F-BBFA-1F4ADC6E598B}" srcOrd="0" destOrd="0" presId="urn:microsoft.com/office/officeart/2008/layout/NameandTitleOrganizationalChart"/>
    <dgm:cxn modelId="{A4E8F6D3-2032-47B5-8E6D-36DB5CFAE53F}" type="presOf" srcId="{72BC6E55-1458-4137-B221-6A5937FB50CC}" destId="{0A0EAFBA-8005-43C9-B830-166D116210A2}" srcOrd="1" destOrd="0" presId="urn:microsoft.com/office/officeart/2008/layout/NameandTitleOrganizationalChart"/>
    <dgm:cxn modelId="{32EBB9E1-7CD5-4E65-ABDB-23B9FB1AAAAC}" type="presOf" srcId="{F79EE853-38F7-4D35-BCC9-1BF5598A21CA}" destId="{29F76C55-7113-4D2C-BE4D-E863FDBB035F}" srcOrd="1" destOrd="0" presId="urn:microsoft.com/office/officeart/2008/layout/NameandTitleOrganizationalChart"/>
    <dgm:cxn modelId="{368836EB-E2BF-44EC-9E08-AC891E948E37}" srcId="{CBB2C4E6-595E-4A5F-8B95-F53992B33F8E}" destId="{55D5BAF8-963F-405A-8F24-7FD5F812C3B9}" srcOrd="1" destOrd="0" parTransId="{0935CDA6-D911-40D2-A2C8-A252B11F5ADF}" sibTransId="{A6384F85-8AD2-4CCA-986F-AC7D583AB8B1}"/>
    <dgm:cxn modelId="{338185EB-5FC9-4335-9F2A-3E32D7C7EB05}" type="presOf" srcId="{55D5BAF8-963F-405A-8F24-7FD5F812C3B9}" destId="{73871EEC-260F-43CD-8B30-CDCA1283AA2A}" srcOrd="1" destOrd="0" presId="urn:microsoft.com/office/officeart/2008/layout/NameandTitleOrganizationalChart"/>
    <dgm:cxn modelId="{37E600F7-C048-4CFF-9A35-E832A202FB38}" type="presOf" srcId="{8451581E-EC2A-4C9C-A6CE-A688A5D0304C}" destId="{9A5D3644-2555-4C67-823B-39020D0B942B}" srcOrd="0" destOrd="0" presId="urn:microsoft.com/office/officeart/2008/layout/NameandTitleOrganizationalChart"/>
    <dgm:cxn modelId="{1AD649FF-E913-4FD1-AEC3-E24953EF3358}" srcId="{55D5BAF8-963F-405A-8F24-7FD5F812C3B9}" destId="{34B8C2F1-DEAD-48A7-9EDC-872B27627E0F}" srcOrd="3" destOrd="0" parTransId="{C9E53FF1-4F8A-430C-9CB1-2B7D6EC3876B}" sibTransId="{1B47B2B7-64B1-4161-99EE-4D43031D4C93}"/>
    <dgm:cxn modelId="{6FE7ACD5-16FE-4C94-AC61-B27825EEA646}" type="presParOf" srcId="{B6A8F819-CB53-49A0-BFD1-ACF5FBE8A437}" destId="{D4F4F91A-50E3-4B59-B5D9-5E044A3212BA}" srcOrd="0" destOrd="0" presId="urn:microsoft.com/office/officeart/2008/layout/NameandTitleOrganizationalChart"/>
    <dgm:cxn modelId="{BCFF486C-F014-4DCF-8622-810E9FD0F795}" type="presParOf" srcId="{D4F4F91A-50E3-4B59-B5D9-5E044A3212BA}" destId="{3CCCC6FC-8F2C-45C1-991C-48061CFFD2E1}" srcOrd="0" destOrd="0" presId="urn:microsoft.com/office/officeart/2008/layout/NameandTitleOrganizationalChart"/>
    <dgm:cxn modelId="{2E3E57C2-473D-476A-A18C-B71A8CF73C7A}" type="presParOf" srcId="{3CCCC6FC-8F2C-45C1-991C-48061CFFD2E1}" destId="{3C39BBC1-6D5C-4E67-ACC3-F531F33748BC}" srcOrd="0" destOrd="0" presId="urn:microsoft.com/office/officeart/2008/layout/NameandTitleOrganizationalChart"/>
    <dgm:cxn modelId="{44840841-D82B-423A-9C3B-29768C00A55C}" type="presParOf" srcId="{3CCCC6FC-8F2C-45C1-991C-48061CFFD2E1}" destId="{9AA3CBCF-DC22-40F1-BF21-7DCBFD28073E}" srcOrd="1" destOrd="0" presId="urn:microsoft.com/office/officeart/2008/layout/NameandTitleOrganizationalChart"/>
    <dgm:cxn modelId="{7A1825B9-102D-467A-9FAB-CBB35DDCB2A4}" type="presParOf" srcId="{3CCCC6FC-8F2C-45C1-991C-48061CFFD2E1}" destId="{E2044342-9807-41DE-88D6-3E481EBE121B}" srcOrd="2" destOrd="0" presId="urn:microsoft.com/office/officeart/2008/layout/NameandTitleOrganizationalChart"/>
    <dgm:cxn modelId="{D62816AE-A77C-4008-BE6D-B9A5375AC4D1}" type="presParOf" srcId="{D4F4F91A-50E3-4B59-B5D9-5E044A3212BA}" destId="{9A7BEBAC-916A-4AEF-9A0E-80DD848281D1}" srcOrd="1" destOrd="0" presId="urn:microsoft.com/office/officeart/2008/layout/NameandTitleOrganizationalChart"/>
    <dgm:cxn modelId="{79BA6234-9130-44FB-9555-87E50F11918F}" type="presParOf" srcId="{9A7BEBAC-916A-4AEF-9A0E-80DD848281D1}" destId="{31C4392B-81D0-4604-ACB2-AAE458CA6D4F}" srcOrd="0" destOrd="0" presId="urn:microsoft.com/office/officeart/2008/layout/NameandTitleOrganizationalChart"/>
    <dgm:cxn modelId="{B66C366B-358B-40A3-B93F-2F320FC4A45A}" type="presParOf" srcId="{9A7BEBAC-916A-4AEF-9A0E-80DD848281D1}" destId="{1C9F31D9-A0D1-457C-93D4-401F8BDB1910}" srcOrd="1" destOrd="0" presId="urn:microsoft.com/office/officeart/2008/layout/NameandTitleOrganizationalChart"/>
    <dgm:cxn modelId="{E6A3778D-BA3A-47F1-A7BB-1C02545A69D8}" type="presParOf" srcId="{1C9F31D9-A0D1-457C-93D4-401F8BDB1910}" destId="{7B40B2FE-5412-4E82-B12F-27B8E1E9EE63}" srcOrd="0" destOrd="0" presId="urn:microsoft.com/office/officeart/2008/layout/NameandTitleOrganizationalChart"/>
    <dgm:cxn modelId="{A417A0BF-47B1-4B21-A00C-E035AC43F9F6}" type="presParOf" srcId="{7B40B2FE-5412-4E82-B12F-27B8E1E9EE63}" destId="{2266E2C0-C9F5-435F-BBFA-1F4ADC6E598B}" srcOrd="0" destOrd="0" presId="urn:microsoft.com/office/officeart/2008/layout/NameandTitleOrganizationalChart"/>
    <dgm:cxn modelId="{58F4A7C6-6018-47DE-8C84-E3E14FC125A5}" type="presParOf" srcId="{7B40B2FE-5412-4E82-B12F-27B8E1E9EE63}" destId="{835F7747-7CF7-46BB-BB87-4E8C6D267D0B}" srcOrd="1" destOrd="0" presId="urn:microsoft.com/office/officeart/2008/layout/NameandTitleOrganizationalChart"/>
    <dgm:cxn modelId="{85071EC8-A9A3-4E9C-9BD6-E88C3FCE024E}" type="presParOf" srcId="{7B40B2FE-5412-4E82-B12F-27B8E1E9EE63}" destId="{29F76C55-7113-4D2C-BE4D-E863FDBB035F}" srcOrd="2" destOrd="0" presId="urn:microsoft.com/office/officeart/2008/layout/NameandTitleOrganizationalChart"/>
    <dgm:cxn modelId="{9E57F80A-0C97-453B-B6B0-E65A300CDCA6}" type="presParOf" srcId="{1C9F31D9-A0D1-457C-93D4-401F8BDB1910}" destId="{A186F65A-80C6-4DA0-B08F-97533D10A587}" srcOrd="1" destOrd="0" presId="urn:microsoft.com/office/officeart/2008/layout/NameandTitleOrganizationalChart"/>
    <dgm:cxn modelId="{E74148A2-D0C3-4A66-AE01-D23D917EB394}" type="presParOf" srcId="{1C9F31D9-A0D1-457C-93D4-401F8BDB1910}" destId="{03D01463-B9F3-42A3-8AE3-7EF6FF2EB231}" srcOrd="2" destOrd="0" presId="urn:microsoft.com/office/officeart/2008/layout/NameandTitleOrganizationalChart"/>
    <dgm:cxn modelId="{16F7703C-BC46-4915-8334-0CEA5858FD11}" type="presParOf" srcId="{9A7BEBAC-916A-4AEF-9A0E-80DD848281D1}" destId="{0AE7A301-82F2-4E59-B85E-DD41D2C3F42B}" srcOrd="2" destOrd="0" presId="urn:microsoft.com/office/officeart/2008/layout/NameandTitleOrganizationalChart"/>
    <dgm:cxn modelId="{9DE248C9-9EC0-4AD3-846B-CE5946E50CD4}" type="presParOf" srcId="{9A7BEBAC-916A-4AEF-9A0E-80DD848281D1}" destId="{96D4C313-0D70-4CA5-911A-36CFE60F275E}" srcOrd="3" destOrd="0" presId="urn:microsoft.com/office/officeart/2008/layout/NameandTitleOrganizationalChart"/>
    <dgm:cxn modelId="{2B924536-8A02-4422-8D1F-FEFF5E7E754B}" type="presParOf" srcId="{96D4C313-0D70-4CA5-911A-36CFE60F275E}" destId="{C92137C1-79E6-40CC-8482-8C6FBBFFD312}" srcOrd="0" destOrd="0" presId="urn:microsoft.com/office/officeart/2008/layout/NameandTitleOrganizationalChart"/>
    <dgm:cxn modelId="{9CD93615-21F9-4F4F-A07C-FFD5F4D53774}" type="presParOf" srcId="{C92137C1-79E6-40CC-8482-8C6FBBFFD312}" destId="{BFEF513B-07D6-4186-8236-1D30EB6138FD}" srcOrd="0" destOrd="0" presId="urn:microsoft.com/office/officeart/2008/layout/NameandTitleOrganizationalChart"/>
    <dgm:cxn modelId="{E567CFC4-9E00-49F9-8C2A-6C9D2488F373}" type="presParOf" srcId="{C92137C1-79E6-40CC-8482-8C6FBBFFD312}" destId="{4EFAE253-902B-444C-8BB1-1ED39E5A0693}" srcOrd="1" destOrd="0" presId="urn:microsoft.com/office/officeart/2008/layout/NameandTitleOrganizationalChart"/>
    <dgm:cxn modelId="{D33335B9-B462-4070-98BB-183D32D344B6}" type="presParOf" srcId="{C92137C1-79E6-40CC-8482-8C6FBBFFD312}" destId="{73871EEC-260F-43CD-8B30-CDCA1283AA2A}" srcOrd="2" destOrd="0" presId="urn:microsoft.com/office/officeart/2008/layout/NameandTitleOrganizationalChart"/>
    <dgm:cxn modelId="{DEC5C488-594D-4D3C-866D-AD10536BDACA}" type="presParOf" srcId="{96D4C313-0D70-4CA5-911A-36CFE60F275E}" destId="{3ABAAC6A-9B5B-4112-B3E3-E39A994D377B}" srcOrd="1" destOrd="0" presId="urn:microsoft.com/office/officeart/2008/layout/NameandTitleOrganizationalChart"/>
    <dgm:cxn modelId="{1D8DA174-32AF-4828-932B-147ACC1406D9}" type="presParOf" srcId="{3ABAAC6A-9B5B-4112-B3E3-E39A994D377B}" destId="{62903A1D-DE0F-435D-9A8C-E2DFF3DB117B}" srcOrd="0" destOrd="0" presId="urn:microsoft.com/office/officeart/2008/layout/NameandTitleOrganizationalChart"/>
    <dgm:cxn modelId="{B58E92DE-8EF6-4B12-B1E7-F7C8304CDE6D}" type="presParOf" srcId="{3ABAAC6A-9B5B-4112-B3E3-E39A994D377B}" destId="{61F43BEB-A8A6-4E9E-834A-360D16B32704}" srcOrd="1" destOrd="0" presId="urn:microsoft.com/office/officeart/2008/layout/NameandTitleOrganizationalChart"/>
    <dgm:cxn modelId="{71BB2703-4B61-4921-93E3-AA9592C747A1}" type="presParOf" srcId="{61F43BEB-A8A6-4E9E-834A-360D16B32704}" destId="{80B8D0CE-0213-4F3B-8529-EB36D4235B85}" srcOrd="0" destOrd="0" presId="urn:microsoft.com/office/officeart/2008/layout/NameandTitleOrganizationalChart"/>
    <dgm:cxn modelId="{9E49B293-42CB-48D6-B3E4-F6988E7D8961}" type="presParOf" srcId="{80B8D0CE-0213-4F3B-8529-EB36D4235B85}" destId="{260C03C5-AA9E-4C66-AAF4-50FC2DC45128}" srcOrd="0" destOrd="0" presId="urn:microsoft.com/office/officeart/2008/layout/NameandTitleOrganizationalChart"/>
    <dgm:cxn modelId="{6D63FF97-2157-4715-8BF3-448B8614D716}" type="presParOf" srcId="{80B8D0CE-0213-4F3B-8529-EB36D4235B85}" destId="{A3007CFB-D470-4F7E-8382-3A9E7F89BE27}" srcOrd="1" destOrd="0" presId="urn:microsoft.com/office/officeart/2008/layout/NameandTitleOrganizationalChart"/>
    <dgm:cxn modelId="{93FC7224-1A2C-41D4-B106-0102FD6DB628}" type="presParOf" srcId="{80B8D0CE-0213-4F3B-8529-EB36D4235B85}" destId="{F4881AA6-D185-4DDA-BCD5-E3BCB56A8159}" srcOrd="2" destOrd="0" presId="urn:microsoft.com/office/officeart/2008/layout/NameandTitleOrganizationalChart"/>
    <dgm:cxn modelId="{B574B80B-7EB5-4AD3-8BED-1175914A3114}" type="presParOf" srcId="{61F43BEB-A8A6-4E9E-834A-360D16B32704}" destId="{4FE113EF-72F9-4661-B818-18E3769F19AE}" srcOrd="1" destOrd="0" presId="urn:microsoft.com/office/officeart/2008/layout/NameandTitleOrganizationalChart"/>
    <dgm:cxn modelId="{4D09BE86-1700-4BA5-942C-55942816EE30}" type="presParOf" srcId="{61F43BEB-A8A6-4E9E-834A-360D16B32704}" destId="{1DD48105-B4D5-41EB-A7F1-3407787B193F}" srcOrd="2" destOrd="0" presId="urn:microsoft.com/office/officeart/2008/layout/NameandTitleOrganizationalChart"/>
    <dgm:cxn modelId="{4A798EAB-BEB2-42DA-8B3C-917CE8D61DEF}" type="presParOf" srcId="{3ABAAC6A-9B5B-4112-B3E3-E39A994D377B}" destId="{61CF80C7-B205-4F0F-9FC3-98033774193E}" srcOrd="2" destOrd="0" presId="urn:microsoft.com/office/officeart/2008/layout/NameandTitleOrganizationalChart"/>
    <dgm:cxn modelId="{135CDDC1-279D-4246-9DFD-DDC3029CD113}" type="presParOf" srcId="{3ABAAC6A-9B5B-4112-B3E3-E39A994D377B}" destId="{816D9207-CB44-4A6E-B79B-2BFEF60B3C47}" srcOrd="3" destOrd="0" presId="urn:microsoft.com/office/officeart/2008/layout/NameandTitleOrganizationalChart"/>
    <dgm:cxn modelId="{959E3AAE-B2FD-4F1F-851C-3AB13EF227E8}" type="presParOf" srcId="{816D9207-CB44-4A6E-B79B-2BFEF60B3C47}" destId="{40352C4C-9EE9-4E7F-AD1D-C140B8C8B1CC}" srcOrd="0" destOrd="0" presId="urn:microsoft.com/office/officeart/2008/layout/NameandTitleOrganizationalChart"/>
    <dgm:cxn modelId="{16847159-3FF5-4405-8871-9E3F5252BDC9}" type="presParOf" srcId="{40352C4C-9EE9-4E7F-AD1D-C140B8C8B1CC}" destId="{FC4D46EA-61DA-45BD-933C-A4506D1CC90D}" srcOrd="0" destOrd="0" presId="urn:microsoft.com/office/officeart/2008/layout/NameandTitleOrganizationalChart"/>
    <dgm:cxn modelId="{80FE2E25-7E49-44ED-8D1A-3F7A8496D17A}" type="presParOf" srcId="{40352C4C-9EE9-4E7F-AD1D-C140B8C8B1CC}" destId="{3D7472EF-EF5B-471C-B745-0DD36C334591}" srcOrd="1" destOrd="0" presId="urn:microsoft.com/office/officeart/2008/layout/NameandTitleOrganizationalChart"/>
    <dgm:cxn modelId="{6AD6DB2A-2A9D-4982-B08F-AEB563F00912}" type="presParOf" srcId="{40352C4C-9EE9-4E7F-AD1D-C140B8C8B1CC}" destId="{0A0EAFBA-8005-43C9-B830-166D116210A2}" srcOrd="2" destOrd="0" presId="urn:microsoft.com/office/officeart/2008/layout/NameandTitleOrganizationalChart"/>
    <dgm:cxn modelId="{92515683-0BE7-4993-8BAE-DE3769FBE8C3}" type="presParOf" srcId="{816D9207-CB44-4A6E-B79B-2BFEF60B3C47}" destId="{A679FDA6-7E69-48A0-81F2-1E4FA04EDBD5}" srcOrd="1" destOrd="0" presId="urn:microsoft.com/office/officeart/2008/layout/NameandTitleOrganizationalChart"/>
    <dgm:cxn modelId="{61937C7A-7CE1-4AEA-8F5B-3D13B1D6D2A3}" type="presParOf" srcId="{816D9207-CB44-4A6E-B79B-2BFEF60B3C47}" destId="{42705198-0702-4FEA-8B35-9BBB15FC53AE}" srcOrd="2" destOrd="0" presId="urn:microsoft.com/office/officeart/2008/layout/NameandTitleOrganizationalChart"/>
    <dgm:cxn modelId="{CBCC8C06-7916-4B67-AFFC-BEA9FC851341}" type="presParOf" srcId="{3ABAAC6A-9B5B-4112-B3E3-E39A994D377B}" destId="{FF5E7E38-98F5-4784-886B-925D700CAA12}" srcOrd="4" destOrd="0" presId="urn:microsoft.com/office/officeart/2008/layout/NameandTitleOrganizationalChart"/>
    <dgm:cxn modelId="{02186C88-F284-4C4C-876E-D59FF7947DA0}" type="presParOf" srcId="{3ABAAC6A-9B5B-4112-B3E3-E39A994D377B}" destId="{5629012E-083E-429B-9FA7-C66D8AB574D9}" srcOrd="5" destOrd="0" presId="urn:microsoft.com/office/officeart/2008/layout/NameandTitleOrganizationalChart"/>
    <dgm:cxn modelId="{9CAA9354-46A5-4BCF-9B35-78144465A7EA}" type="presParOf" srcId="{5629012E-083E-429B-9FA7-C66D8AB574D9}" destId="{F671C979-E5DF-4EE0-9A44-076713FE0B7B}" srcOrd="0" destOrd="0" presId="urn:microsoft.com/office/officeart/2008/layout/NameandTitleOrganizationalChart"/>
    <dgm:cxn modelId="{1AF3546D-46AE-424B-90A0-BF44C23C3156}" type="presParOf" srcId="{F671C979-E5DF-4EE0-9A44-076713FE0B7B}" destId="{E4C6905F-3FC8-48C3-8217-FF21A00E6037}" srcOrd="0" destOrd="0" presId="urn:microsoft.com/office/officeart/2008/layout/NameandTitleOrganizationalChart"/>
    <dgm:cxn modelId="{D534536F-658F-48F6-91C2-658FF200BC8F}" type="presParOf" srcId="{F671C979-E5DF-4EE0-9A44-076713FE0B7B}" destId="{14995AA4-DFBA-47AC-BC55-F3671B144357}" srcOrd="1" destOrd="0" presId="urn:microsoft.com/office/officeart/2008/layout/NameandTitleOrganizationalChart"/>
    <dgm:cxn modelId="{8F144C7C-E1E2-4BB2-9346-F09F84E7D9D1}" type="presParOf" srcId="{F671C979-E5DF-4EE0-9A44-076713FE0B7B}" destId="{C6565B10-E696-42DF-ABA0-34566CAAA460}" srcOrd="2" destOrd="0" presId="urn:microsoft.com/office/officeart/2008/layout/NameandTitleOrganizationalChart"/>
    <dgm:cxn modelId="{7E40D38B-BFBD-42C9-8B9C-044E52B32646}" type="presParOf" srcId="{5629012E-083E-429B-9FA7-C66D8AB574D9}" destId="{696D89B3-DC6F-4D61-BDA8-BA11E644A5F6}" srcOrd="1" destOrd="0" presId="urn:microsoft.com/office/officeart/2008/layout/NameandTitleOrganizationalChart"/>
    <dgm:cxn modelId="{1D35C026-935B-4977-BC44-0639851A01AD}" type="presParOf" srcId="{5629012E-083E-429B-9FA7-C66D8AB574D9}" destId="{82E9564B-8AC8-47B1-8A1F-AAAFD4703E12}" srcOrd="2" destOrd="0" presId="urn:microsoft.com/office/officeart/2008/layout/NameandTitleOrganizationalChart"/>
    <dgm:cxn modelId="{ACEB09EF-7A1A-4C65-9F10-50DB00E99655}" type="presParOf" srcId="{3ABAAC6A-9B5B-4112-B3E3-E39A994D377B}" destId="{D7D9AF5A-D4BE-48C7-83E2-356928044CF7}" srcOrd="6" destOrd="0" presId="urn:microsoft.com/office/officeart/2008/layout/NameandTitleOrganizationalChart"/>
    <dgm:cxn modelId="{C76782C7-671F-44B5-AD74-E69914989FE0}" type="presParOf" srcId="{3ABAAC6A-9B5B-4112-B3E3-E39A994D377B}" destId="{01E067DB-1713-43FB-88CF-B9A3D286FD08}" srcOrd="7" destOrd="0" presId="urn:microsoft.com/office/officeart/2008/layout/NameandTitleOrganizationalChart"/>
    <dgm:cxn modelId="{31A24485-D4B9-4762-9524-7386168D8866}" type="presParOf" srcId="{01E067DB-1713-43FB-88CF-B9A3D286FD08}" destId="{28DF7477-F78E-4BE8-AEB1-95FAFD89D148}" srcOrd="0" destOrd="0" presId="urn:microsoft.com/office/officeart/2008/layout/NameandTitleOrganizationalChart"/>
    <dgm:cxn modelId="{B33A83B8-1F75-4532-9E07-1FDBFD292D55}" type="presParOf" srcId="{28DF7477-F78E-4BE8-AEB1-95FAFD89D148}" destId="{C44E7320-BD1E-4162-A396-C8F1DF8E71D9}" srcOrd="0" destOrd="0" presId="urn:microsoft.com/office/officeart/2008/layout/NameandTitleOrganizationalChart"/>
    <dgm:cxn modelId="{90DC1AD5-30CB-446A-968F-61513EF44092}" type="presParOf" srcId="{28DF7477-F78E-4BE8-AEB1-95FAFD89D148}" destId="{733CCA3D-CC97-4BF4-93B7-3D8D9FA74232}" srcOrd="1" destOrd="0" presId="urn:microsoft.com/office/officeart/2008/layout/NameandTitleOrganizationalChart"/>
    <dgm:cxn modelId="{04F6B871-A9C9-4BB9-9F68-136E61561C31}" type="presParOf" srcId="{28DF7477-F78E-4BE8-AEB1-95FAFD89D148}" destId="{92526988-526E-4FCC-A222-022A1EB91EA4}" srcOrd="2" destOrd="0" presId="urn:microsoft.com/office/officeart/2008/layout/NameandTitleOrganizationalChart"/>
    <dgm:cxn modelId="{E3BA4260-C46B-4C4C-BE06-CB57DC8CB279}" type="presParOf" srcId="{01E067DB-1713-43FB-88CF-B9A3D286FD08}" destId="{F0BDD4E6-2EFC-463D-AD3A-5BE3ADBE6680}" srcOrd="1" destOrd="0" presId="urn:microsoft.com/office/officeart/2008/layout/NameandTitleOrganizationalChart"/>
    <dgm:cxn modelId="{00EFD440-83AB-417F-93F6-4E803663F659}" type="presParOf" srcId="{01E067DB-1713-43FB-88CF-B9A3D286FD08}" destId="{43AF1B23-FA78-4FEB-A724-9EC4B03A8E8E}" srcOrd="2" destOrd="0" presId="urn:microsoft.com/office/officeart/2008/layout/NameandTitleOrganizationalChart"/>
    <dgm:cxn modelId="{D53640DF-B5AC-4A73-A54B-71307F0FAE9F}" type="presParOf" srcId="{96D4C313-0D70-4CA5-911A-36CFE60F275E}" destId="{A9D3EEB4-C0DD-4E2A-949A-D7F5BEF123FA}" srcOrd="2" destOrd="0" presId="urn:microsoft.com/office/officeart/2008/layout/NameandTitleOrganizationalChart"/>
    <dgm:cxn modelId="{59050255-F2B3-4E8E-AE7F-A5321C115A9E}" type="presParOf" srcId="{9A7BEBAC-916A-4AEF-9A0E-80DD848281D1}" destId="{06D90261-F69D-4C16-9AA8-37B45FAE98EF}" srcOrd="4" destOrd="0" presId="urn:microsoft.com/office/officeart/2008/layout/NameandTitleOrganizationalChart"/>
    <dgm:cxn modelId="{437C6829-5AAF-4937-B9E2-9F1CEA7B6AA3}" type="presParOf" srcId="{9A7BEBAC-916A-4AEF-9A0E-80DD848281D1}" destId="{17A047F1-1687-4537-A098-5D102735254D}" srcOrd="5" destOrd="0" presId="urn:microsoft.com/office/officeart/2008/layout/NameandTitleOrganizationalChart"/>
    <dgm:cxn modelId="{5D4E6556-D09B-45CF-8855-0D2EA7E6BF1A}" type="presParOf" srcId="{17A047F1-1687-4537-A098-5D102735254D}" destId="{498504AF-6E00-4DCB-86D1-F12D31B76669}" srcOrd="0" destOrd="0" presId="urn:microsoft.com/office/officeart/2008/layout/NameandTitleOrganizationalChart"/>
    <dgm:cxn modelId="{210A8E13-1501-4DA9-9E65-B7859943A917}" type="presParOf" srcId="{498504AF-6E00-4DCB-86D1-F12D31B76669}" destId="{BA9136B4-9A90-4552-A32A-F0650DED63E8}" srcOrd="0" destOrd="0" presId="urn:microsoft.com/office/officeart/2008/layout/NameandTitleOrganizationalChart"/>
    <dgm:cxn modelId="{2B05B396-D831-4FA1-9B70-A9BBE5CACC4D}" type="presParOf" srcId="{498504AF-6E00-4DCB-86D1-F12D31B76669}" destId="{9A5D3644-2555-4C67-823B-39020D0B942B}" srcOrd="1" destOrd="0" presId="urn:microsoft.com/office/officeart/2008/layout/NameandTitleOrganizationalChart"/>
    <dgm:cxn modelId="{9942D642-5BD8-475C-87FD-573D9F628DC3}" type="presParOf" srcId="{498504AF-6E00-4DCB-86D1-F12D31B76669}" destId="{E15F93AF-FED5-40A0-B02F-0CAA0A303667}" srcOrd="2" destOrd="0" presId="urn:microsoft.com/office/officeart/2008/layout/NameandTitleOrganizationalChart"/>
    <dgm:cxn modelId="{178B41F0-29DE-482C-BA43-B59BC4623FD9}" type="presParOf" srcId="{17A047F1-1687-4537-A098-5D102735254D}" destId="{5F08655E-2DCD-40BA-8EBF-79D45D2DA040}" srcOrd="1" destOrd="0" presId="urn:microsoft.com/office/officeart/2008/layout/NameandTitleOrganizationalChart"/>
    <dgm:cxn modelId="{F9E1A883-CE9E-40F6-899F-FDF747CDDEE5}" type="presParOf" srcId="{17A047F1-1687-4537-A098-5D102735254D}" destId="{A80B40EA-489D-4E83-9F04-C4F011E7EF71}" srcOrd="2" destOrd="0" presId="urn:microsoft.com/office/officeart/2008/layout/NameandTitleOrganizationalChart"/>
    <dgm:cxn modelId="{F7C7CCA5-8A34-4AD8-BD59-1D6610D94644}" type="presParOf" srcId="{9A7BEBAC-916A-4AEF-9A0E-80DD848281D1}" destId="{23C434B0-1B1C-47CF-B3DD-F85D75FF44C8}" srcOrd="6" destOrd="0" presId="urn:microsoft.com/office/officeart/2008/layout/NameandTitleOrganizationalChart"/>
    <dgm:cxn modelId="{05C8DD6D-2EF1-46FE-A15C-4F1419482FC2}" type="presParOf" srcId="{9A7BEBAC-916A-4AEF-9A0E-80DD848281D1}" destId="{67BB4FDD-3CE1-409E-A7FC-CE8BE45DE6C4}" srcOrd="7" destOrd="0" presId="urn:microsoft.com/office/officeart/2008/layout/NameandTitleOrganizationalChart"/>
    <dgm:cxn modelId="{F52924E8-BECC-4413-A8C4-02E65F0CD19B}" type="presParOf" srcId="{67BB4FDD-3CE1-409E-A7FC-CE8BE45DE6C4}" destId="{3B2DD01E-4281-44C0-B764-8AC019A6C2C0}" srcOrd="0" destOrd="0" presId="urn:microsoft.com/office/officeart/2008/layout/NameandTitleOrganizationalChart"/>
    <dgm:cxn modelId="{05B1F1A9-74AA-47B6-AF8D-13B02D95B838}" type="presParOf" srcId="{3B2DD01E-4281-44C0-B764-8AC019A6C2C0}" destId="{4B5D8EEA-EF14-40EE-B47B-6657962B42CF}" srcOrd="0" destOrd="0" presId="urn:microsoft.com/office/officeart/2008/layout/NameandTitleOrganizationalChart"/>
    <dgm:cxn modelId="{F41F5390-4DFE-41FC-A2E3-3F931E2934B8}" type="presParOf" srcId="{3B2DD01E-4281-44C0-B764-8AC019A6C2C0}" destId="{93C72682-7CA9-469C-B124-6F9ACD8A26BF}" srcOrd="1" destOrd="0" presId="urn:microsoft.com/office/officeart/2008/layout/NameandTitleOrganizationalChart"/>
    <dgm:cxn modelId="{D3A45A10-B6B5-4F6D-9249-61C8B5B4D0FC}" type="presParOf" srcId="{3B2DD01E-4281-44C0-B764-8AC019A6C2C0}" destId="{BDD7847A-754A-4830-BEF9-01EBE8B213B7}" srcOrd="2" destOrd="0" presId="urn:microsoft.com/office/officeart/2008/layout/NameandTitleOrganizationalChart"/>
    <dgm:cxn modelId="{A24C65CA-FFF2-4768-ACA5-D7C633124F38}" type="presParOf" srcId="{67BB4FDD-3CE1-409E-A7FC-CE8BE45DE6C4}" destId="{1A4A86DD-5823-44DE-9313-9CB36605A1FF}" srcOrd="1" destOrd="0" presId="urn:microsoft.com/office/officeart/2008/layout/NameandTitleOrganizationalChart"/>
    <dgm:cxn modelId="{FA0D5946-C8F0-46E8-9DD3-B3535D1EA76B}" type="presParOf" srcId="{67BB4FDD-3CE1-409E-A7FC-CE8BE45DE6C4}" destId="{1CC9E03B-21DD-4449-8A53-E0147616D2DC}" srcOrd="2" destOrd="0" presId="urn:microsoft.com/office/officeart/2008/layout/NameandTitleOrganizationalChart"/>
    <dgm:cxn modelId="{E272B5F7-F615-4619-84BD-8DDE042EF3A7}" type="presParOf" srcId="{D4F4F91A-50E3-4B59-B5D9-5E044A3212BA}" destId="{2B6C73AB-8191-4928-A2E4-ADA09E446BB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23762-AD63-4BCC-A211-2995E676F1B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CBB2C4E6-595E-4A5F-8B95-F53992B33F8E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dirty="0"/>
            <a:t>SKUPŠČINA</a:t>
          </a:r>
        </a:p>
      </dgm:t>
    </dgm:pt>
    <dgm:pt modelId="{E1145E93-6B07-482C-8D13-06E9FF61CC74}" type="parTrans" cxnId="{2BA55AC8-BF71-4744-8DAE-86924231BFE2}">
      <dgm:prSet/>
      <dgm:spPr/>
      <dgm:t>
        <a:bodyPr/>
        <a:lstStyle/>
        <a:p>
          <a:endParaRPr lang="sl-SI"/>
        </a:p>
      </dgm:t>
    </dgm:pt>
    <dgm:pt modelId="{BBA5D486-D0F4-4E09-9666-290D27615AD4}" type="sibTrans" cxnId="{2BA55AC8-BF71-4744-8DAE-86924231BFE2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55D5BAF8-963F-405A-8F24-7FD5F812C3B9}">
      <dgm:prSet phldrT="[besedilo]" phldr="0"/>
      <dgm:spPr>
        <a:solidFill>
          <a:srgbClr val="313164"/>
        </a:solidFill>
      </dgm:spPr>
      <dgm:t>
        <a:bodyPr/>
        <a:lstStyle/>
        <a:p>
          <a:r>
            <a:rPr lang="sl-SI" dirty="0"/>
            <a:t>UPRAVNI ODBOR</a:t>
          </a:r>
        </a:p>
      </dgm:t>
    </dgm:pt>
    <dgm:pt modelId="{0935CDA6-D911-40D2-A2C8-A252B11F5ADF}" type="parTrans" cxnId="{368836EB-E2BF-44EC-9E08-AC891E948E37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A6384F85-8AD2-4CCA-986F-AC7D583AB8B1}" type="sibTrans" cxnId="{368836EB-E2BF-44EC-9E08-AC891E948E37}">
      <dgm:prSet/>
      <dgm:spPr>
        <a:ln>
          <a:solidFill>
            <a:srgbClr val="313164"/>
          </a:solidFill>
        </a:ln>
      </dgm:spPr>
      <dgm:t>
        <a:bodyPr/>
        <a:lstStyle/>
        <a:p>
          <a:pPr algn="ctr"/>
          <a:r>
            <a:rPr lang="sl-SI" dirty="0"/>
            <a:t>PREDSEDNIK</a:t>
          </a:r>
        </a:p>
      </dgm:t>
    </dgm:pt>
    <dgm:pt modelId="{F79EE853-38F7-4D35-BCC9-1BF5598A21CA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dirty="0"/>
            <a:t>NADZORNI ODBOR</a:t>
          </a:r>
        </a:p>
      </dgm:t>
    </dgm:pt>
    <dgm:pt modelId="{F1D1299A-37F9-4B82-941E-404BD1158CD9}" type="parTrans" cxnId="{7B33E371-A1EE-4418-8A45-D7456824FD8F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EAB9713F-4B49-4C32-ABFB-FEACE7E0FF30}" type="sibTrans" cxnId="{7B33E371-A1EE-4418-8A45-D7456824FD8F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C613FBB0-CB6F-4A19-9E42-17CAF03D69A8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dirty="0"/>
            <a:t>POVELJSTVO</a:t>
          </a:r>
        </a:p>
      </dgm:t>
    </dgm:pt>
    <dgm:pt modelId="{EB8FAB38-28A6-4F21-9F59-EEFA54929269}" type="parTrans" cxnId="{9FEB5950-B836-483B-8D75-6327581E5862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8451581E-EC2A-4C9C-A6CE-A688A5D0304C}" type="sibTrans" cxnId="{9FEB5950-B836-483B-8D75-6327581E5862}">
      <dgm:prSet custT="1"/>
      <dgm:spPr>
        <a:ln>
          <a:solidFill>
            <a:srgbClr val="ED1D24"/>
          </a:solidFill>
        </a:ln>
      </dgm:spPr>
      <dgm:t>
        <a:bodyPr/>
        <a:lstStyle/>
        <a:p>
          <a:pPr algn="ctr"/>
          <a:r>
            <a:rPr lang="sl-SI" sz="900" dirty="0"/>
            <a:t>POVELJNIK</a:t>
          </a:r>
        </a:p>
      </dgm:t>
    </dgm:pt>
    <dgm:pt modelId="{9E9F9E32-4A7E-446A-8B45-037802F3D07B}">
      <dgm:prSet/>
      <dgm:spPr>
        <a:solidFill>
          <a:srgbClr val="B74826"/>
        </a:solidFill>
      </dgm:spPr>
      <dgm:t>
        <a:bodyPr/>
        <a:lstStyle/>
        <a:p>
          <a:r>
            <a:rPr lang="sl-SI" dirty="0"/>
            <a:t>DISCIPLINSKA KOMISIJA</a:t>
          </a:r>
        </a:p>
      </dgm:t>
    </dgm:pt>
    <dgm:pt modelId="{455F99E0-5DA8-4124-A3EC-00CEF740213E}" type="parTrans" cxnId="{38E8489A-4468-424E-9083-D6096A3D6178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100243B7-9C04-468D-A365-9F60B9828980}" type="sibTrans" cxnId="{38E8489A-4468-424E-9083-D6096A3D6178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840BF061-7F0D-49E1-A02B-ED483515EA7A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MLADINSKA KOMISIJA</a:t>
          </a:r>
        </a:p>
      </dgm:t>
    </dgm:pt>
    <dgm:pt modelId="{7CBF23E4-BF7A-4F18-88E8-2B7FF684CD3E}" type="parTrans" cxnId="{436EAC5C-7ACC-490F-B27E-CD45D0C072DF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5A119161-6BB5-4D81-8550-79BDD1758534}" type="sibTrans" cxnId="{436EAC5C-7ACC-490F-B27E-CD45D0C072DF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72BC6E55-1458-4137-B221-6A5937FB50CC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VETERANE</a:t>
          </a:r>
        </a:p>
      </dgm:t>
    </dgm:pt>
    <dgm:pt modelId="{46C024F8-8D45-451A-8300-A486EAF6FA3C}" type="parTrans" cxnId="{1B8B4A91-6902-4393-BFAD-6EF244502AA2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C14E5021-6EA5-43C4-84FB-E5EE4BC4EB64}" type="sibTrans" cxnId="{1B8B4A91-6902-4393-BFAD-6EF244502AA2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4346D43F-FC07-4BE7-ABE9-DF472E82AA9A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ČLANICE</a:t>
          </a:r>
        </a:p>
      </dgm:t>
    </dgm:pt>
    <dgm:pt modelId="{66E6D700-4C1E-4C8B-A0E0-DD6E4338DA8D}" type="parTrans" cxnId="{26C97E31-35D5-45DE-A58C-2017D6B79DA9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3F19C20A-F077-4BA4-A8C4-F6FD3C8EF502}" type="sibTrans" cxnId="{26C97E31-35D5-45DE-A58C-2017D6B79DA9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34B8C2F1-DEAD-48A7-9EDC-872B27627E0F}">
      <dgm:prSet/>
      <dgm:spPr>
        <a:solidFill>
          <a:srgbClr val="313164"/>
        </a:solidFill>
      </dgm:spPr>
      <dgm:t>
        <a:bodyPr/>
        <a:lstStyle/>
        <a:p>
          <a:r>
            <a:rPr lang="sl-SI"/>
            <a:t>KOMISIJA ZA ODLIKOVANJA</a:t>
          </a:r>
        </a:p>
      </dgm:t>
    </dgm:pt>
    <dgm:pt modelId="{C9E53FF1-4F8A-430C-9CB1-2B7D6EC3876B}" type="parTrans" cxnId="{1AD649FF-E913-4FD1-AEC3-E24953EF3358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1B47B2B7-64B1-4161-99EE-4D43031D4C93}" type="sibTrans" cxnId="{1AD649FF-E913-4FD1-AEC3-E24953EF3358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AC53B154-1A62-4461-86D2-6CF1571C922E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dirty="0"/>
            <a:t>KOMISIJA ZA TEHNIKO</a:t>
          </a:r>
        </a:p>
      </dgm:t>
    </dgm:pt>
    <dgm:pt modelId="{8E1C6647-67BB-473A-B3FD-8C59228D8904}" type="parTrans" cxnId="{A92DF998-11D7-43D9-B42F-5FA8515DB308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37C65883-B64E-47D6-BD6F-B500C8238193}" type="sibTrans" cxnId="{A92DF998-11D7-43D9-B42F-5FA8515DB308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05B9E3DA-6BE6-4CF7-83DB-AAF74829FAF0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dirty="0"/>
            <a:t>KOMISIJA ZA IZOBRAŽEVANJE</a:t>
          </a:r>
        </a:p>
      </dgm:t>
    </dgm:pt>
    <dgm:pt modelId="{3DCC2E48-39B4-404D-A6A4-22C486567E9F}" type="parTrans" cxnId="{658A3383-AD95-472A-B869-0BE7BA25B833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936DD764-9A0A-44DB-AE36-583DDA5CCA52}" type="sibTrans" cxnId="{658A3383-AD95-472A-B869-0BE7BA25B833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B6A8F819-CB53-49A0-BFD1-ACF5FBE8A437}" type="pres">
      <dgm:prSet presAssocID="{64723762-AD63-4BCC-A211-2995E676F1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F4F91A-50E3-4B59-B5D9-5E044A3212BA}" type="pres">
      <dgm:prSet presAssocID="{CBB2C4E6-595E-4A5F-8B95-F53992B33F8E}" presName="hierRoot1" presStyleCnt="0">
        <dgm:presLayoutVars>
          <dgm:hierBranch/>
        </dgm:presLayoutVars>
      </dgm:prSet>
      <dgm:spPr/>
    </dgm:pt>
    <dgm:pt modelId="{3CCCC6FC-8F2C-45C1-991C-48061CFFD2E1}" type="pres">
      <dgm:prSet presAssocID="{CBB2C4E6-595E-4A5F-8B95-F53992B33F8E}" presName="rootComposite1" presStyleCnt="0"/>
      <dgm:spPr/>
    </dgm:pt>
    <dgm:pt modelId="{3C39BBC1-6D5C-4E67-ACC3-F531F33748BC}" type="pres">
      <dgm:prSet presAssocID="{CBB2C4E6-595E-4A5F-8B95-F53992B33F8E}" presName="rootText1" presStyleLbl="node0" presStyleIdx="0" presStyleCnt="1" custScaleX="159082" custScaleY="130722">
        <dgm:presLayoutVars>
          <dgm:chMax/>
          <dgm:chPref val="3"/>
        </dgm:presLayoutVars>
      </dgm:prSet>
      <dgm:spPr/>
    </dgm:pt>
    <dgm:pt modelId="{9AA3CBCF-DC22-40F1-BF21-7DCBFD28073E}" type="pres">
      <dgm:prSet presAssocID="{CBB2C4E6-595E-4A5F-8B95-F53992B33F8E}" presName="titleText1" presStyleLbl="fgAcc0" presStyleIdx="0" presStyleCnt="1">
        <dgm:presLayoutVars>
          <dgm:chMax val="0"/>
          <dgm:chPref val="0"/>
        </dgm:presLayoutVars>
      </dgm:prSet>
      <dgm:spPr/>
    </dgm:pt>
    <dgm:pt modelId="{E2044342-9807-41DE-88D6-3E481EBE121B}" type="pres">
      <dgm:prSet presAssocID="{CBB2C4E6-595E-4A5F-8B95-F53992B33F8E}" presName="rootConnector1" presStyleLbl="node1" presStyleIdx="0" presStyleCnt="10"/>
      <dgm:spPr/>
    </dgm:pt>
    <dgm:pt modelId="{9A7BEBAC-916A-4AEF-9A0E-80DD848281D1}" type="pres">
      <dgm:prSet presAssocID="{CBB2C4E6-595E-4A5F-8B95-F53992B33F8E}" presName="hierChild2" presStyleCnt="0"/>
      <dgm:spPr/>
    </dgm:pt>
    <dgm:pt modelId="{749F5352-3E91-4C08-924D-52986F94E736}" type="pres">
      <dgm:prSet presAssocID="{F1D1299A-37F9-4B82-941E-404BD1158CD9}" presName="Name35" presStyleLbl="parChTrans1D2" presStyleIdx="0" presStyleCnt="4"/>
      <dgm:spPr/>
    </dgm:pt>
    <dgm:pt modelId="{1C9F31D9-A0D1-457C-93D4-401F8BDB1910}" type="pres">
      <dgm:prSet presAssocID="{F79EE853-38F7-4D35-BCC9-1BF5598A21CA}" presName="hierRoot2" presStyleCnt="0">
        <dgm:presLayoutVars>
          <dgm:hierBranch/>
        </dgm:presLayoutVars>
      </dgm:prSet>
      <dgm:spPr/>
    </dgm:pt>
    <dgm:pt modelId="{7B40B2FE-5412-4E82-B12F-27B8E1E9EE63}" type="pres">
      <dgm:prSet presAssocID="{F79EE853-38F7-4D35-BCC9-1BF5598A21CA}" presName="rootComposite" presStyleCnt="0"/>
      <dgm:spPr/>
    </dgm:pt>
    <dgm:pt modelId="{2266E2C0-C9F5-435F-BBFA-1F4ADC6E598B}" type="pres">
      <dgm:prSet presAssocID="{F79EE853-38F7-4D35-BCC9-1BF5598A21CA}" presName="rootText" presStyleLbl="node1" presStyleIdx="0" presStyleCnt="10">
        <dgm:presLayoutVars>
          <dgm:chMax/>
          <dgm:chPref val="3"/>
        </dgm:presLayoutVars>
      </dgm:prSet>
      <dgm:spPr/>
    </dgm:pt>
    <dgm:pt modelId="{835F7747-7CF7-46BB-BB87-4E8C6D267D0B}" type="pres">
      <dgm:prSet presAssocID="{F79EE853-38F7-4D35-BCC9-1BF5598A21CA}" presName="titleText2" presStyleLbl="fgAcc1" presStyleIdx="0" presStyleCnt="10">
        <dgm:presLayoutVars>
          <dgm:chMax val="0"/>
          <dgm:chPref val="0"/>
        </dgm:presLayoutVars>
      </dgm:prSet>
      <dgm:spPr/>
    </dgm:pt>
    <dgm:pt modelId="{29F76C55-7113-4D2C-BE4D-E863FDBB035F}" type="pres">
      <dgm:prSet presAssocID="{F79EE853-38F7-4D35-BCC9-1BF5598A21CA}" presName="rootConnector" presStyleLbl="node2" presStyleIdx="0" presStyleCnt="0"/>
      <dgm:spPr/>
    </dgm:pt>
    <dgm:pt modelId="{A186F65A-80C6-4DA0-B08F-97533D10A587}" type="pres">
      <dgm:prSet presAssocID="{F79EE853-38F7-4D35-BCC9-1BF5598A21CA}" presName="hierChild4" presStyleCnt="0"/>
      <dgm:spPr/>
    </dgm:pt>
    <dgm:pt modelId="{03D01463-B9F3-42A3-8AE3-7EF6FF2EB231}" type="pres">
      <dgm:prSet presAssocID="{F79EE853-38F7-4D35-BCC9-1BF5598A21CA}" presName="hierChild5" presStyleCnt="0"/>
      <dgm:spPr/>
    </dgm:pt>
    <dgm:pt modelId="{31A06377-2791-4D6E-9A19-4E7C732379B6}" type="pres">
      <dgm:prSet presAssocID="{455F99E0-5DA8-4124-A3EC-00CEF740213E}" presName="Name35" presStyleLbl="parChTrans1D2" presStyleIdx="1" presStyleCnt="4"/>
      <dgm:spPr/>
    </dgm:pt>
    <dgm:pt modelId="{67BB4FDD-3CE1-409E-A7FC-CE8BE45DE6C4}" type="pres">
      <dgm:prSet presAssocID="{9E9F9E32-4A7E-446A-8B45-037802F3D07B}" presName="hierRoot2" presStyleCnt="0">
        <dgm:presLayoutVars>
          <dgm:hierBranch/>
        </dgm:presLayoutVars>
      </dgm:prSet>
      <dgm:spPr/>
    </dgm:pt>
    <dgm:pt modelId="{3B2DD01E-4281-44C0-B764-8AC019A6C2C0}" type="pres">
      <dgm:prSet presAssocID="{9E9F9E32-4A7E-446A-8B45-037802F3D07B}" presName="rootComposite" presStyleCnt="0"/>
      <dgm:spPr/>
    </dgm:pt>
    <dgm:pt modelId="{4B5D8EEA-EF14-40EE-B47B-6657962B42CF}" type="pres">
      <dgm:prSet presAssocID="{9E9F9E32-4A7E-446A-8B45-037802F3D07B}" presName="rootText" presStyleLbl="node1" presStyleIdx="1" presStyleCnt="10">
        <dgm:presLayoutVars>
          <dgm:chMax/>
          <dgm:chPref val="3"/>
        </dgm:presLayoutVars>
      </dgm:prSet>
      <dgm:spPr/>
    </dgm:pt>
    <dgm:pt modelId="{93C72682-7CA9-469C-B124-6F9ACD8A26BF}" type="pres">
      <dgm:prSet presAssocID="{9E9F9E32-4A7E-446A-8B45-037802F3D07B}" presName="titleText2" presStyleLbl="fgAcc1" presStyleIdx="1" presStyleCnt="10">
        <dgm:presLayoutVars>
          <dgm:chMax val="0"/>
          <dgm:chPref val="0"/>
        </dgm:presLayoutVars>
      </dgm:prSet>
      <dgm:spPr/>
    </dgm:pt>
    <dgm:pt modelId="{BDD7847A-754A-4830-BEF9-01EBE8B213B7}" type="pres">
      <dgm:prSet presAssocID="{9E9F9E32-4A7E-446A-8B45-037802F3D07B}" presName="rootConnector" presStyleLbl="node2" presStyleIdx="0" presStyleCnt="0"/>
      <dgm:spPr/>
    </dgm:pt>
    <dgm:pt modelId="{1A4A86DD-5823-44DE-9313-9CB36605A1FF}" type="pres">
      <dgm:prSet presAssocID="{9E9F9E32-4A7E-446A-8B45-037802F3D07B}" presName="hierChild4" presStyleCnt="0"/>
      <dgm:spPr/>
    </dgm:pt>
    <dgm:pt modelId="{1CC9E03B-21DD-4449-8A53-E0147616D2DC}" type="pres">
      <dgm:prSet presAssocID="{9E9F9E32-4A7E-446A-8B45-037802F3D07B}" presName="hierChild5" presStyleCnt="0"/>
      <dgm:spPr/>
    </dgm:pt>
    <dgm:pt modelId="{F20E65AE-A4F7-4A9C-BEC5-16FB56FE1824}" type="pres">
      <dgm:prSet presAssocID="{0935CDA6-D911-40D2-A2C8-A252B11F5ADF}" presName="Name35" presStyleLbl="parChTrans1D2" presStyleIdx="2" presStyleCnt="4"/>
      <dgm:spPr/>
    </dgm:pt>
    <dgm:pt modelId="{96D4C313-0D70-4CA5-911A-36CFE60F275E}" type="pres">
      <dgm:prSet presAssocID="{55D5BAF8-963F-405A-8F24-7FD5F812C3B9}" presName="hierRoot2" presStyleCnt="0">
        <dgm:presLayoutVars>
          <dgm:hierBranch val="hang"/>
        </dgm:presLayoutVars>
      </dgm:prSet>
      <dgm:spPr/>
    </dgm:pt>
    <dgm:pt modelId="{C92137C1-79E6-40CC-8482-8C6FBBFFD312}" type="pres">
      <dgm:prSet presAssocID="{55D5BAF8-963F-405A-8F24-7FD5F812C3B9}" presName="rootComposite" presStyleCnt="0"/>
      <dgm:spPr/>
    </dgm:pt>
    <dgm:pt modelId="{BFEF513B-07D6-4186-8236-1D30EB6138FD}" type="pres">
      <dgm:prSet presAssocID="{55D5BAF8-963F-405A-8F24-7FD5F812C3B9}" presName="rootText" presStyleLbl="node1" presStyleIdx="2" presStyleCnt="10">
        <dgm:presLayoutVars>
          <dgm:chMax/>
          <dgm:chPref val="3"/>
        </dgm:presLayoutVars>
      </dgm:prSet>
      <dgm:spPr/>
    </dgm:pt>
    <dgm:pt modelId="{4EFAE253-902B-444C-8BB1-1ED39E5A0693}" type="pres">
      <dgm:prSet presAssocID="{55D5BAF8-963F-405A-8F24-7FD5F812C3B9}" presName="titleText2" presStyleLbl="fgAcc1" presStyleIdx="2" presStyleCnt="10">
        <dgm:presLayoutVars>
          <dgm:chMax val="0"/>
          <dgm:chPref val="0"/>
        </dgm:presLayoutVars>
      </dgm:prSet>
      <dgm:spPr/>
    </dgm:pt>
    <dgm:pt modelId="{73871EEC-260F-43CD-8B30-CDCA1283AA2A}" type="pres">
      <dgm:prSet presAssocID="{55D5BAF8-963F-405A-8F24-7FD5F812C3B9}" presName="rootConnector" presStyleLbl="node2" presStyleIdx="0" presStyleCnt="0"/>
      <dgm:spPr/>
    </dgm:pt>
    <dgm:pt modelId="{3ABAAC6A-9B5B-4112-B3E3-E39A994D377B}" type="pres">
      <dgm:prSet presAssocID="{55D5BAF8-963F-405A-8F24-7FD5F812C3B9}" presName="hierChild4" presStyleCnt="0"/>
      <dgm:spPr/>
    </dgm:pt>
    <dgm:pt modelId="{6EA00B54-6BEF-4018-9E5D-8F3C1D32A8F5}" type="pres">
      <dgm:prSet presAssocID="{7CBF23E4-BF7A-4F18-88E8-2B7FF684CD3E}" presName="Name42" presStyleLbl="parChTrans1D3" presStyleIdx="0" presStyleCnt="6"/>
      <dgm:spPr/>
    </dgm:pt>
    <dgm:pt modelId="{61F43BEB-A8A6-4E9E-834A-360D16B32704}" type="pres">
      <dgm:prSet presAssocID="{840BF061-7F0D-49E1-A02B-ED483515EA7A}" presName="hierRoot2" presStyleCnt="0">
        <dgm:presLayoutVars>
          <dgm:hierBranch/>
        </dgm:presLayoutVars>
      </dgm:prSet>
      <dgm:spPr/>
    </dgm:pt>
    <dgm:pt modelId="{80B8D0CE-0213-4F3B-8529-EB36D4235B85}" type="pres">
      <dgm:prSet presAssocID="{840BF061-7F0D-49E1-A02B-ED483515EA7A}" presName="rootComposite" presStyleCnt="0"/>
      <dgm:spPr/>
    </dgm:pt>
    <dgm:pt modelId="{260C03C5-AA9E-4C66-AAF4-50FC2DC45128}" type="pres">
      <dgm:prSet presAssocID="{840BF061-7F0D-49E1-A02B-ED483515EA7A}" presName="rootText" presStyleLbl="node1" presStyleIdx="3" presStyleCnt="10">
        <dgm:presLayoutVars>
          <dgm:chMax/>
          <dgm:chPref val="3"/>
        </dgm:presLayoutVars>
      </dgm:prSet>
      <dgm:spPr/>
    </dgm:pt>
    <dgm:pt modelId="{A3007CFB-D470-4F7E-8382-3A9E7F89BE27}" type="pres">
      <dgm:prSet presAssocID="{840BF061-7F0D-49E1-A02B-ED483515EA7A}" presName="titleText2" presStyleLbl="fgAcc1" presStyleIdx="3" presStyleCnt="10">
        <dgm:presLayoutVars>
          <dgm:chMax val="0"/>
          <dgm:chPref val="0"/>
        </dgm:presLayoutVars>
      </dgm:prSet>
      <dgm:spPr/>
    </dgm:pt>
    <dgm:pt modelId="{F4881AA6-D185-4DDA-BCD5-E3BCB56A8159}" type="pres">
      <dgm:prSet presAssocID="{840BF061-7F0D-49E1-A02B-ED483515EA7A}" presName="rootConnector" presStyleLbl="node3" presStyleIdx="0" presStyleCnt="0"/>
      <dgm:spPr/>
    </dgm:pt>
    <dgm:pt modelId="{4FE113EF-72F9-4661-B818-18E3769F19AE}" type="pres">
      <dgm:prSet presAssocID="{840BF061-7F0D-49E1-A02B-ED483515EA7A}" presName="hierChild4" presStyleCnt="0"/>
      <dgm:spPr/>
    </dgm:pt>
    <dgm:pt modelId="{1DD48105-B4D5-41EB-A7F1-3407787B193F}" type="pres">
      <dgm:prSet presAssocID="{840BF061-7F0D-49E1-A02B-ED483515EA7A}" presName="hierChild5" presStyleCnt="0"/>
      <dgm:spPr/>
    </dgm:pt>
    <dgm:pt modelId="{808297FF-D208-4FB9-B511-A39ED55A5433}" type="pres">
      <dgm:prSet presAssocID="{46C024F8-8D45-451A-8300-A486EAF6FA3C}" presName="Name42" presStyleLbl="parChTrans1D3" presStyleIdx="1" presStyleCnt="6"/>
      <dgm:spPr/>
    </dgm:pt>
    <dgm:pt modelId="{816D9207-CB44-4A6E-B79B-2BFEF60B3C47}" type="pres">
      <dgm:prSet presAssocID="{72BC6E55-1458-4137-B221-6A5937FB50CC}" presName="hierRoot2" presStyleCnt="0">
        <dgm:presLayoutVars>
          <dgm:hierBranch/>
        </dgm:presLayoutVars>
      </dgm:prSet>
      <dgm:spPr/>
    </dgm:pt>
    <dgm:pt modelId="{40352C4C-9EE9-4E7F-AD1D-C140B8C8B1CC}" type="pres">
      <dgm:prSet presAssocID="{72BC6E55-1458-4137-B221-6A5937FB50CC}" presName="rootComposite" presStyleCnt="0"/>
      <dgm:spPr/>
    </dgm:pt>
    <dgm:pt modelId="{FC4D46EA-61DA-45BD-933C-A4506D1CC90D}" type="pres">
      <dgm:prSet presAssocID="{72BC6E55-1458-4137-B221-6A5937FB50CC}" presName="rootText" presStyleLbl="node1" presStyleIdx="4" presStyleCnt="10">
        <dgm:presLayoutVars>
          <dgm:chMax/>
          <dgm:chPref val="3"/>
        </dgm:presLayoutVars>
      </dgm:prSet>
      <dgm:spPr/>
    </dgm:pt>
    <dgm:pt modelId="{3D7472EF-EF5B-471C-B745-0DD36C334591}" type="pres">
      <dgm:prSet presAssocID="{72BC6E55-1458-4137-B221-6A5937FB50CC}" presName="titleText2" presStyleLbl="fgAcc1" presStyleIdx="4" presStyleCnt="10">
        <dgm:presLayoutVars>
          <dgm:chMax val="0"/>
          <dgm:chPref val="0"/>
        </dgm:presLayoutVars>
      </dgm:prSet>
      <dgm:spPr/>
    </dgm:pt>
    <dgm:pt modelId="{0A0EAFBA-8005-43C9-B830-166D116210A2}" type="pres">
      <dgm:prSet presAssocID="{72BC6E55-1458-4137-B221-6A5937FB50CC}" presName="rootConnector" presStyleLbl="node3" presStyleIdx="0" presStyleCnt="0"/>
      <dgm:spPr/>
    </dgm:pt>
    <dgm:pt modelId="{A679FDA6-7E69-48A0-81F2-1E4FA04EDBD5}" type="pres">
      <dgm:prSet presAssocID="{72BC6E55-1458-4137-B221-6A5937FB50CC}" presName="hierChild4" presStyleCnt="0"/>
      <dgm:spPr/>
    </dgm:pt>
    <dgm:pt modelId="{42705198-0702-4FEA-8B35-9BBB15FC53AE}" type="pres">
      <dgm:prSet presAssocID="{72BC6E55-1458-4137-B221-6A5937FB50CC}" presName="hierChild5" presStyleCnt="0"/>
      <dgm:spPr/>
    </dgm:pt>
    <dgm:pt modelId="{F8B964D6-BC5A-409B-85E9-23885BCC86D0}" type="pres">
      <dgm:prSet presAssocID="{66E6D700-4C1E-4C8B-A0E0-DD6E4338DA8D}" presName="Name42" presStyleLbl="parChTrans1D3" presStyleIdx="2" presStyleCnt="6"/>
      <dgm:spPr/>
    </dgm:pt>
    <dgm:pt modelId="{5629012E-083E-429B-9FA7-C66D8AB574D9}" type="pres">
      <dgm:prSet presAssocID="{4346D43F-FC07-4BE7-ABE9-DF472E82AA9A}" presName="hierRoot2" presStyleCnt="0">
        <dgm:presLayoutVars>
          <dgm:hierBranch/>
        </dgm:presLayoutVars>
      </dgm:prSet>
      <dgm:spPr/>
    </dgm:pt>
    <dgm:pt modelId="{F671C979-E5DF-4EE0-9A44-076713FE0B7B}" type="pres">
      <dgm:prSet presAssocID="{4346D43F-FC07-4BE7-ABE9-DF472E82AA9A}" presName="rootComposite" presStyleCnt="0"/>
      <dgm:spPr/>
    </dgm:pt>
    <dgm:pt modelId="{E4C6905F-3FC8-48C3-8217-FF21A00E6037}" type="pres">
      <dgm:prSet presAssocID="{4346D43F-FC07-4BE7-ABE9-DF472E82AA9A}" presName="rootText" presStyleLbl="node1" presStyleIdx="5" presStyleCnt="10">
        <dgm:presLayoutVars>
          <dgm:chMax/>
          <dgm:chPref val="3"/>
        </dgm:presLayoutVars>
      </dgm:prSet>
      <dgm:spPr/>
    </dgm:pt>
    <dgm:pt modelId="{14995AA4-DFBA-47AC-BC55-F3671B144357}" type="pres">
      <dgm:prSet presAssocID="{4346D43F-FC07-4BE7-ABE9-DF472E82AA9A}" presName="titleText2" presStyleLbl="fgAcc1" presStyleIdx="5" presStyleCnt="10">
        <dgm:presLayoutVars>
          <dgm:chMax val="0"/>
          <dgm:chPref val="0"/>
        </dgm:presLayoutVars>
      </dgm:prSet>
      <dgm:spPr/>
    </dgm:pt>
    <dgm:pt modelId="{C6565B10-E696-42DF-ABA0-34566CAAA460}" type="pres">
      <dgm:prSet presAssocID="{4346D43F-FC07-4BE7-ABE9-DF472E82AA9A}" presName="rootConnector" presStyleLbl="node3" presStyleIdx="0" presStyleCnt="0"/>
      <dgm:spPr/>
    </dgm:pt>
    <dgm:pt modelId="{696D89B3-DC6F-4D61-BDA8-BA11E644A5F6}" type="pres">
      <dgm:prSet presAssocID="{4346D43F-FC07-4BE7-ABE9-DF472E82AA9A}" presName="hierChild4" presStyleCnt="0"/>
      <dgm:spPr/>
    </dgm:pt>
    <dgm:pt modelId="{82E9564B-8AC8-47B1-8A1F-AAAFD4703E12}" type="pres">
      <dgm:prSet presAssocID="{4346D43F-FC07-4BE7-ABE9-DF472E82AA9A}" presName="hierChild5" presStyleCnt="0"/>
      <dgm:spPr/>
    </dgm:pt>
    <dgm:pt modelId="{9AEF0BE4-9598-41D0-A4B4-AABB10871905}" type="pres">
      <dgm:prSet presAssocID="{C9E53FF1-4F8A-430C-9CB1-2B7D6EC3876B}" presName="Name42" presStyleLbl="parChTrans1D3" presStyleIdx="3" presStyleCnt="6"/>
      <dgm:spPr/>
    </dgm:pt>
    <dgm:pt modelId="{01E067DB-1713-43FB-88CF-B9A3D286FD08}" type="pres">
      <dgm:prSet presAssocID="{34B8C2F1-DEAD-48A7-9EDC-872B27627E0F}" presName="hierRoot2" presStyleCnt="0">
        <dgm:presLayoutVars>
          <dgm:hierBranch/>
        </dgm:presLayoutVars>
      </dgm:prSet>
      <dgm:spPr/>
    </dgm:pt>
    <dgm:pt modelId="{28DF7477-F78E-4BE8-AEB1-95FAFD89D148}" type="pres">
      <dgm:prSet presAssocID="{34B8C2F1-DEAD-48A7-9EDC-872B27627E0F}" presName="rootComposite" presStyleCnt="0"/>
      <dgm:spPr/>
    </dgm:pt>
    <dgm:pt modelId="{C44E7320-BD1E-4162-A396-C8F1DF8E71D9}" type="pres">
      <dgm:prSet presAssocID="{34B8C2F1-DEAD-48A7-9EDC-872B27627E0F}" presName="rootText" presStyleLbl="node1" presStyleIdx="6" presStyleCnt="10">
        <dgm:presLayoutVars>
          <dgm:chMax/>
          <dgm:chPref val="3"/>
        </dgm:presLayoutVars>
      </dgm:prSet>
      <dgm:spPr/>
    </dgm:pt>
    <dgm:pt modelId="{733CCA3D-CC97-4BF4-93B7-3D8D9FA74232}" type="pres">
      <dgm:prSet presAssocID="{34B8C2F1-DEAD-48A7-9EDC-872B27627E0F}" presName="titleText2" presStyleLbl="fgAcc1" presStyleIdx="6" presStyleCnt="10">
        <dgm:presLayoutVars>
          <dgm:chMax val="0"/>
          <dgm:chPref val="0"/>
        </dgm:presLayoutVars>
      </dgm:prSet>
      <dgm:spPr/>
    </dgm:pt>
    <dgm:pt modelId="{92526988-526E-4FCC-A222-022A1EB91EA4}" type="pres">
      <dgm:prSet presAssocID="{34B8C2F1-DEAD-48A7-9EDC-872B27627E0F}" presName="rootConnector" presStyleLbl="node3" presStyleIdx="0" presStyleCnt="0"/>
      <dgm:spPr/>
    </dgm:pt>
    <dgm:pt modelId="{F0BDD4E6-2EFC-463D-AD3A-5BE3ADBE6680}" type="pres">
      <dgm:prSet presAssocID="{34B8C2F1-DEAD-48A7-9EDC-872B27627E0F}" presName="hierChild4" presStyleCnt="0"/>
      <dgm:spPr/>
    </dgm:pt>
    <dgm:pt modelId="{43AF1B23-FA78-4FEB-A724-9EC4B03A8E8E}" type="pres">
      <dgm:prSet presAssocID="{34B8C2F1-DEAD-48A7-9EDC-872B27627E0F}" presName="hierChild5" presStyleCnt="0"/>
      <dgm:spPr/>
    </dgm:pt>
    <dgm:pt modelId="{A9D3EEB4-C0DD-4E2A-949A-D7F5BEF123FA}" type="pres">
      <dgm:prSet presAssocID="{55D5BAF8-963F-405A-8F24-7FD5F812C3B9}" presName="hierChild5" presStyleCnt="0"/>
      <dgm:spPr/>
    </dgm:pt>
    <dgm:pt modelId="{85A8B4CC-DF34-485F-B3C3-3056E3D97784}" type="pres">
      <dgm:prSet presAssocID="{EB8FAB38-28A6-4F21-9F59-EEFA54929269}" presName="Name35" presStyleLbl="parChTrans1D2" presStyleIdx="3" presStyleCnt="4"/>
      <dgm:spPr/>
    </dgm:pt>
    <dgm:pt modelId="{17A047F1-1687-4537-A098-5D102735254D}" type="pres">
      <dgm:prSet presAssocID="{C613FBB0-CB6F-4A19-9E42-17CAF03D69A8}" presName="hierRoot2" presStyleCnt="0">
        <dgm:presLayoutVars>
          <dgm:hierBranch/>
        </dgm:presLayoutVars>
      </dgm:prSet>
      <dgm:spPr/>
    </dgm:pt>
    <dgm:pt modelId="{498504AF-6E00-4DCB-86D1-F12D31B76669}" type="pres">
      <dgm:prSet presAssocID="{C613FBB0-CB6F-4A19-9E42-17CAF03D69A8}" presName="rootComposite" presStyleCnt="0"/>
      <dgm:spPr/>
    </dgm:pt>
    <dgm:pt modelId="{BA9136B4-9A90-4552-A32A-F0650DED63E8}" type="pres">
      <dgm:prSet presAssocID="{C613FBB0-CB6F-4A19-9E42-17CAF03D69A8}" presName="rootText" presStyleLbl="node1" presStyleIdx="7" presStyleCnt="10">
        <dgm:presLayoutVars>
          <dgm:chMax/>
          <dgm:chPref val="3"/>
        </dgm:presLayoutVars>
      </dgm:prSet>
      <dgm:spPr/>
    </dgm:pt>
    <dgm:pt modelId="{9A5D3644-2555-4C67-823B-39020D0B942B}" type="pres">
      <dgm:prSet presAssocID="{C613FBB0-CB6F-4A19-9E42-17CAF03D69A8}" presName="titleText2" presStyleLbl="fgAcc1" presStyleIdx="7" presStyleCnt="10">
        <dgm:presLayoutVars>
          <dgm:chMax val="0"/>
          <dgm:chPref val="0"/>
        </dgm:presLayoutVars>
      </dgm:prSet>
      <dgm:spPr/>
    </dgm:pt>
    <dgm:pt modelId="{E15F93AF-FED5-40A0-B02F-0CAA0A303667}" type="pres">
      <dgm:prSet presAssocID="{C613FBB0-CB6F-4A19-9E42-17CAF03D69A8}" presName="rootConnector" presStyleLbl="node2" presStyleIdx="0" presStyleCnt="0"/>
      <dgm:spPr/>
    </dgm:pt>
    <dgm:pt modelId="{5F08655E-2DCD-40BA-8EBF-79D45D2DA040}" type="pres">
      <dgm:prSet presAssocID="{C613FBB0-CB6F-4A19-9E42-17CAF03D69A8}" presName="hierChild4" presStyleCnt="0"/>
      <dgm:spPr/>
    </dgm:pt>
    <dgm:pt modelId="{0158A172-FF19-4F6E-B715-C7FFBFB78B83}" type="pres">
      <dgm:prSet presAssocID="{8E1C6647-67BB-473A-B3FD-8C59228D8904}" presName="Name35" presStyleLbl="parChTrans1D3" presStyleIdx="4" presStyleCnt="6"/>
      <dgm:spPr/>
    </dgm:pt>
    <dgm:pt modelId="{16CD61CD-C634-4C42-A0FD-1A542CACF946}" type="pres">
      <dgm:prSet presAssocID="{AC53B154-1A62-4461-86D2-6CF1571C922E}" presName="hierRoot2" presStyleCnt="0">
        <dgm:presLayoutVars>
          <dgm:hierBranch/>
        </dgm:presLayoutVars>
      </dgm:prSet>
      <dgm:spPr/>
    </dgm:pt>
    <dgm:pt modelId="{A7DCC134-85F9-468C-9DED-E7C9663B4367}" type="pres">
      <dgm:prSet presAssocID="{AC53B154-1A62-4461-86D2-6CF1571C922E}" presName="rootComposite" presStyleCnt="0"/>
      <dgm:spPr/>
    </dgm:pt>
    <dgm:pt modelId="{6EAAA6DE-74C0-446E-BAB7-D1848E9C528A}" type="pres">
      <dgm:prSet presAssocID="{AC53B154-1A62-4461-86D2-6CF1571C922E}" presName="rootText" presStyleLbl="node1" presStyleIdx="8" presStyleCnt="10">
        <dgm:presLayoutVars>
          <dgm:chMax/>
          <dgm:chPref val="3"/>
        </dgm:presLayoutVars>
      </dgm:prSet>
      <dgm:spPr/>
    </dgm:pt>
    <dgm:pt modelId="{DC7F03D3-9A2E-4BFB-BF6F-1489C40A1C69}" type="pres">
      <dgm:prSet presAssocID="{AC53B154-1A62-4461-86D2-6CF1571C922E}" presName="titleText2" presStyleLbl="fgAcc1" presStyleIdx="8" presStyleCnt="10">
        <dgm:presLayoutVars>
          <dgm:chMax val="0"/>
          <dgm:chPref val="0"/>
        </dgm:presLayoutVars>
      </dgm:prSet>
      <dgm:spPr/>
    </dgm:pt>
    <dgm:pt modelId="{B2FE627A-B84A-49B2-BF4A-BB2E24C846FD}" type="pres">
      <dgm:prSet presAssocID="{AC53B154-1A62-4461-86D2-6CF1571C922E}" presName="rootConnector" presStyleLbl="node3" presStyleIdx="0" presStyleCnt="0"/>
      <dgm:spPr/>
    </dgm:pt>
    <dgm:pt modelId="{EF1160E4-2713-4A84-ADB0-6D9DE334041C}" type="pres">
      <dgm:prSet presAssocID="{AC53B154-1A62-4461-86D2-6CF1571C922E}" presName="hierChild4" presStyleCnt="0"/>
      <dgm:spPr/>
    </dgm:pt>
    <dgm:pt modelId="{EFB438E1-6638-4674-9F7A-08B55ABA1687}" type="pres">
      <dgm:prSet presAssocID="{AC53B154-1A62-4461-86D2-6CF1571C922E}" presName="hierChild5" presStyleCnt="0"/>
      <dgm:spPr/>
    </dgm:pt>
    <dgm:pt modelId="{8624593E-702E-4560-B5EC-6F8879C3E2A6}" type="pres">
      <dgm:prSet presAssocID="{3DCC2E48-39B4-404D-A6A4-22C486567E9F}" presName="Name35" presStyleLbl="parChTrans1D3" presStyleIdx="5" presStyleCnt="6"/>
      <dgm:spPr/>
    </dgm:pt>
    <dgm:pt modelId="{165921CC-9130-4B81-859E-70659AC50D30}" type="pres">
      <dgm:prSet presAssocID="{05B9E3DA-6BE6-4CF7-83DB-AAF74829FAF0}" presName="hierRoot2" presStyleCnt="0">
        <dgm:presLayoutVars>
          <dgm:hierBranch/>
        </dgm:presLayoutVars>
      </dgm:prSet>
      <dgm:spPr/>
    </dgm:pt>
    <dgm:pt modelId="{40BCC1E5-DEA5-4359-B537-7E783D217059}" type="pres">
      <dgm:prSet presAssocID="{05B9E3DA-6BE6-4CF7-83DB-AAF74829FAF0}" presName="rootComposite" presStyleCnt="0"/>
      <dgm:spPr/>
    </dgm:pt>
    <dgm:pt modelId="{2F0A7DCC-9D5B-466F-B7E2-2324B6123F1F}" type="pres">
      <dgm:prSet presAssocID="{05B9E3DA-6BE6-4CF7-83DB-AAF74829FAF0}" presName="rootText" presStyleLbl="node1" presStyleIdx="9" presStyleCnt="10">
        <dgm:presLayoutVars>
          <dgm:chMax/>
          <dgm:chPref val="3"/>
        </dgm:presLayoutVars>
      </dgm:prSet>
      <dgm:spPr/>
    </dgm:pt>
    <dgm:pt modelId="{1045BE6B-4D4C-4C85-A5F1-E0D2E08916C1}" type="pres">
      <dgm:prSet presAssocID="{05B9E3DA-6BE6-4CF7-83DB-AAF74829FAF0}" presName="titleText2" presStyleLbl="fgAcc1" presStyleIdx="9" presStyleCnt="10">
        <dgm:presLayoutVars>
          <dgm:chMax val="0"/>
          <dgm:chPref val="0"/>
        </dgm:presLayoutVars>
      </dgm:prSet>
      <dgm:spPr/>
    </dgm:pt>
    <dgm:pt modelId="{6CEA2AB8-E839-4124-9091-51732A3393A2}" type="pres">
      <dgm:prSet presAssocID="{05B9E3DA-6BE6-4CF7-83DB-AAF74829FAF0}" presName="rootConnector" presStyleLbl="node3" presStyleIdx="0" presStyleCnt="0"/>
      <dgm:spPr/>
    </dgm:pt>
    <dgm:pt modelId="{A72388C2-D617-4D35-AA87-65155200F139}" type="pres">
      <dgm:prSet presAssocID="{05B9E3DA-6BE6-4CF7-83DB-AAF74829FAF0}" presName="hierChild4" presStyleCnt="0"/>
      <dgm:spPr/>
    </dgm:pt>
    <dgm:pt modelId="{97F7048B-30C1-48DB-A325-AD92E3965651}" type="pres">
      <dgm:prSet presAssocID="{05B9E3DA-6BE6-4CF7-83DB-AAF74829FAF0}" presName="hierChild5" presStyleCnt="0"/>
      <dgm:spPr/>
    </dgm:pt>
    <dgm:pt modelId="{A80B40EA-489D-4E83-9F04-C4F011E7EF71}" type="pres">
      <dgm:prSet presAssocID="{C613FBB0-CB6F-4A19-9E42-17CAF03D69A8}" presName="hierChild5" presStyleCnt="0"/>
      <dgm:spPr/>
    </dgm:pt>
    <dgm:pt modelId="{2B6C73AB-8191-4928-A2E4-ADA09E446BBC}" type="pres">
      <dgm:prSet presAssocID="{CBB2C4E6-595E-4A5F-8B95-F53992B33F8E}" presName="hierChild3" presStyleCnt="0"/>
      <dgm:spPr/>
    </dgm:pt>
  </dgm:ptLst>
  <dgm:cxnLst>
    <dgm:cxn modelId="{9A123B00-5FC2-4298-9AC0-2850AA4E21F8}" type="presOf" srcId="{9E9F9E32-4A7E-446A-8B45-037802F3D07B}" destId="{4B5D8EEA-EF14-40EE-B47B-6657962B42CF}" srcOrd="0" destOrd="0" presId="urn:microsoft.com/office/officeart/2008/layout/NameandTitleOrganizationalChart"/>
    <dgm:cxn modelId="{88D36D09-FD70-4AFF-A3D0-E400EC0E2A79}" type="presOf" srcId="{05B9E3DA-6BE6-4CF7-83DB-AAF74829FAF0}" destId="{6CEA2AB8-E839-4124-9091-51732A3393A2}" srcOrd="1" destOrd="0" presId="urn:microsoft.com/office/officeart/2008/layout/NameandTitleOrganizationalChart"/>
    <dgm:cxn modelId="{694C120C-ED19-4C15-825B-01F414D59E56}" type="presOf" srcId="{72BC6E55-1458-4137-B221-6A5937FB50CC}" destId="{FC4D46EA-61DA-45BD-933C-A4506D1CC90D}" srcOrd="0" destOrd="0" presId="urn:microsoft.com/office/officeart/2008/layout/NameandTitleOrganizationalChart"/>
    <dgm:cxn modelId="{37737711-86F3-4558-A0D0-4CDEC36F053E}" type="presOf" srcId="{34B8C2F1-DEAD-48A7-9EDC-872B27627E0F}" destId="{C44E7320-BD1E-4162-A396-C8F1DF8E71D9}" srcOrd="0" destOrd="0" presId="urn:microsoft.com/office/officeart/2008/layout/NameandTitleOrganizationalChart"/>
    <dgm:cxn modelId="{E01A2314-B2B2-43BA-89F8-94238BDD9B04}" type="presOf" srcId="{936DD764-9A0A-44DB-AE36-583DDA5CCA52}" destId="{1045BE6B-4D4C-4C85-A5F1-E0D2E08916C1}" srcOrd="0" destOrd="0" presId="urn:microsoft.com/office/officeart/2008/layout/NameandTitleOrganizationalChart"/>
    <dgm:cxn modelId="{2D258E14-DCD3-4BA3-B1A2-CAFCD94147C3}" type="presOf" srcId="{64723762-AD63-4BCC-A211-2995E676F1BF}" destId="{B6A8F819-CB53-49A0-BFD1-ACF5FBE8A437}" srcOrd="0" destOrd="0" presId="urn:microsoft.com/office/officeart/2008/layout/NameandTitleOrganizationalChart"/>
    <dgm:cxn modelId="{E4B03422-753A-49FC-BF0B-F9B862818B87}" type="presOf" srcId="{66E6D700-4C1E-4C8B-A0E0-DD6E4338DA8D}" destId="{F8B964D6-BC5A-409B-85E9-23885BCC86D0}" srcOrd="0" destOrd="0" presId="urn:microsoft.com/office/officeart/2008/layout/NameandTitleOrganizationalChart"/>
    <dgm:cxn modelId="{A58ADF26-B441-43C9-AF30-9FB9E53D5F4B}" type="presOf" srcId="{C613FBB0-CB6F-4A19-9E42-17CAF03D69A8}" destId="{E15F93AF-FED5-40A0-B02F-0CAA0A303667}" srcOrd="1" destOrd="0" presId="urn:microsoft.com/office/officeart/2008/layout/NameandTitleOrganizationalChart"/>
    <dgm:cxn modelId="{26C97E31-35D5-45DE-A58C-2017D6B79DA9}" srcId="{55D5BAF8-963F-405A-8F24-7FD5F812C3B9}" destId="{4346D43F-FC07-4BE7-ABE9-DF472E82AA9A}" srcOrd="2" destOrd="0" parTransId="{66E6D700-4C1E-4C8B-A0E0-DD6E4338DA8D}" sibTransId="{3F19C20A-F077-4BA4-A8C4-F6FD3C8EF502}"/>
    <dgm:cxn modelId="{0660D331-4A42-4882-8226-4F406CF94867}" type="presOf" srcId="{05B9E3DA-6BE6-4CF7-83DB-AAF74829FAF0}" destId="{2F0A7DCC-9D5B-466F-B7E2-2324B6123F1F}" srcOrd="0" destOrd="0" presId="urn:microsoft.com/office/officeart/2008/layout/NameandTitleOrganizationalChart"/>
    <dgm:cxn modelId="{CFCE9D34-FDA5-408E-9F90-56762B2582DC}" type="presOf" srcId="{455F99E0-5DA8-4124-A3EC-00CEF740213E}" destId="{31A06377-2791-4D6E-9A19-4E7C732379B6}" srcOrd="0" destOrd="0" presId="urn:microsoft.com/office/officeart/2008/layout/NameandTitleOrganizationalChart"/>
    <dgm:cxn modelId="{36973836-802A-46AD-AA4C-DF00889344DE}" type="presOf" srcId="{55D5BAF8-963F-405A-8F24-7FD5F812C3B9}" destId="{73871EEC-260F-43CD-8B30-CDCA1283AA2A}" srcOrd="1" destOrd="0" presId="urn:microsoft.com/office/officeart/2008/layout/NameandTitleOrganizationalChart"/>
    <dgm:cxn modelId="{A2C0E739-CEB5-4C90-B8AB-B660F3EC9494}" type="presOf" srcId="{34B8C2F1-DEAD-48A7-9EDC-872B27627E0F}" destId="{92526988-526E-4FCC-A222-022A1EB91EA4}" srcOrd="1" destOrd="0" presId="urn:microsoft.com/office/officeart/2008/layout/NameandTitleOrganizationalChart"/>
    <dgm:cxn modelId="{436EAC5C-7ACC-490F-B27E-CD45D0C072DF}" srcId="{55D5BAF8-963F-405A-8F24-7FD5F812C3B9}" destId="{840BF061-7F0D-49E1-A02B-ED483515EA7A}" srcOrd="0" destOrd="0" parTransId="{7CBF23E4-BF7A-4F18-88E8-2B7FF684CD3E}" sibTransId="{5A119161-6BB5-4D81-8550-79BDD1758534}"/>
    <dgm:cxn modelId="{CF27185E-4E34-49BB-97F2-9667A9D7CEAD}" type="presOf" srcId="{1B47B2B7-64B1-4161-99EE-4D43031D4C93}" destId="{733CCA3D-CC97-4BF4-93B7-3D8D9FA74232}" srcOrd="0" destOrd="0" presId="urn:microsoft.com/office/officeart/2008/layout/NameandTitleOrganizationalChart"/>
    <dgm:cxn modelId="{B04A1E45-B138-45C8-9846-C8AD83DD68E5}" type="presOf" srcId="{C14E5021-6EA5-43C4-84FB-E5EE4BC4EB64}" destId="{3D7472EF-EF5B-471C-B745-0DD36C334591}" srcOrd="0" destOrd="0" presId="urn:microsoft.com/office/officeart/2008/layout/NameandTitleOrganizationalChart"/>
    <dgm:cxn modelId="{09154C65-D222-4DD1-B69F-54FEB6DF5DD8}" type="presOf" srcId="{5A119161-6BB5-4D81-8550-79BDD1758534}" destId="{A3007CFB-D470-4F7E-8382-3A9E7F89BE27}" srcOrd="0" destOrd="0" presId="urn:microsoft.com/office/officeart/2008/layout/NameandTitleOrganizationalChart"/>
    <dgm:cxn modelId="{232CB848-A2EF-4469-9DE5-88C406854A09}" type="presOf" srcId="{A6384F85-8AD2-4CCA-986F-AC7D583AB8B1}" destId="{4EFAE253-902B-444C-8BB1-1ED39E5A0693}" srcOrd="0" destOrd="0" presId="urn:microsoft.com/office/officeart/2008/layout/NameandTitleOrganizationalChart"/>
    <dgm:cxn modelId="{EFA82A49-18C4-4D65-A86E-F645ABE297F2}" type="presOf" srcId="{840BF061-7F0D-49E1-A02B-ED483515EA7A}" destId="{260C03C5-AA9E-4C66-AAF4-50FC2DC45128}" srcOrd="0" destOrd="0" presId="urn:microsoft.com/office/officeart/2008/layout/NameandTitleOrganizationalChart"/>
    <dgm:cxn modelId="{9BEEFD6D-6B88-457D-8343-E724B0A78929}" type="presOf" srcId="{840BF061-7F0D-49E1-A02B-ED483515EA7A}" destId="{F4881AA6-D185-4DDA-BCD5-E3BCB56A8159}" srcOrd="1" destOrd="0" presId="urn:microsoft.com/office/officeart/2008/layout/NameandTitleOrganizationalChart"/>
    <dgm:cxn modelId="{A1009A6F-C066-4A2E-8676-5E84315E7410}" type="presOf" srcId="{CBB2C4E6-595E-4A5F-8B95-F53992B33F8E}" destId="{3C39BBC1-6D5C-4E67-ACC3-F531F33748BC}" srcOrd="0" destOrd="0" presId="urn:microsoft.com/office/officeart/2008/layout/NameandTitleOrganizationalChart"/>
    <dgm:cxn modelId="{60CA4750-7161-4326-8765-8B6E3F7A01D6}" type="presOf" srcId="{F1D1299A-37F9-4B82-941E-404BD1158CD9}" destId="{749F5352-3E91-4C08-924D-52986F94E736}" srcOrd="0" destOrd="0" presId="urn:microsoft.com/office/officeart/2008/layout/NameandTitleOrganizationalChart"/>
    <dgm:cxn modelId="{9FEB5950-B836-483B-8D75-6327581E5862}" srcId="{CBB2C4E6-595E-4A5F-8B95-F53992B33F8E}" destId="{C613FBB0-CB6F-4A19-9E42-17CAF03D69A8}" srcOrd="3" destOrd="0" parTransId="{EB8FAB38-28A6-4F21-9F59-EEFA54929269}" sibTransId="{8451581E-EC2A-4C9C-A6CE-A688A5D0304C}"/>
    <dgm:cxn modelId="{7B33E371-A1EE-4418-8A45-D7456824FD8F}" srcId="{CBB2C4E6-595E-4A5F-8B95-F53992B33F8E}" destId="{F79EE853-38F7-4D35-BCC9-1BF5598A21CA}" srcOrd="0" destOrd="0" parTransId="{F1D1299A-37F9-4B82-941E-404BD1158CD9}" sibTransId="{EAB9713F-4B49-4C32-ABFB-FEACE7E0FF30}"/>
    <dgm:cxn modelId="{CAE6DD72-6983-4551-ACA7-31A2EDC3E442}" type="presOf" srcId="{CBB2C4E6-595E-4A5F-8B95-F53992B33F8E}" destId="{E2044342-9807-41DE-88D6-3E481EBE121B}" srcOrd="1" destOrd="0" presId="urn:microsoft.com/office/officeart/2008/layout/NameandTitleOrganizationalChart"/>
    <dgm:cxn modelId="{2180A976-4A04-4FDD-AC02-45DC3A3C9049}" type="presOf" srcId="{C613FBB0-CB6F-4A19-9E42-17CAF03D69A8}" destId="{BA9136B4-9A90-4552-A32A-F0650DED63E8}" srcOrd="0" destOrd="0" presId="urn:microsoft.com/office/officeart/2008/layout/NameandTitleOrganizationalChart"/>
    <dgm:cxn modelId="{C2C6C276-279F-46A9-91B6-ACD4C36A2394}" type="presOf" srcId="{F79EE853-38F7-4D35-BCC9-1BF5598A21CA}" destId="{2266E2C0-C9F5-435F-BBFA-1F4ADC6E598B}" srcOrd="0" destOrd="0" presId="urn:microsoft.com/office/officeart/2008/layout/NameandTitleOrganizationalChart"/>
    <dgm:cxn modelId="{2172E757-90D3-4C88-99E3-42B00CFBC5E1}" type="presOf" srcId="{8451581E-EC2A-4C9C-A6CE-A688A5D0304C}" destId="{9A5D3644-2555-4C67-823B-39020D0B942B}" srcOrd="0" destOrd="0" presId="urn:microsoft.com/office/officeart/2008/layout/NameandTitleOrganizationalChart"/>
    <dgm:cxn modelId="{A31FA678-BF5F-4584-AC6A-1E5B08A07AB0}" type="presOf" srcId="{EB8FAB38-28A6-4F21-9F59-EEFA54929269}" destId="{85A8B4CC-DF34-485F-B3C3-3056E3D97784}" srcOrd="0" destOrd="0" presId="urn:microsoft.com/office/officeart/2008/layout/NameandTitleOrganizationalChart"/>
    <dgm:cxn modelId="{8FF5DB81-68F1-42EB-B2EE-9D1D29EC85C5}" type="presOf" srcId="{100243B7-9C04-468D-A365-9F60B9828980}" destId="{93C72682-7CA9-469C-B124-6F9ACD8A26BF}" srcOrd="0" destOrd="0" presId="urn:microsoft.com/office/officeart/2008/layout/NameandTitleOrganizationalChart"/>
    <dgm:cxn modelId="{658A3383-AD95-472A-B869-0BE7BA25B833}" srcId="{C613FBB0-CB6F-4A19-9E42-17CAF03D69A8}" destId="{05B9E3DA-6BE6-4CF7-83DB-AAF74829FAF0}" srcOrd="1" destOrd="0" parTransId="{3DCC2E48-39B4-404D-A6A4-22C486567E9F}" sibTransId="{936DD764-9A0A-44DB-AE36-583DDA5CCA52}"/>
    <dgm:cxn modelId="{56688D88-5744-48A5-A17B-D2605F20E3D8}" type="presOf" srcId="{4346D43F-FC07-4BE7-ABE9-DF472E82AA9A}" destId="{E4C6905F-3FC8-48C3-8217-FF21A00E6037}" srcOrd="0" destOrd="0" presId="urn:microsoft.com/office/officeart/2008/layout/NameandTitleOrganizationalChart"/>
    <dgm:cxn modelId="{CD9DAB8E-BC98-4FFB-A884-E03C7842AB06}" type="presOf" srcId="{EAB9713F-4B49-4C32-ABFB-FEACE7E0FF30}" destId="{835F7747-7CF7-46BB-BB87-4E8C6D267D0B}" srcOrd="0" destOrd="0" presId="urn:microsoft.com/office/officeart/2008/layout/NameandTitleOrganizationalChart"/>
    <dgm:cxn modelId="{1B8B4A91-6902-4393-BFAD-6EF244502AA2}" srcId="{55D5BAF8-963F-405A-8F24-7FD5F812C3B9}" destId="{72BC6E55-1458-4137-B221-6A5937FB50CC}" srcOrd="1" destOrd="0" parTransId="{46C024F8-8D45-451A-8300-A486EAF6FA3C}" sibTransId="{C14E5021-6EA5-43C4-84FB-E5EE4BC4EB64}"/>
    <dgm:cxn modelId="{1D88F392-C12E-46D1-B664-C2F6BE0FED8D}" type="presOf" srcId="{F79EE853-38F7-4D35-BCC9-1BF5598A21CA}" destId="{29F76C55-7113-4D2C-BE4D-E863FDBB035F}" srcOrd="1" destOrd="0" presId="urn:microsoft.com/office/officeart/2008/layout/NameandTitleOrganizationalChart"/>
    <dgm:cxn modelId="{A92DF998-11D7-43D9-B42F-5FA8515DB308}" srcId="{C613FBB0-CB6F-4A19-9E42-17CAF03D69A8}" destId="{AC53B154-1A62-4461-86D2-6CF1571C922E}" srcOrd="0" destOrd="0" parTransId="{8E1C6647-67BB-473A-B3FD-8C59228D8904}" sibTransId="{37C65883-B64E-47D6-BD6F-B500C8238193}"/>
    <dgm:cxn modelId="{727DEA99-5747-4EA5-B512-B30BCEC5631A}" type="presOf" srcId="{0935CDA6-D911-40D2-A2C8-A252B11F5ADF}" destId="{F20E65AE-A4F7-4A9C-BEC5-16FB56FE1824}" srcOrd="0" destOrd="0" presId="urn:microsoft.com/office/officeart/2008/layout/NameandTitleOrganizationalChart"/>
    <dgm:cxn modelId="{38E8489A-4468-424E-9083-D6096A3D6178}" srcId="{CBB2C4E6-595E-4A5F-8B95-F53992B33F8E}" destId="{9E9F9E32-4A7E-446A-8B45-037802F3D07B}" srcOrd="1" destOrd="0" parTransId="{455F99E0-5DA8-4124-A3EC-00CEF740213E}" sibTransId="{100243B7-9C04-468D-A365-9F60B9828980}"/>
    <dgm:cxn modelId="{A86A26AB-D107-478D-BC91-056858DA7AF8}" type="presOf" srcId="{BBA5D486-D0F4-4E09-9666-290D27615AD4}" destId="{9AA3CBCF-DC22-40F1-BF21-7DCBFD28073E}" srcOrd="0" destOrd="0" presId="urn:microsoft.com/office/officeart/2008/layout/NameandTitleOrganizationalChart"/>
    <dgm:cxn modelId="{E4297DAE-88F2-468A-8AD5-532A38862884}" type="presOf" srcId="{AC53B154-1A62-4461-86D2-6CF1571C922E}" destId="{B2FE627A-B84A-49B2-BF4A-BB2E24C846FD}" srcOrd="1" destOrd="0" presId="urn:microsoft.com/office/officeart/2008/layout/NameandTitleOrganizationalChart"/>
    <dgm:cxn modelId="{6DF96FB2-882D-4DB2-9624-B51F1AA547DF}" type="presOf" srcId="{46C024F8-8D45-451A-8300-A486EAF6FA3C}" destId="{808297FF-D208-4FB9-B511-A39ED55A5433}" srcOrd="0" destOrd="0" presId="urn:microsoft.com/office/officeart/2008/layout/NameandTitleOrganizationalChart"/>
    <dgm:cxn modelId="{6DCFFABD-BCDC-4F97-A439-952D69F0FECF}" type="presOf" srcId="{7CBF23E4-BF7A-4F18-88E8-2B7FF684CD3E}" destId="{6EA00B54-6BEF-4018-9E5D-8F3C1D32A8F5}" srcOrd="0" destOrd="0" presId="urn:microsoft.com/office/officeart/2008/layout/NameandTitleOrganizationalChart"/>
    <dgm:cxn modelId="{2BA55AC8-BF71-4744-8DAE-86924231BFE2}" srcId="{64723762-AD63-4BCC-A211-2995E676F1BF}" destId="{CBB2C4E6-595E-4A5F-8B95-F53992B33F8E}" srcOrd="0" destOrd="0" parTransId="{E1145E93-6B07-482C-8D13-06E9FF61CC74}" sibTransId="{BBA5D486-D0F4-4E09-9666-290D27615AD4}"/>
    <dgm:cxn modelId="{F2AE4DD1-C283-4C09-8A80-3E30E7C97435}" type="presOf" srcId="{9E9F9E32-4A7E-446A-8B45-037802F3D07B}" destId="{BDD7847A-754A-4830-BEF9-01EBE8B213B7}" srcOrd="1" destOrd="0" presId="urn:microsoft.com/office/officeart/2008/layout/NameandTitleOrganizationalChart"/>
    <dgm:cxn modelId="{69D010DD-79A6-46B9-BB32-82FDCA6A2FE3}" type="presOf" srcId="{3F19C20A-F077-4BA4-A8C4-F6FD3C8EF502}" destId="{14995AA4-DFBA-47AC-BC55-F3671B144357}" srcOrd="0" destOrd="0" presId="urn:microsoft.com/office/officeart/2008/layout/NameandTitleOrganizationalChart"/>
    <dgm:cxn modelId="{655D3FDD-16BB-4AFF-A1EC-FCD7C6CFDBC1}" type="presOf" srcId="{72BC6E55-1458-4137-B221-6A5937FB50CC}" destId="{0A0EAFBA-8005-43C9-B830-166D116210A2}" srcOrd="1" destOrd="0" presId="urn:microsoft.com/office/officeart/2008/layout/NameandTitleOrganizationalChart"/>
    <dgm:cxn modelId="{0099C0DD-F7C4-4455-BE69-37EA83B70EA1}" type="presOf" srcId="{8E1C6647-67BB-473A-B3FD-8C59228D8904}" destId="{0158A172-FF19-4F6E-B715-C7FFBFB78B83}" srcOrd="0" destOrd="0" presId="urn:microsoft.com/office/officeart/2008/layout/NameandTitleOrganizationalChart"/>
    <dgm:cxn modelId="{3921D1E2-BA9C-4928-9F9C-FA8676AEEE67}" type="presOf" srcId="{37C65883-B64E-47D6-BD6F-B500C8238193}" destId="{DC7F03D3-9A2E-4BFB-BF6F-1489C40A1C69}" srcOrd="0" destOrd="0" presId="urn:microsoft.com/office/officeart/2008/layout/NameandTitleOrganizationalChart"/>
    <dgm:cxn modelId="{925038E5-1FD1-4F7D-A5A9-9FFEB52A9D03}" type="presOf" srcId="{AC53B154-1A62-4461-86D2-6CF1571C922E}" destId="{6EAAA6DE-74C0-446E-BAB7-D1848E9C528A}" srcOrd="0" destOrd="0" presId="urn:microsoft.com/office/officeart/2008/layout/NameandTitleOrganizationalChart"/>
    <dgm:cxn modelId="{268B42E7-5584-4BB5-9A22-50ED356969D0}" type="presOf" srcId="{C9E53FF1-4F8A-430C-9CB1-2B7D6EC3876B}" destId="{9AEF0BE4-9598-41D0-A4B4-AABB10871905}" srcOrd="0" destOrd="0" presId="urn:microsoft.com/office/officeart/2008/layout/NameandTitleOrganizationalChart"/>
    <dgm:cxn modelId="{368836EB-E2BF-44EC-9E08-AC891E948E37}" srcId="{CBB2C4E6-595E-4A5F-8B95-F53992B33F8E}" destId="{55D5BAF8-963F-405A-8F24-7FD5F812C3B9}" srcOrd="2" destOrd="0" parTransId="{0935CDA6-D911-40D2-A2C8-A252B11F5ADF}" sibTransId="{A6384F85-8AD2-4CCA-986F-AC7D583AB8B1}"/>
    <dgm:cxn modelId="{937380ED-E27E-49F2-B374-91383A87BCEF}" type="presOf" srcId="{3DCC2E48-39B4-404D-A6A4-22C486567E9F}" destId="{8624593E-702E-4560-B5EC-6F8879C3E2A6}" srcOrd="0" destOrd="0" presId="urn:microsoft.com/office/officeart/2008/layout/NameandTitleOrganizationalChart"/>
    <dgm:cxn modelId="{E7F607FE-672D-4197-83BA-F81ABE2315AF}" type="presOf" srcId="{55D5BAF8-963F-405A-8F24-7FD5F812C3B9}" destId="{BFEF513B-07D6-4186-8236-1D30EB6138FD}" srcOrd="0" destOrd="0" presId="urn:microsoft.com/office/officeart/2008/layout/NameandTitleOrganizationalChart"/>
    <dgm:cxn modelId="{1AD649FF-E913-4FD1-AEC3-E24953EF3358}" srcId="{55D5BAF8-963F-405A-8F24-7FD5F812C3B9}" destId="{34B8C2F1-DEAD-48A7-9EDC-872B27627E0F}" srcOrd="3" destOrd="0" parTransId="{C9E53FF1-4F8A-430C-9CB1-2B7D6EC3876B}" sibTransId="{1B47B2B7-64B1-4161-99EE-4D43031D4C93}"/>
    <dgm:cxn modelId="{986FFBFF-A355-4179-8F9A-CDF53CBF688A}" type="presOf" srcId="{4346D43F-FC07-4BE7-ABE9-DF472E82AA9A}" destId="{C6565B10-E696-42DF-ABA0-34566CAAA460}" srcOrd="1" destOrd="0" presId="urn:microsoft.com/office/officeart/2008/layout/NameandTitleOrganizationalChart"/>
    <dgm:cxn modelId="{85637AFC-0D57-497D-8E16-5EF9A0C95C41}" type="presParOf" srcId="{B6A8F819-CB53-49A0-BFD1-ACF5FBE8A437}" destId="{D4F4F91A-50E3-4B59-B5D9-5E044A3212BA}" srcOrd="0" destOrd="0" presId="urn:microsoft.com/office/officeart/2008/layout/NameandTitleOrganizationalChart"/>
    <dgm:cxn modelId="{414CB5F0-4045-42D1-981A-C428D0BB4FB0}" type="presParOf" srcId="{D4F4F91A-50E3-4B59-B5D9-5E044A3212BA}" destId="{3CCCC6FC-8F2C-45C1-991C-48061CFFD2E1}" srcOrd="0" destOrd="0" presId="urn:microsoft.com/office/officeart/2008/layout/NameandTitleOrganizationalChart"/>
    <dgm:cxn modelId="{4BADC05A-FF63-48CE-B7B3-D9783090E90E}" type="presParOf" srcId="{3CCCC6FC-8F2C-45C1-991C-48061CFFD2E1}" destId="{3C39BBC1-6D5C-4E67-ACC3-F531F33748BC}" srcOrd="0" destOrd="0" presId="urn:microsoft.com/office/officeart/2008/layout/NameandTitleOrganizationalChart"/>
    <dgm:cxn modelId="{D9CE6DCB-D6AD-48A2-A170-9E8C0435A998}" type="presParOf" srcId="{3CCCC6FC-8F2C-45C1-991C-48061CFFD2E1}" destId="{9AA3CBCF-DC22-40F1-BF21-7DCBFD28073E}" srcOrd="1" destOrd="0" presId="urn:microsoft.com/office/officeart/2008/layout/NameandTitleOrganizationalChart"/>
    <dgm:cxn modelId="{7510F3EC-BDD5-4092-8357-8BC7D0D6BAA5}" type="presParOf" srcId="{3CCCC6FC-8F2C-45C1-991C-48061CFFD2E1}" destId="{E2044342-9807-41DE-88D6-3E481EBE121B}" srcOrd="2" destOrd="0" presId="urn:microsoft.com/office/officeart/2008/layout/NameandTitleOrganizationalChart"/>
    <dgm:cxn modelId="{8DFCC1D6-2B68-4406-BCE2-ACF02657AC6E}" type="presParOf" srcId="{D4F4F91A-50E3-4B59-B5D9-5E044A3212BA}" destId="{9A7BEBAC-916A-4AEF-9A0E-80DD848281D1}" srcOrd="1" destOrd="0" presId="urn:microsoft.com/office/officeart/2008/layout/NameandTitleOrganizationalChart"/>
    <dgm:cxn modelId="{1D26848D-EAE2-47E6-9240-0ACBB973EC1D}" type="presParOf" srcId="{9A7BEBAC-916A-4AEF-9A0E-80DD848281D1}" destId="{749F5352-3E91-4C08-924D-52986F94E736}" srcOrd="0" destOrd="0" presId="urn:microsoft.com/office/officeart/2008/layout/NameandTitleOrganizationalChart"/>
    <dgm:cxn modelId="{EBCA438A-BC47-49A0-82FB-07A257D9A190}" type="presParOf" srcId="{9A7BEBAC-916A-4AEF-9A0E-80DD848281D1}" destId="{1C9F31D9-A0D1-457C-93D4-401F8BDB1910}" srcOrd="1" destOrd="0" presId="urn:microsoft.com/office/officeart/2008/layout/NameandTitleOrganizationalChart"/>
    <dgm:cxn modelId="{C10D47FF-89D2-422E-832C-772AF9BE51B6}" type="presParOf" srcId="{1C9F31D9-A0D1-457C-93D4-401F8BDB1910}" destId="{7B40B2FE-5412-4E82-B12F-27B8E1E9EE63}" srcOrd="0" destOrd="0" presId="urn:microsoft.com/office/officeart/2008/layout/NameandTitleOrganizationalChart"/>
    <dgm:cxn modelId="{C25A7487-7EB6-49DE-BDF3-4EDD9C24500B}" type="presParOf" srcId="{7B40B2FE-5412-4E82-B12F-27B8E1E9EE63}" destId="{2266E2C0-C9F5-435F-BBFA-1F4ADC6E598B}" srcOrd="0" destOrd="0" presId="urn:microsoft.com/office/officeart/2008/layout/NameandTitleOrganizationalChart"/>
    <dgm:cxn modelId="{43DCAFA8-37B4-49BE-B5DC-91951E0EBB86}" type="presParOf" srcId="{7B40B2FE-5412-4E82-B12F-27B8E1E9EE63}" destId="{835F7747-7CF7-46BB-BB87-4E8C6D267D0B}" srcOrd="1" destOrd="0" presId="urn:microsoft.com/office/officeart/2008/layout/NameandTitleOrganizationalChart"/>
    <dgm:cxn modelId="{7CE1A668-EFF6-47B4-85FC-36B67FC49D7B}" type="presParOf" srcId="{7B40B2FE-5412-4E82-B12F-27B8E1E9EE63}" destId="{29F76C55-7113-4D2C-BE4D-E863FDBB035F}" srcOrd="2" destOrd="0" presId="urn:microsoft.com/office/officeart/2008/layout/NameandTitleOrganizationalChart"/>
    <dgm:cxn modelId="{8BFB122F-A1EB-4157-A8EA-71D82C37BC84}" type="presParOf" srcId="{1C9F31D9-A0D1-457C-93D4-401F8BDB1910}" destId="{A186F65A-80C6-4DA0-B08F-97533D10A587}" srcOrd="1" destOrd="0" presId="urn:microsoft.com/office/officeart/2008/layout/NameandTitleOrganizationalChart"/>
    <dgm:cxn modelId="{41AFF672-953C-4633-8B31-2A3D25CB3748}" type="presParOf" srcId="{1C9F31D9-A0D1-457C-93D4-401F8BDB1910}" destId="{03D01463-B9F3-42A3-8AE3-7EF6FF2EB231}" srcOrd="2" destOrd="0" presId="urn:microsoft.com/office/officeart/2008/layout/NameandTitleOrganizationalChart"/>
    <dgm:cxn modelId="{21A8D3A3-A9E8-4ADA-BA9E-6F4F857A614B}" type="presParOf" srcId="{9A7BEBAC-916A-4AEF-9A0E-80DD848281D1}" destId="{31A06377-2791-4D6E-9A19-4E7C732379B6}" srcOrd="2" destOrd="0" presId="urn:microsoft.com/office/officeart/2008/layout/NameandTitleOrganizationalChart"/>
    <dgm:cxn modelId="{DF5203B9-2489-4A3D-985C-1DEDA1EE196B}" type="presParOf" srcId="{9A7BEBAC-916A-4AEF-9A0E-80DD848281D1}" destId="{67BB4FDD-3CE1-409E-A7FC-CE8BE45DE6C4}" srcOrd="3" destOrd="0" presId="urn:microsoft.com/office/officeart/2008/layout/NameandTitleOrganizationalChart"/>
    <dgm:cxn modelId="{17426D21-9A7F-4D7F-A41D-A3C63AFEF549}" type="presParOf" srcId="{67BB4FDD-3CE1-409E-A7FC-CE8BE45DE6C4}" destId="{3B2DD01E-4281-44C0-B764-8AC019A6C2C0}" srcOrd="0" destOrd="0" presId="urn:microsoft.com/office/officeart/2008/layout/NameandTitleOrganizationalChart"/>
    <dgm:cxn modelId="{A2D71251-7364-4A4C-B685-7F68B2AB7BA6}" type="presParOf" srcId="{3B2DD01E-4281-44C0-B764-8AC019A6C2C0}" destId="{4B5D8EEA-EF14-40EE-B47B-6657962B42CF}" srcOrd="0" destOrd="0" presId="urn:microsoft.com/office/officeart/2008/layout/NameandTitleOrganizationalChart"/>
    <dgm:cxn modelId="{BE693FFD-5A72-4C9D-A2BA-B2BF0BFEC521}" type="presParOf" srcId="{3B2DD01E-4281-44C0-B764-8AC019A6C2C0}" destId="{93C72682-7CA9-469C-B124-6F9ACD8A26BF}" srcOrd="1" destOrd="0" presId="urn:microsoft.com/office/officeart/2008/layout/NameandTitleOrganizationalChart"/>
    <dgm:cxn modelId="{AE4D2945-9117-4F09-B4AA-F2C75876C6F6}" type="presParOf" srcId="{3B2DD01E-4281-44C0-B764-8AC019A6C2C0}" destId="{BDD7847A-754A-4830-BEF9-01EBE8B213B7}" srcOrd="2" destOrd="0" presId="urn:microsoft.com/office/officeart/2008/layout/NameandTitleOrganizationalChart"/>
    <dgm:cxn modelId="{912BF0EE-00FF-4A98-93E7-3D58FEE5D60C}" type="presParOf" srcId="{67BB4FDD-3CE1-409E-A7FC-CE8BE45DE6C4}" destId="{1A4A86DD-5823-44DE-9313-9CB36605A1FF}" srcOrd="1" destOrd="0" presId="urn:microsoft.com/office/officeart/2008/layout/NameandTitleOrganizationalChart"/>
    <dgm:cxn modelId="{E800F70E-9B87-43BC-A3B2-1F9CC27742FE}" type="presParOf" srcId="{67BB4FDD-3CE1-409E-A7FC-CE8BE45DE6C4}" destId="{1CC9E03B-21DD-4449-8A53-E0147616D2DC}" srcOrd="2" destOrd="0" presId="urn:microsoft.com/office/officeart/2008/layout/NameandTitleOrganizationalChart"/>
    <dgm:cxn modelId="{05FBACAB-FD1B-4AC8-8D26-3719E6CE5CDC}" type="presParOf" srcId="{9A7BEBAC-916A-4AEF-9A0E-80DD848281D1}" destId="{F20E65AE-A4F7-4A9C-BEC5-16FB56FE1824}" srcOrd="4" destOrd="0" presId="urn:microsoft.com/office/officeart/2008/layout/NameandTitleOrganizationalChart"/>
    <dgm:cxn modelId="{ABD0BE54-3297-4479-B115-F972657565B4}" type="presParOf" srcId="{9A7BEBAC-916A-4AEF-9A0E-80DD848281D1}" destId="{96D4C313-0D70-4CA5-911A-36CFE60F275E}" srcOrd="5" destOrd="0" presId="urn:microsoft.com/office/officeart/2008/layout/NameandTitleOrganizationalChart"/>
    <dgm:cxn modelId="{6E027094-B9E7-41C6-BA4C-C4B20D6853B1}" type="presParOf" srcId="{96D4C313-0D70-4CA5-911A-36CFE60F275E}" destId="{C92137C1-79E6-40CC-8482-8C6FBBFFD312}" srcOrd="0" destOrd="0" presId="urn:microsoft.com/office/officeart/2008/layout/NameandTitleOrganizationalChart"/>
    <dgm:cxn modelId="{8D27E8B2-E390-4CBE-9B38-FD8152775CAA}" type="presParOf" srcId="{C92137C1-79E6-40CC-8482-8C6FBBFFD312}" destId="{BFEF513B-07D6-4186-8236-1D30EB6138FD}" srcOrd="0" destOrd="0" presId="urn:microsoft.com/office/officeart/2008/layout/NameandTitleOrganizationalChart"/>
    <dgm:cxn modelId="{E740883C-B9AB-4402-A78A-1F585F5F8388}" type="presParOf" srcId="{C92137C1-79E6-40CC-8482-8C6FBBFFD312}" destId="{4EFAE253-902B-444C-8BB1-1ED39E5A0693}" srcOrd="1" destOrd="0" presId="urn:microsoft.com/office/officeart/2008/layout/NameandTitleOrganizationalChart"/>
    <dgm:cxn modelId="{06711838-FA20-42A0-989F-879B29C8EB5D}" type="presParOf" srcId="{C92137C1-79E6-40CC-8482-8C6FBBFFD312}" destId="{73871EEC-260F-43CD-8B30-CDCA1283AA2A}" srcOrd="2" destOrd="0" presId="urn:microsoft.com/office/officeart/2008/layout/NameandTitleOrganizationalChart"/>
    <dgm:cxn modelId="{AF2B9296-8B79-4ACD-8E96-8FD4E73DF49E}" type="presParOf" srcId="{96D4C313-0D70-4CA5-911A-36CFE60F275E}" destId="{3ABAAC6A-9B5B-4112-B3E3-E39A994D377B}" srcOrd="1" destOrd="0" presId="urn:microsoft.com/office/officeart/2008/layout/NameandTitleOrganizationalChart"/>
    <dgm:cxn modelId="{13406BA1-6607-4AB2-855D-B7E6A2E46CE6}" type="presParOf" srcId="{3ABAAC6A-9B5B-4112-B3E3-E39A994D377B}" destId="{6EA00B54-6BEF-4018-9E5D-8F3C1D32A8F5}" srcOrd="0" destOrd="0" presId="urn:microsoft.com/office/officeart/2008/layout/NameandTitleOrganizationalChart"/>
    <dgm:cxn modelId="{B2E7198D-E357-4CD9-9B98-CB82902042EA}" type="presParOf" srcId="{3ABAAC6A-9B5B-4112-B3E3-E39A994D377B}" destId="{61F43BEB-A8A6-4E9E-834A-360D16B32704}" srcOrd="1" destOrd="0" presId="urn:microsoft.com/office/officeart/2008/layout/NameandTitleOrganizationalChart"/>
    <dgm:cxn modelId="{2C16D09F-7D43-4564-9283-4DDCBA352E87}" type="presParOf" srcId="{61F43BEB-A8A6-4E9E-834A-360D16B32704}" destId="{80B8D0CE-0213-4F3B-8529-EB36D4235B85}" srcOrd="0" destOrd="0" presId="urn:microsoft.com/office/officeart/2008/layout/NameandTitleOrganizationalChart"/>
    <dgm:cxn modelId="{EA2DACAD-8F0D-48AD-A114-63A723DBC8CA}" type="presParOf" srcId="{80B8D0CE-0213-4F3B-8529-EB36D4235B85}" destId="{260C03C5-AA9E-4C66-AAF4-50FC2DC45128}" srcOrd="0" destOrd="0" presId="urn:microsoft.com/office/officeart/2008/layout/NameandTitleOrganizationalChart"/>
    <dgm:cxn modelId="{A2DA7D84-B0FE-4A0B-8C2E-F9A194BD97D8}" type="presParOf" srcId="{80B8D0CE-0213-4F3B-8529-EB36D4235B85}" destId="{A3007CFB-D470-4F7E-8382-3A9E7F89BE27}" srcOrd="1" destOrd="0" presId="urn:microsoft.com/office/officeart/2008/layout/NameandTitleOrganizationalChart"/>
    <dgm:cxn modelId="{EA98F8FE-AB17-4FF9-B8B4-FF22986166E7}" type="presParOf" srcId="{80B8D0CE-0213-4F3B-8529-EB36D4235B85}" destId="{F4881AA6-D185-4DDA-BCD5-E3BCB56A8159}" srcOrd="2" destOrd="0" presId="urn:microsoft.com/office/officeart/2008/layout/NameandTitleOrganizationalChart"/>
    <dgm:cxn modelId="{8F6371CE-0D2F-4DBC-94D9-42237B3A0B98}" type="presParOf" srcId="{61F43BEB-A8A6-4E9E-834A-360D16B32704}" destId="{4FE113EF-72F9-4661-B818-18E3769F19AE}" srcOrd="1" destOrd="0" presId="urn:microsoft.com/office/officeart/2008/layout/NameandTitleOrganizationalChart"/>
    <dgm:cxn modelId="{B5E4B744-2D8C-4B47-A018-7F15C52D234B}" type="presParOf" srcId="{61F43BEB-A8A6-4E9E-834A-360D16B32704}" destId="{1DD48105-B4D5-41EB-A7F1-3407787B193F}" srcOrd="2" destOrd="0" presId="urn:microsoft.com/office/officeart/2008/layout/NameandTitleOrganizationalChart"/>
    <dgm:cxn modelId="{A8C30FCD-8B55-49EB-A3B5-8034AB857F4A}" type="presParOf" srcId="{3ABAAC6A-9B5B-4112-B3E3-E39A994D377B}" destId="{808297FF-D208-4FB9-B511-A39ED55A5433}" srcOrd="2" destOrd="0" presId="urn:microsoft.com/office/officeart/2008/layout/NameandTitleOrganizationalChart"/>
    <dgm:cxn modelId="{540B93F5-2DC2-423D-801A-75DDCA8400F0}" type="presParOf" srcId="{3ABAAC6A-9B5B-4112-B3E3-E39A994D377B}" destId="{816D9207-CB44-4A6E-B79B-2BFEF60B3C47}" srcOrd="3" destOrd="0" presId="urn:microsoft.com/office/officeart/2008/layout/NameandTitleOrganizationalChart"/>
    <dgm:cxn modelId="{C39DBB10-3A41-4F53-9EA0-F0F8C6A04B06}" type="presParOf" srcId="{816D9207-CB44-4A6E-B79B-2BFEF60B3C47}" destId="{40352C4C-9EE9-4E7F-AD1D-C140B8C8B1CC}" srcOrd="0" destOrd="0" presId="urn:microsoft.com/office/officeart/2008/layout/NameandTitleOrganizationalChart"/>
    <dgm:cxn modelId="{55A673B4-D650-4CAA-9389-630ECE5F5187}" type="presParOf" srcId="{40352C4C-9EE9-4E7F-AD1D-C140B8C8B1CC}" destId="{FC4D46EA-61DA-45BD-933C-A4506D1CC90D}" srcOrd="0" destOrd="0" presId="urn:microsoft.com/office/officeart/2008/layout/NameandTitleOrganizationalChart"/>
    <dgm:cxn modelId="{57A4C178-8A39-462B-8A47-445887FB9246}" type="presParOf" srcId="{40352C4C-9EE9-4E7F-AD1D-C140B8C8B1CC}" destId="{3D7472EF-EF5B-471C-B745-0DD36C334591}" srcOrd="1" destOrd="0" presId="urn:microsoft.com/office/officeart/2008/layout/NameandTitleOrganizationalChart"/>
    <dgm:cxn modelId="{01036E7B-C385-4F1E-8118-1D358A3370E3}" type="presParOf" srcId="{40352C4C-9EE9-4E7F-AD1D-C140B8C8B1CC}" destId="{0A0EAFBA-8005-43C9-B830-166D116210A2}" srcOrd="2" destOrd="0" presId="urn:microsoft.com/office/officeart/2008/layout/NameandTitleOrganizationalChart"/>
    <dgm:cxn modelId="{93BEBAA1-15B9-43C2-8C2B-A35C9092F785}" type="presParOf" srcId="{816D9207-CB44-4A6E-B79B-2BFEF60B3C47}" destId="{A679FDA6-7E69-48A0-81F2-1E4FA04EDBD5}" srcOrd="1" destOrd="0" presId="urn:microsoft.com/office/officeart/2008/layout/NameandTitleOrganizationalChart"/>
    <dgm:cxn modelId="{EB34007A-6BFD-4976-997E-0901E5762738}" type="presParOf" srcId="{816D9207-CB44-4A6E-B79B-2BFEF60B3C47}" destId="{42705198-0702-4FEA-8B35-9BBB15FC53AE}" srcOrd="2" destOrd="0" presId="urn:microsoft.com/office/officeart/2008/layout/NameandTitleOrganizationalChart"/>
    <dgm:cxn modelId="{2C04A497-8663-491A-94F9-A6F49794AECF}" type="presParOf" srcId="{3ABAAC6A-9B5B-4112-B3E3-E39A994D377B}" destId="{F8B964D6-BC5A-409B-85E9-23885BCC86D0}" srcOrd="4" destOrd="0" presId="urn:microsoft.com/office/officeart/2008/layout/NameandTitleOrganizationalChart"/>
    <dgm:cxn modelId="{17C2BB67-BA6B-4E51-AF3A-1257EB126B1A}" type="presParOf" srcId="{3ABAAC6A-9B5B-4112-B3E3-E39A994D377B}" destId="{5629012E-083E-429B-9FA7-C66D8AB574D9}" srcOrd="5" destOrd="0" presId="urn:microsoft.com/office/officeart/2008/layout/NameandTitleOrganizationalChart"/>
    <dgm:cxn modelId="{FFDDCAC8-242A-413F-A288-D3D5C607504C}" type="presParOf" srcId="{5629012E-083E-429B-9FA7-C66D8AB574D9}" destId="{F671C979-E5DF-4EE0-9A44-076713FE0B7B}" srcOrd="0" destOrd="0" presId="urn:microsoft.com/office/officeart/2008/layout/NameandTitleOrganizationalChart"/>
    <dgm:cxn modelId="{7DB04243-FD8C-43BE-85A2-EF8541A09836}" type="presParOf" srcId="{F671C979-E5DF-4EE0-9A44-076713FE0B7B}" destId="{E4C6905F-3FC8-48C3-8217-FF21A00E6037}" srcOrd="0" destOrd="0" presId="urn:microsoft.com/office/officeart/2008/layout/NameandTitleOrganizationalChart"/>
    <dgm:cxn modelId="{32189A2E-FC71-4425-9038-CBFC20E5CA88}" type="presParOf" srcId="{F671C979-E5DF-4EE0-9A44-076713FE0B7B}" destId="{14995AA4-DFBA-47AC-BC55-F3671B144357}" srcOrd="1" destOrd="0" presId="urn:microsoft.com/office/officeart/2008/layout/NameandTitleOrganizationalChart"/>
    <dgm:cxn modelId="{6D13F791-3E20-4AFD-8C25-FBD2CD32421F}" type="presParOf" srcId="{F671C979-E5DF-4EE0-9A44-076713FE0B7B}" destId="{C6565B10-E696-42DF-ABA0-34566CAAA460}" srcOrd="2" destOrd="0" presId="urn:microsoft.com/office/officeart/2008/layout/NameandTitleOrganizationalChart"/>
    <dgm:cxn modelId="{C06DF187-948C-4D0C-B1A1-ACCA18B76976}" type="presParOf" srcId="{5629012E-083E-429B-9FA7-C66D8AB574D9}" destId="{696D89B3-DC6F-4D61-BDA8-BA11E644A5F6}" srcOrd="1" destOrd="0" presId="urn:microsoft.com/office/officeart/2008/layout/NameandTitleOrganizationalChart"/>
    <dgm:cxn modelId="{CE06B02A-0E11-48D4-9E47-95D6FDF38ADE}" type="presParOf" srcId="{5629012E-083E-429B-9FA7-C66D8AB574D9}" destId="{82E9564B-8AC8-47B1-8A1F-AAAFD4703E12}" srcOrd="2" destOrd="0" presId="urn:microsoft.com/office/officeart/2008/layout/NameandTitleOrganizationalChart"/>
    <dgm:cxn modelId="{80EA590F-ABBF-42AE-86A2-82D789A7C395}" type="presParOf" srcId="{3ABAAC6A-9B5B-4112-B3E3-E39A994D377B}" destId="{9AEF0BE4-9598-41D0-A4B4-AABB10871905}" srcOrd="6" destOrd="0" presId="urn:microsoft.com/office/officeart/2008/layout/NameandTitleOrganizationalChart"/>
    <dgm:cxn modelId="{7C9EB356-03DB-41B6-80A4-11350586E16B}" type="presParOf" srcId="{3ABAAC6A-9B5B-4112-B3E3-E39A994D377B}" destId="{01E067DB-1713-43FB-88CF-B9A3D286FD08}" srcOrd="7" destOrd="0" presId="urn:microsoft.com/office/officeart/2008/layout/NameandTitleOrganizationalChart"/>
    <dgm:cxn modelId="{CF7DA7A1-60D8-4CB3-8248-DE1D727025C0}" type="presParOf" srcId="{01E067DB-1713-43FB-88CF-B9A3D286FD08}" destId="{28DF7477-F78E-4BE8-AEB1-95FAFD89D148}" srcOrd="0" destOrd="0" presId="urn:microsoft.com/office/officeart/2008/layout/NameandTitleOrganizationalChart"/>
    <dgm:cxn modelId="{7F4E81F0-746D-43B0-BA77-3A0FBFE4C77A}" type="presParOf" srcId="{28DF7477-F78E-4BE8-AEB1-95FAFD89D148}" destId="{C44E7320-BD1E-4162-A396-C8F1DF8E71D9}" srcOrd="0" destOrd="0" presId="urn:microsoft.com/office/officeart/2008/layout/NameandTitleOrganizationalChart"/>
    <dgm:cxn modelId="{1B31898B-1E59-4820-8D53-F2D39FE9E69A}" type="presParOf" srcId="{28DF7477-F78E-4BE8-AEB1-95FAFD89D148}" destId="{733CCA3D-CC97-4BF4-93B7-3D8D9FA74232}" srcOrd="1" destOrd="0" presId="urn:microsoft.com/office/officeart/2008/layout/NameandTitleOrganizationalChart"/>
    <dgm:cxn modelId="{3BBFC517-94EE-416F-AE0F-42824DF19331}" type="presParOf" srcId="{28DF7477-F78E-4BE8-AEB1-95FAFD89D148}" destId="{92526988-526E-4FCC-A222-022A1EB91EA4}" srcOrd="2" destOrd="0" presId="urn:microsoft.com/office/officeart/2008/layout/NameandTitleOrganizationalChart"/>
    <dgm:cxn modelId="{9571D5DD-0640-4F1D-9ACB-4223A6B55AAC}" type="presParOf" srcId="{01E067DB-1713-43FB-88CF-B9A3D286FD08}" destId="{F0BDD4E6-2EFC-463D-AD3A-5BE3ADBE6680}" srcOrd="1" destOrd="0" presId="urn:microsoft.com/office/officeart/2008/layout/NameandTitleOrganizationalChart"/>
    <dgm:cxn modelId="{E828944A-2432-4EA5-8581-EA7EC4F79335}" type="presParOf" srcId="{01E067DB-1713-43FB-88CF-B9A3D286FD08}" destId="{43AF1B23-FA78-4FEB-A724-9EC4B03A8E8E}" srcOrd="2" destOrd="0" presId="urn:microsoft.com/office/officeart/2008/layout/NameandTitleOrganizationalChart"/>
    <dgm:cxn modelId="{C7BA546D-90DF-4A36-AC39-FD88D10E0DEC}" type="presParOf" srcId="{96D4C313-0D70-4CA5-911A-36CFE60F275E}" destId="{A9D3EEB4-C0DD-4E2A-949A-D7F5BEF123FA}" srcOrd="2" destOrd="0" presId="urn:microsoft.com/office/officeart/2008/layout/NameandTitleOrganizationalChart"/>
    <dgm:cxn modelId="{02AC62BB-E56C-4C98-A855-EAEE076B42CE}" type="presParOf" srcId="{9A7BEBAC-916A-4AEF-9A0E-80DD848281D1}" destId="{85A8B4CC-DF34-485F-B3C3-3056E3D97784}" srcOrd="6" destOrd="0" presId="urn:microsoft.com/office/officeart/2008/layout/NameandTitleOrganizationalChart"/>
    <dgm:cxn modelId="{52067C7E-D198-4C6E-83D2-C16819EC2E06}" type="presParOf" srcId="{9A7BEBAC-916A-4AEF-9A0E-80DD848281D1}" destId="{17A047F1-1687-4537-A098-5D102735254D}" srcOrd="7" destOrd="0" presId="urn:microsoft.com/office/officeart/2008/layout/NameandTitleOrganizationalChart"/>
    <dgm:cxn modelId="{A31A9321-1196-4677-A7EA-C2A873526CB3}" type="presParOf" srcId="{17A047F1-1687-4537-A098-5D102735254D}" destId="{498504AF-6E00-4DCB-86D1-F12D31B76669}" srcOrd="0" destOrd="0" presId="urn:microsoft.com/office/officeart/2008/layout/NameandTitleOrganizationalChart"/>
    <dgm:cxn modelId="{C640B124-DF07-4308-9F77-23E3E4A419BE}" type="presParOf" srcId="{498504AF-6E00-4DCB-86D1-F12D31B76669}" destId="{BA9136B4-9A90-4552-A32A-F0650DED63E8}" srcOrd="0" destOrd="0" presId="urn:microsoft.com/office/officeart/2008/layout/NameandTitleOrganizationalChart"/>
    <dgm:cxn modelId="{22855B0F-50AD-4352-B808-385834D15868}" type="presParOf" srcId="{498504AF-6E00-4DCB-86D1-F12D31B76669}" destId="{9A5D3644-2555-4C67-823B-39020D0B942B}" srcOrd="1" destOrd="0" presId="urn:microsoft.com/office/officeart/2008/layout/NameandTitleOrganizationalChart"/>
    <dgm:cxn modelId="{51F9E41B-C74D-4969-B2C2-6AA83E660BA3}" type="presParOf" srcId="{498504AF-6E00-4DCB-86D1-F12D31B76669}" destId="{E15F93AF-FED5-40A0-B02F-0CAA0A303667}" srcOrd="2" destOrd="0" presId="urn:microsoft.com/office/officeart/2008/layout/NameandTitleOrganizationalChart"/>
    <dgm:cxn modelId="{824320AC-3228-4ACC-8FF3-233371D88464}" type="presParOf" srcId="{17A047F1-1687-4537-A098-5D102735254D}" destId="{5F08655E-2DCD-40BA-8EBF-79D45D2DA040}" srcOrd="1" destOrd="0" presId="urn:microsoft.com/office/officeart/2008/layout/NameandTitleOrganizationalChart"/>
    <dgm:cxn modelId="{79984B10-2345-4868-AC0B-BE0169B3661B}" type="presParOf" srcId="{5F08655E-2DCD-40BA-8EBF-79D45D2DA040}" destId="{0158A172-FF19-4F6E-B715-C7FFBFB78B83}" srcOrd="0" destOrd="0" presId="urn:microsoft.com/office/officeart/2008/layout/NameandTitleOrganizationalChart"/>
    <dgm:cxn modelId="{873D4433-B0A0-4023-B1CB-B7DA2ED96342}" type="presParOf" srcId="{5F08655E-2DCD-40BA-8EBF-79D45D2DA040}" destId="{16CD61CD-C634-4C42-A0FD-1A542CACF946}" srcOrd="1" destOrd="0" presId="urn:microsoft.com/office/officeart/2008/layout/NameandTitleOrganizationalChart"/>
    <dgm:cxn modelId="{4D0BE90F-CED6-4B9F-AA79-ED8C6EDB41FE}" type="presParOf" srcId="{16CD61CD-C634-4C42-A0FD-1A542CACF946}" destId="{A7DCC134-85F9-468C-9DED-E7C9663B4367}" srcOrd="0" destOrd="0" presId="urn:microsoft.com/office/officeart/2008/layout/NameandTitleOrganizationalChart"/>
    <dgm:cxn modelId="{BD5BBB3D-7C8F-4A81-A98F-D70ACA308D5C}" type="presParOf" srcId="{A7DCC134-85F9-468C-9DED-E7C9663B4367}" destId="{6EAAA6DE-74C0-446E-BAB7-D1848E9C528A}" srcOrd="0" destOrd="0" presId="urn:microsoft.com/office/officeart/2008/layout/NameandTitleOrganizationalChart"/>
    <dgm:cxn modelId="{13466E56-2869-43C7-B755-7E84C4240393}" type="presParOf" srcId="{A7DCC134-85F9-468C-9DED-E7C9663B4367}" destId="{DC7F03D3-9A2E-4BFB-BF6F-1489C40A1C69}" srcOrd="1" destOrd="0" presId="urn:microsoft.com/office/officeart/2008/layout/NameandTitleOrganizationalChart"/>
    <dgm:cxn modelId="{F56A0EBF-8325-4ECD-A068-8F3D82D20916}" type="presParOf" srcId="{A7DCC134-85F9-468C-9DED-E7C9663B4367}" destId="{B2FE627A-B84A-49B2-BF4A-BB2E24C846FD}" srcOrd="2" destOrd="0" presId="urn:microsoft.com/office/officeart/2008/layout/NameandTitleOrganizationalChart"/>
    <dgm:cxn modelId="{E3770CBF-4953-4E0C-B61E-CAE71CAFECE2}" type="presParOf" srcId="{16CD61CD-C634-4C42-A0FD-1A542CACF946}" destId="{EF1160E4-2713-4A84-ADB0-6D9DE334041C}" srcOrd="1" destOrd="0" presId="urn:microsoft.com/office/officeart/2008/layout/NameandTitleOrganizationalChart"/>
    <dgm:cxn modelId="{6C6FF496-302F-429F-92CF-0A43035CC162}" type="presParOf" srcId="{16CD61CD-C634-4C42-A0FD-1A542CACF946}" destId="{EFB438E1-6638-4674-9F7A-08B55ABA1687}" srcOrd="2" destOrd="0" presId="urn:microsoft.com/office/officeart/2008/layout/NameandTitleOrganizationalChart"/>
    <dgm:cxn modelId="{297BC0B3-B390-46B3-AF1E-75D9B7C02250}" type="presParOf" srcId="{5F08655E-2DCD-40BA-8EBF-79D45D2DA040}" destId="{8624593E-702E-4560-B5EC-6F8879C3E2A6}" srcOrd="2" destOrd="0" presId="urn:microsoft.com/office/officeart/2008/layout/NameandTitleOrganizationalChart"/>
    <dgm:cxn modelId="{92D3E485-1740-4B01-B557-63CDF5E6A17E}" type="presParOf" srcId="{5F08655E-2DCD-40BA-8EBF-79D45D2DA040}" destId="{165921CC-9130-4B81-859E-70659AC50D30}" srcOrd="3" destOrd="0" presId="urn:microsoft.com/office/officeart/2008/layout/NameandTitleOrganizationalChart"/>
    <dgm:cxn modelId="{3E665238-B3A2-4171-A711-AB081D9CFAFF}" type="presParOf" srcId="{165921CC-9130-4B81-859E-70659AC50D30}" destId="{40BCC1E5-DEA5-4359-B537-7E783D217059}" srcOrd="0" destOrd="0" presId="urn:microsoft.com/office/officeart/2008/layout/NameandTitleOrganizationalChart"/>
    <dgm:cxn modelId="{3A8D9F6A-099B-449B-9C36-57F395F0BBA0}" type="presParOf" srcId="{40BCC1E5-DEA5-4359-B537-7E783D217059}" destId="{2F0A7DCC-9D5B-466F-B7E2-2324B6123F1F}" srcOrd="0" destOrd="0" presId="urn:microsoft.com/office/officeart/2008/layout/NameandTitleOrganizationalChart"/>
    <dgm:cxn modelId="{6A0C0919-2C69-42F4-99FC-92EF2BCC8312}" type="presParOf" srcId="{40BCC1E5-DEA5-4359-B537-7E783D217059}" destId="{1045BE6B-4D4C-4C85-A5F1-E0D2E08916C1}" srcOrd="1" destOrd="0" presId="urn:microsoft.com/office/officeart/2008/layout/NameandTitleOrganizationalChart"/>
    <dgm:cxn modelId="{FD07A809-6364-4926-8BDB-372C64CAC997}" type="presParOf" srcId="{40BCC1E5-DEA5-4359-B537-7E783D217059}" destId="{6CEA2AB8-E839-4124-9091-51732A3393A2}" srcOrd="2" destOrd="0" presId="urn:microsoft.com/office/officeart/2008/layout/NameandTitleOrganizationalChart"/>
    <dgm:cxn modelId="{1A0B07F9-6BAD-4EB3-83A9-CE4C073922B9}" type="presParOf" srcId="{165921CC-9130-4B81-859E-70659AC50D30}" destId="{A72388C2-D617-4D35-AA87-65155200F139}" srcOrd="1" destOrd="0" presId="urn:microsoft.com/office/officeart/2008/layout/NameandTitleOrganizationalChart"/>
    <dgm:cxn modelId="{2F600A31-2721-44CF-B7DF-46820A84D4F3}" type="presParOf" srcId="{165921CC-9130-4B81-859E-70659AC50D30}" destId="{97F7048B-30C1-48DB-A325-AD92E3965651}" srcOrd="2" destOrd="0" presId="urn:microsoft.com/office/officeart/2008/layout/NameandTitleOrganizationalChart"/>
    <dgm:cxn modelId="{2B0B1696-F545-4469-A419-4F0BF313F4E7}" type="presParOf" srcId="{17A047F1-1687-4537-A098-5D102735254D}" destId="{A80B40EA-489D-4E83-9F04-C4F011E7EF71}" srcOrd="2" destOrd="0" presId="urn:microsoft.com/office/officeart/2008/layout/NameandTitleOrganizationalChart"/>
    <dgm:cxn modelId="{993AAB03-F860-462F-9329-5283D4E09C2A}" type="presParOf" srcId="{D4F4F91A-50E3-4B59-B5D9-5E044A3212BA}" destId="{2B6C73AB-8191-4928-A2E4-ADA09E446BB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491F1-7520-4E6A-8BA6-4761D7F792F3}">
      <dsp:nvSpPr>
        <dsp:cNvPr id="0" name=""/>
        <dsp:cNvSpPr/>
      </dsp:nvSpPr>
      <dsp:spPr>
        <a:xfrm>
          <a:off x="2722970" y="0"/>
          <a:ext cx="1815313" cy="1087834"/>
        </a:xfrm>
        <a:prstGeom prst="trapezoid">
          <a:avLst>
            <a:gd name="adj" fmla="val 83437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 dirty="0"/>
            <a:t>GZS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/>
            <a:t>1</a:t>
          </a:r>
        </a:p>
      </dsp:txBody>
      <dsp:txXfrm>
        <a:off x="2722970" y="0"/>
        <a:ext cx="1815313" cy="1087834"/>
      </dsp:txXfrm>
    </dsp:sp>
    <dsp:sp modelId="{3F882F5B-BD1A-4AAB-BE06-ECF32442C274}">
      <dsp:nvSpPr>
        <dsp:cNvPr id="0" name=""/>
        <dsp:cNvSpPr/>
      </dsp:nvSpPr>
      <dsp:spPr>
        <a:xfrm>
          <a:off x="1815313" y="1087834"/>
          <a:ext cx="3630627" cy="1087834"/>
        </a:xfrm>
        <a:prstGeom prst="trapezoid">
          <a:avLst>
            <a:gd name="adj" fmla="val 83437"/>
          </a:avLst>
        </a:prstGeom>
        <a:solidFill>
          <a:srgbClr val="FFE1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 dirty="0"/>
            <a:t>GASILSKA REGIJA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/>
            <a:t>17</a:t>
          </a:r>
          <a:endParaRPr lang="sl-SI" sz="2300" kern="1200" dirty="0"/>
        </a:p>
      </dsp:txBody>
      <dsp:txXfrm>
        <a:off x="2450673" y="1087834"/>
        <a:ext cx="2359907" cy="1087834"/>
      </dsp:txXfrm>
    </dsp:sp>
    <dsp:sp modelId="{E38401CB-3254-40EA-A883-1B91967E90A5}">
      <dsp:nvSpPr>
        <dsp:cNvPr id="0" name=""/>
        <dsp:cNvSpPr/>
      </dsp:nvSpPr>
      <dsp:spPr>
        <a:xfrm>
          <a:off x="907656" y="2175669"/>
          <a:ext cx="5445940" cy="1087834"/>
        </a:xfrm>
        <a:prstGeom prst="trapezoid">
          <a:avLst>
            <a:gd name="adj" fmla="val 83437"/>
          </a:avLst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dirty="0">
              <a:solidFill>
                <a:schemeClr val="tx1"/>
              </a:solidFill>
            </a:rPr>
            <a:t>GASILSKA ZVEZA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tx1"/>
              </a:solidFill>
            </a:rPr>
            <a:t>121</a:t>
          </a:r>
        </a:p>
      </dsp:txBody>
      <dsp:txXfrm>
        <a:off x="1860696" y="2175669"/>
        <a:ext cx="3539861" cy="1087834"/>
      </dsp:txXfrm>
    </dsp:sp>
    <dsp:sp modelId="{073A879F-18B5-4C5F-A325-3B03131C8698}">
      <dsp:nvSpPr>
        <dsp:cNvPr id="0" name=""/>
        <dsp:cNvSpPr/>
      </dsp:nvSpPr>
      <dsp:spPr>
        <a:xfrm>
          <a:off x="0" y="3263503"/>
          <a:ext cx="7261254" cy="1087834"/>
        </a:xfrm>
        <a:prstGeom prst="trapezoid">
          <a:avLst>
            <a:gd name="adj" fmla="val 83437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dirty="0">
              <a:solidFill>
                <a:schemeClr val="bg1"/>
              </a:solidFill>
            </a:rPr>
            <a:t>GASILSKO DRUŠTVO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</a:rPr>
            <a:t>1333</a:t>
          </a:r>
        </a:p>
      </dsp:txBody>
      <dsp:txXfrm>
        <a:off x="1270719" y="3263503"/>
        <a:ext cx="4719815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434B0-1B1C-47CF-B3DD-F85D75FF44C8}">
      <dsp:nvSpPr>
        <dsp:cNvPr id="0" name=""/>
        <dsp:cNvSpPr/>
      </dsp:nvSpPr>
      <dsp:spPr>
        <a:xfrm>
          <a:off x="3759477" y="1702828"/>
          <a:ext cx="2242400" cy="276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045"/>
              </a:lnTo>
              <a:lnTo>
                <a:pt x="2242400" y="138045"/>
              </a:lnTo>
              <a:lnTo>
                <a:pt x="2242400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90261-F69D-4C16-9AA8-37B45FAE98EF}">
      <dsp:nvSpPr>
        <dsp:cNvPr id="0" name=""/>
        <dsp:cNvSpPr/>
      </dsp:nvSpPr>
      <dsp:spPr>
        <a:xfrm>
          <a:off x="3759477" y="1702828"/>
          <a:ext cx="709378" cy="276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045"/>
              </a:lnTo>
              <a:lnTo>
                <a:pt x="709378" y="138045"/>
              </a:lnTo>
              <a:lnTo>
                <a:pt x="709378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9AF5A-D4BE-48C7-83E2-356928044CF7}">
      <dsp:nvSpPr>
        <dsp:cNvPr id="0" name=""/>
        <dsp:cNvSpPr/>
      </dsp:nvSpPr>
      <dsp:spPr>
        <a:xfrm>
          <a:off x="2935832" y="2570540"/>
          <a:ext cx="2299534" cy="341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0"/>
              </a:lnTo>
              <a:lnTo>
                <a:pt x="2299534" y="203780"/>
              </a:lnTo>
              <a:lnTo>
                <a:pt x="2299534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E7E38-98F5-4784-886B-925D700CAA12}">
      <dsp:nvSpPr>
        <dsp:cNvPr id="0" name=""/>
        <dsp:cNvSpPr/>
      </dsp:nvSpPr>
      <dsp:spPr>
        <a:xfrm>
          <a:off x="2935832" y="2570540"/>
          <a:ext cx="766511" cy="341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0"/>
              </a:lnTo>
              <a:lnTo>
                <a:pt x="766511" y="203780"/>
              </a:lnTo>
              <a:lnTo>
                <a:pt x="766511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F80C7-B205-4F0F-9FC3-98033774193E}">
      <dsp:nvSpPr>
        <dsp:cNvPr id="0" name=""/>
        <dsp:cNvSpPr/>
      </dsp:nvSpPr>
      <dsp:spPr>
        <a:xfrm>
          <a:off x="2169321" y="2570540"/>
          <a:ext cx="766511" cy="341825"/>
        </a:xfrm>
        <a:custGeom>
          <a:avLst/>
          <a:gdLst/>
          <a:ahLst/>
          <a:cxnLst/>
          <a:rect l="0" t="0" r="0" b="0"/>
          <a:pathLst>
            <a:path>
              <a:moveTo>
                <a:pt x="766511" y="0"/>
              </a:moveTo>
              <a:lnTo>
                <a:pt x="766511" y="203780"/>
              </a:lnTo>
              <a:lnTo>
                <a:pt x="0" y="203780"/>
              </a:lnTo>
              <a:lnTo>
                <a:pt x="0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03A1D-DE0F-435D-9A8C-E2DFF3DB117B}">
      <dsp:nvSpPr>
        <dsp:cNvPr id="0" name=""/>
        <dsp:cNvSpPr/>
      </dsp:nvSpPr>
      <dsp:spPr>
        <a:xfrm>
          <a:off x="636298" y="2570540"/>
          <a:ext cx="2299534" cy="341825"/>
        </a:xfrm>
        <a:custGeom>
          <a:avLst/>
          <a:gdLst/>
          <a:ahLst/>
          <a:cxnLst/>
          <a:rect l="0" t="0" r="0" b="0"/>
          <a:pathLst>
            <a:path>
              <a:moveTo>
                <a:pt x="2299534" y="0"/>
              </a:moveTo>
              <a:lnTo>
                <a:pt x="2299534" y="203780"/>
              </a:lnTo>
              <a:lnTo>
                <a:pt x="0" y="203780"/>
              </a:lnTo>
              <a:lnTo>
                <a:pt x="0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7A301-82F2-4E59-B85E-DD41D2C3F42B}">
      <dsp:nvSpPr>
        <dsp:cNvPr id="0" name=""/>
        <dsp:cNvSpPr/>
      </dsp:nvSpPr>
      <dsp:spPr>
        <a:xfrm>
          <a:off x="2935832" y="1702828"/>
          <a:ext cx="823644" cy="276090"/>
        </a:xfrm>
        <a:custGeom>
          <a:avLst/>
          <a:gdLst/>
          <a:ahLst/>
          <a:cxnLst/>
          <a:rect l="0" t="0" r="0" b="0"/>
          <a:pathLst>
            <a:path>
              <a:moveTo>
                <a:pt x="823644" y="0"/>
              </a:moveTo>
              <a:lnTo>
                <a:pt x="823644" y="138045"/>
              </a:lnTo>
              <a:lnTo>
                <a:pt x="0" y="138045"/>
              </a:lnTo>
              <a:lnTo>
                <a:pt x="0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4392B-81D0-4604-ACB2-AAE458CA6D4F}">
      <dsp:nvSpPr>
        <dsp:cNvPr id="0" name=""/>
        <dsp:cNvSpPr/>
      </dsp:nvSpPr>
      <dsp:spPr>
        <a:xfrm>
          <a:off x="1402809" y="1702828"/>
          <a:ext cx="2356667" cy="276090"/>
        </a:xfrm>
        <a:custGeom>
          <a:avLst/>
          <a:gdLst/>
          <a:ahLst/>
          <a:cxnLst/>
          <a:rect l="0" t="0" r="0" b="0"/>
          <a:pathLst>
            <a:path>
              <a:moveTo>
                <a:pt x="2356667" y="0"/>
              </a:moveTo>
              <a:lnTo>
                <a:pt x="2356667" y="138045"/>
              </a:lnTo>
              <a:lnTo>
                <a:pt x="0" y="138045"/>
              </a:lnTo>
              <a:lnTo>
                <a:pt x="0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BBC1-6D5C-4E67-ACC3-F531F33748BC}">
      <dsp:nvSpPr>
        <dsp:cNvPr id="0" name=""/>
        <dsp:cNvSpPr/>
      </dsp:nvSpPr>
      <dsp:spPr>
        <a:xfrm>
          <a:off x="2850589" y="929448"/>
          <a:ext cx="1817775" cy="773379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OBČNI ZBOR</a:t>
          </a:r>
        </a:p>
      </dsp:txBody>
      <dsp:txXfrm>
        <a:off x="2850589" y="929448"/>
        <a:ext cx="1817775" cy="773379"/>
      </dsp:txXfrm>
    </dsp:sp>
    <dsp:sp modelId="{9AA3CBCF-DC22-40F1-BF21-7DCBFD28073E}">
      <dsp:nvSpPr>
        <dsp:cNvPr id="0" name=""/>
        <dsp:cNvSpPr/>
      </dsp:nvSpPr>
      <dsp:spPr>
        <a:xfrm>
          <a:off x="3416677" y="1480477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416677" y="1480477"/>
        <a:ext cx="1028399" cy="197207"/>
      </dsp:txXfrm>
    </dsp:sp>
    <dsp:sp modelId="{2266E2C0-C9F5-435F-BBFA-1F4ADC6E598B}">
      <dsp:nvSpPr>
        <dsp:cNvPr id="0" name=""/>
        <dsp:cNvSpPr/>
      </dsp:nvSpPr>
      <dsp:spPr>
        <a:xfrm>
          <a:off x="831476" y="1978918"/>
          <a:ext cx="1142666" cy="591621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NADZORNI ODBOR</a:t>
          </a:r>
        </a:p>
      </dsp:txBody>
      <dsp:txXfrm>
        <a:off x="831476" y="1978918"/>
        <a:ext cx="1142666" cy="591621"/>
      </dsp:txXfrm>
    </dsp:sp>
    <dsp:sp modelId="{835F7747-7CF7-46BB-BB87-4E8C6D267D0B}">
      <dsp:nvSpPr>
        <dsp:cNvPr id="0" name=""/>
        <dsp:cNvSpPr/>
      </dsp:nvSpPr>
      <dsp:spPr>
        <a:xfrm>
          <a:off x="1060009" y="2439068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1060009" y="2439068"/>
        <a:ext cx="1028399" cy="197207"/>
      </dsp:txXfrm>
    </dsp:sp>
    <dsp:sp modelId="{BFEF513B-07D6-4186-8236-1D30EB6138FD}">
      <dsp:nvSpPr>
        <dsp:cNvPr id="0" name=""/>
        <dsp:cNvSpPr/>
      </dsp:nvSpPr>
      <dsp:spPr>
        <a:xfrm>
          <a:off x="2364499" y="1978918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UPRAVNI ODBOR</a:t>
          </a:r>
        </a:p>
      </dsp:txBody>
      <dsp:txXfrm>
        <a:off x="2364499" y="1978918"/>
        <a:ext cx="1142666" cy="591621"/>
      </dsp:txXfrm>
    </dsp:sp>
    <dsp:sp modelId="{4EFAE253-902B-444C-8BB1-1ED39E5A0693}">
      <dsp:nvSpPr>
        <dsp:cNvPr id="0" name=""/>
        <dsp:cNvSpPr/>
      </dsp:nvSpPr>
      <dsp:spPr>
        <a:xfrm>
          <a:off x="2593032" y="2439068"/>
          <a:ext cx="1028399" cy="1972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PREDSEDNIK</a:t>
          </a:r>
        </a:p>
      </dsp:txBody>
      <dsp:txXfrm>
        <a:off x="2593032" y="2439068"/>
        <a:ext cx="1028399" cy="197207"/>
      </dsp:txXfrm>
    </dsp:sp>
    <dsp:sp modelId="{260C03C5-AA9E-4C66-AAF4-50FC2DC45128}">
      <dsp:nvSpPr>
        <dsp:cNvPr id="0" name=""/>
        <dsp:cNvSpPr/>
      </dsp:nvSpPr>
      <dsp:spPr>
        <a:xfrm>
          <a:off x="64965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MLADINSKA KOMISIJA</a:t>
          </a:r>
        </a:p>
      </dsp:txBody>
      <dsp:txXfrm>
        <a:off x="64965" y="2912366"/>
        <a:ext cx="1142666" cy="591621"/>
      </dsp:txXfrm>
    </dsp:sp>
    <dsp:sp modelId="{A3007CFB-D470-4F7E-8382-3A9E7F89BE27}">
      <dsp:nvSpPr>
        <dsp:cNvPr id="0" name=""/>
        <dsp:cNvSpPr/>
      </dsp:nvSpPr>
      <dsp:spPr>
        <a:xfrm>
          <a:off x="293498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293498" y="3372516"/>
        <a:ext cx="1028399" cy="197207"/>
      </dsp:txXfrm>
    </dsp:sp>
    <dsp:sp modelId="{FC4D46EA-61DA-45BD-933C-A4506D1CC90D}">
      <dsp:nvSpPr>
        <dsp:cNvPr id="0" name=""/>
        <dsp:cNvSpPr/>
      </dsp:nvSpPr>
      <dsp:spPr>
        <a:xfrm>
          <a:off x="1597988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KOMISIJA ZA VETERANE</a:t>
          </a:r>
        </a:p>
      </dsp:txBody>
      <dsp:txXfrm>
        <a:off x="1597988" y="2912366"/>
        <a:ext cx="1142666" cy="591621"/>
      </dsp:txXfrm>
    </dsp:sp>
    <dsp:sp modelId="{3D7472EF-EF5B-471C-B745-0DD36C334591}">
      <dsp:nvSpPr>
        <dsp:cNvPr id="0" name=""/>
        <dsp:cNvSpPr/>
      </dsp:nvSpPr>
      <dsp:spPr>
        <a:xfrm>
          <a:off x="1826521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1826521" y="3372516"/>
        <a:ext cx="1028399" cy="197207"/>
      </dsp:txXfrm>
    </dsp:sp>
    <dsp:sp modelId="{E4C6905F-3FC8-48C3-8217-FF21A00E6037}">
      <dsp:nvSpPr>
        <dsp:cNvPr id="0" name=""/>
        <dsp:cNvSpPr/>
      </dsp:nvSpPr>
      <dsp:spPr>
        <a:xfrm>
          <a:off x="3131010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KOMISIJA ZA ČLANICE</a:t>
          </a:r>
        </a:p>
      </dsp:txBody>
      <dsp:txXfrm>
        <a:off x="3131010" y="2912366"/>
        <a:ext cx="1142666" cy="591621"/>
      </dsp:txXfrm>
    </dsp:sp>
    <dsp:sp modelId="{14995AA4-DFBA-47AC-BC55-F3671B144357}">
      <dsp:nvSpPr>
        <dsp:cNvPr id="0" name=""/>
        <dsp:cNvSpPr/>
      </dsp:nvSpPr>
      <dsp:spPr>
        <a:xfrm>
          <a:off x="3359544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359544" y="3372516"/>
        <a:ext cx="1028399" cy="197207"/>
      </dsp:txXfrm>
    </dsp:sp>
    <dsp:sp modelId="{C44E7320-BD1E-4162-A396-C8F1DF8E71D9}">
      <dsp:nvSpPr>
        <dsp:cNvPr id="0" name=""/>
        <dsp:cNvSpPr/>
      </dsp:nvSpPr>
      <dsp:spPr>
        <a:xfrm>
          <a:off x="4664033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/>
            <a:t>KOMISIJA ZA ODLIKOVANJA</a:t>
          </a:r>
        </a:p>
      </dsp:txBody>
      <dsp:txXfrm>
        <a:off x="4664033" y="2912366"/>
        <a:ext cx="1142666" cy="591621"/>
      </dsp:txXfrm>
    </dsp:sp>
    <dsp:sp modelId="{733CCA3D-CC97-4BF4-93B7-3D8D9FA74232}">
      <dsp:nvSpPr>
        <dsp:cNvPr id="0" name=""/>
        <dsp:cNvSpPr/>
      </dsp:nvSpPr>
      <dsp:spPr>
        <a:xfrm>
          <a:off x="4892566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92566" y="3372516"/>
        <a:ext cx="1028399" cy="197207"/>
      </dsp:txXfrm>
    </dsp:sp>
    <dsp:sp modelId="{BA9136B4-9A90-4552-A32A-F0650DED63E8}">
      <dsp:nvSpPr>
        <dsp:cNvPr id="0" name=""/>
        <dsp:cNvSpPr/>
      </dsp:nvSpPr>
      <dsp:spPr>
        <a:xfrm>
          <a:off x="3897522" y="1978918"/>
          <a:ext cx="1142666" cy="591621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POVELJSTVO</a:t>
          </a:r>
        </a:p>
      </dsp:txBody>
      <dsp:txXfrm>
        <a:off x="3897522" y="1978918"/>
        <a:ext cx="1142666" cy="591621"/>
      </dsp:txXfrm>
    </dsp:sp>
    <dsp:sp modelId="{9A5D3644-2555-4C67-823B-39020D0B942B}">
      <dsp:nvSpPr>
        <dsp:cNvPr id="0" name=""/>
        <dsp:cNvSpPr/>
      </dsp:nvSpPr>
      <dsp:spPr>
        <a:xfrm>
          <a:off x="4126055" y="2439068"/>
          <a:ext cx="1028399" cy="1972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POVELJNIK</a:t>
          </a:r>
        </a:p>
      </dsp:txBody>
      <dsp:txXfrm>
        <a:off x="4126055" y="2439068"/>
        <a:ext cx="1028399" cy="197207"/>
      </dsp:txXfrm>
    </dsp:sp>
    <dsp:sp modelId="{4B5D8EEA-EF14-40EE-B47B-6657962B42CF}">
      <dsp:nvSpPr>
        <dsp:cNvPr id="0" name=""/>
        <dsp:cNvSpPr/>
      </dsp:nvSpPr>
      <dsp:spPr>
        <a:xfrm>
          <a:off x="5430545" y="1978918"/>
          <a:ext cx="1142666" cy="591621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/>
            <a:t>DISCIPLINSKA KOMISIJA</a:t>
          </a:r>
        </a:p>
      </dsp:txBody>
      <dsp:txXfrm>
        <a:off x="5430545" y="1978918"/>
        <a:ext cx="1142666" cy="591621"/>
      </dsp:txXfrm>
    </dsp:sp>
    <dsp:sp modelId="{93C72682-7CA9-469C-B124-6F9ACD8A26BF}">
      <dsp:nvSpPr>
        <dsp:cNvPr id="0" name=""/>
        <dsp:cNvSpPr/>
      </dsp:nvSpPr>
      <dsp:spPr>
        <a:xfrm>
          <a:off x="5659078" y="2439068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5659078" y="2439068"/>
        <a:ext cx="1028399" cy="197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4593E-702E-4560-B5EC-6F8879C3E2A6}">
      <dsp:nvSpPr>
        <dsp:cNvPr id="0" name=""/>
        <dsp:cNvSpPr/>
      </dsp:nvSpPr>
      <dsp:spPr>
        <a:xfrm>
          <a:off x="5508024" y="2131233"/>
          <a:ext cx="622339" cy="277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52"/>
              </a:lnTo>
              <a:lnTo>
                <a:pt x="622339" y="165452"/>
              </a:lnTo>
              <a:lnTo>
                <a:pt x="622339" y="277532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8A172-FF19-4F6E-B715-C7FFBFB78B83}">
      <dsp:nvSpPr>
        <dsp:cNvPr id="0" name=""/>
        <dsp:cNvSpPr/>
      </dsp:nvSpPr>
      <dsp:spPr>
        <a:xfrm>
          <a:off x="4885684" y="2131233"/>
          <a:ext cx="622339" cy="277532"/>
        </a:xfrm>
        <a:custGeom>
          <a:avLst/>
          <a:gdLst/>
          <a:ahLst/>
          <a:cxnLst/>
          <a:rect l="0" t="0" r="0" b="0"/>
          <a:pathLst>
            <a:path>
              <a:moveTo>
                <a:pt x="622339" y="0"/>
              </a:moveTo>
              <a:lnTo>
                <a:pt x="622339" y="165452"/>
              </a:lnTo>
              <a:lnTo>
                <a:pt x="0" y="165452"/>
              </a:lnTo>
              <a:lnTo>
                <a:pt x="0" y="277532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8B4CC-DF34-485F-B3C3-3056E3D97784}">
      <dsp:nvSpPr>
        <dsp:cNvPr id="0" name=""/>
        <dsp:cNvSpPr/>
      </dsp:nvSpPr>
      <dsp:spPr>
        <a:xfrm>
          <a:off x="3065051" y="1426727"/>
          <a:ext cx="2442972" cy="224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80"/>
              </a:lnTo>
              <a:lnTo>
                <a:pt x="2442972" y="112080"/>
              </a:lnTo>
              <a:lnTo>
                <a:pt x="2442972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F0BE4-9598-41D0-A4B4-AABB10871905}">
      <dsp:nvSpPr>
        <dsp:cNvPr id="0" name=""/>
        <dsp:cNvSpPr/>
      </dsp:nvSpPr>
      <dsp:spPr>
        <a:xfrm>
          <a:off x="3018664" y="2131233"/>
          <a:ext cx="158467" cy="1275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5582"/>
              </a:lnTo>
              <a:lnTo>
                <a:pt x="158467" y="1275582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964D6-BC5A-409B-85E9-23885BCC86D0}">
      <dsp:nvSpPr>
        <dsp:cNvPr id="0" name=""/>
        <dsp:cNvSpPr/>
      </dsp:nvSpPr>
      <dsp:spPr>
        <a:xfrm>
          <a:off x="2860196" y="2131233"/>
          <a:ext cx="158467" cy="1275582"/>
        </a:xfrm>
        <a:custGeom>
          <a:avLst/>
          <a:gdLst/>
          <a:ahLst/>
          <a:cxnLst/>
          <a:rect l="0" t="0" r="0" b="0"/>
          <a:pathLst>
            <a:path>
              <a:moveTo>
                <a:pt x="158467" y="0"/>
              </a:moveTo>
              <a:lnTo>
                <a:pt x="158467" y="1275582"/>
              </a:lnTo>
              <a:lnTo>
                <a:pt x="0" y="1275582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297FF-D208-4FB9-B511-A39ED55A5433}">
      <dsp:nvSpPr>
        <dsp:cNvPr id="0" name=""/>
        <dsp:cNvSpPr/>
      </dsp:nvSpPr>
      <dsp:spPr>
        <a:xfrm>
          <a:off x="3018664" y="2131233"/>
          <a:ext cx="158467" cy="517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05"/>
              </a:lnTo>
              <a:lnTo>
                <a:pt x="158467" y="51770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00B54-6BEF-4018-9E5D-8F3C1D32A8F5}">
      <dsp:nvSpPr>
        <dsp:cNvPr id="0" name=""/>
        <dsp:cNvSpPr/>
      </dsp:nvSpPr>
      <dsp:spPr>
        <a:xfrm>
          <a:off x="2860196" y="2131233"/>
          <a:ext cx="158467" cy="517705"/>
        </a:xfrm>
        <a:custGeom>
          <a:avLst/>
          <a:gdLst/>
          <a:ahLst/>
          <a:cxnLst/>
          <a:rect l="0" t="0" r="0" b="0"/>
          <a:pathLst>
            <a:path>
              <a:moveTo>
                <a:pt x="158467" y="0"/>
              </a:moveTo>
              <a:lnTo>
                <a:pt x="158467" y="517705"/>
              </a:lnTo>
              <a:lnTo>
                <a:pt x="0" y="51770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E65AE-A4F7-4A9C-BEC5-16FB56FE1824}">
      <dsp:nvSpPr>
        <dsp:cNvPr id="0" name=""/>
        <dsp:cNvSpPr/>
      </dsp:nvSpPr>
      <dsp:spPr>
        <a:xfrm>
          <a:off x="2972944" y="1426727"/>
          <a:ext cx="91440" cy="224160"/>
        </a:xfrm>
        <a:custGeom>
          <a:avLst/>
          <a:gdLst/>
          <a:ahLst/>
          <a:cxnLst/>
          <a:rect l="0" t="0" r="0" b="0"/>
          <a:pathLst>
            <a:path>
              <a:moveTo>
                <a:pt x="92107" y="0"/>
              </a:moveTo>
              <a:lnTo>
                <a:pt x="92107" y="112080"/>
              </a:lnTo>
              <a:lnTo>
                <a:pt x="45720" y="112080"/>
              </a:lnTo>
              <a:lnTo>
                <a:pt x="45720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06377-2791-4D6E-9A19-4E7C732379B6}">
      <dsp:nvSpPr>
        <dsp:cNvPr id="0" name=""/>
        <dsp:cNvSpPr/>
      </dsp:nvSpPr>
      <dsp:spPr>
        <a:xfrm>
          <a:off x="1773984" y="1426727"/>
          <a:ext cx="1291067" cy="224160"/>
        </a:xfrm>
        <a:custGeom>
          <a:avLst/>
          <a:gdLst/>
          <a:ahLst/>
          <a:cxnLst/>
          <a:rect l="0" t="0" r="0" b="0"/>
          <a:pathLst>
            <a:path>
              <a:moveTo>
                <a:pt x="1291067" y="0"/>
              </a:moveTo>
              <a:lnTo>
                <a:pt x="1291067" y="112080"/>
              </a:lnTo>
              <a:lnTo>
                <a:pt x="0" y="112080"/>
              </a:lnTo>
              <a:lnTo>
                <a:pt x="0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F5352-3E91-4C08-924D-52986F94E736}">
      <dsp:nvSpPr>
        <dsp:cNvPr id="0" name=""/>
        <dsp:cNvSpPr/>
      </dsp:nvSpPr>
      <dsp:spPr>
        <a:xfrm>
          <a:off x="529304" y="1426727"/>
          <a:ext cx="2535747" cy="224160"/>
        </a:xfrm>
        <a:custGeom>
          <a:avLst/>
          <a:gdLst/>
          <a:ahLst/>
          <a:cxnLst/>
          <a:rect l="0" t="0" r="0" b="0"/>
          <a:pathLst>
            <a:path>
              <a:moveTo>
                <a:pt x="2535747" y="0"/>
              </a:moveTo>
              <a:lnTo>
                <a:pt x="2535747" y="112080"/>
              </a:lnTo>
              <a:lnTo>
                <a:pt x="0" y="112080"/>
              </a:lnTo>
              <a:lnTo>
                <a:pt x="0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BBC1-6D5C-4E67-ACC3-F531F33748BC}">
      <dsp:nvSpPr>
        <dsp:cNvPr id="0" name=""/>
        <dsp:cNvSpPr/>
      </dsp:nvSpPr>
      <dsp:spPr>
        <a:xfrm>
          <a:off x="2327114" y="798811"/>
          <a:ext cx="1475874" cy="627916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SKUPŠČINA</a:t>
          </a:r>
        </a:p>
      </dsp:txBody>
      <dsp:txXfrm>
        <a:off x="2327114" y="798811"/>
        <a:ext cx="1475874" cy="627916"/>
      </dsp:txXfrm>
    </dsp:sp>
    <dsp:sp modelId="{9AA3CBCF-DC22-40F1-BF21-7DCBFD28073E}">
      <dsp:nvSpPr>
        <dsp:cNvPr id="0" name=""/>
        <dsp:cNvSpPr/>
      </dsp:nvSpPr>
      <dsp:spPr>
        <a:xfrm>
          <a:off x="2786728" y="124619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2786728" y="1246198"/>
        <a:ext cx="834970" cy="160114"/>
      </dsp:txXfrm>
    </dsp:sp>
    <dsp:sp modelId="{2266E2C0-C9F5-435F-BBFA-1F4ADC6E598B}">
      <dsp:nvSpPr>
        <dsp:cNvPr id="0" name=""/>
        <dsp:cNvSpPr/>
      </dsp:nvSpPr>
      <dsp:spPr>
        <a:xfrm>
          <a:off x="65432" y="1650888"/>
          <a:ext cx="927744" cy="480344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NADZORNI ODBOR</a:t>
          </a:r>
        </a:p>
      </dsp:txBody>
      <dsp:txXfrm>
        <a:off x="65432" y="1650888"/>
        <a:ext cx="927744" cy="480344"/>
      </dsp:txXfrm>
    </dsp:sp>
    <dsp:sp modelId="{835F7747-7CF7-46BB-BB87-4E8C6D267D0B}">
      <dsp:nvSpPr>
        <dsp:cNvPr id="0" name=""/>
        <dsp:cNvSpPr/>
      </dsp:nvSpPr>
      <dsp:spPr>
        <a:xfrm>
          <a:off x="250981" y="2024490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250981" y="2024490"/>
        <a:ext cx="834970" cy="160114"/>
      </dsp:txXfrm>
    </dsp:sp>
    <dsp:sp modelId="{4B5D8EEA-EF14-40EE-B47B-6657962B42CF}">
      <dsp:nvSpPr>
        <dsp:cNvPr id="0" name=""/>
        <dsp:cNvSpPr/>
      </dsp:nvSpPr>
      <dsp:spPr>
        <a:xfrm>
          <a:off x="1310112" y="1650888"/>
          <a:ext cx="927744" cy="480344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DISCIPLINSKA KOMISIJA</a:t>
          </a:r>
        </a:p>
      </dsp:txBody>
      <dsp:txXfrm>
        <a:off x="1310112" y="1650888"/>
        <a:ext cx="927744" cy="480344"/>
      </dsp:txXfrm>
    </dsp:sp>
    <dsp:sp modelId="{93C72682-7CA9-469C-B124-6F9ACD8A26BF}">
      <dsp:nvSpPr>
        <dsp:cNvPr id="0" name=""/>
        <dsp:cNvSpPr/>
      </dsp:nvSpPr>
      <dsp:spPr>
        <a:xfrm>
          <a:off x="1495660" y="2024490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1495660" y="2024490"/>
        <a:ext cx="834970" cy="160114"/>
      </dsp:txXfrm>
    </dsp:sp>
    <dsp:sp modelId="{BFEF513B-07D6-4186-8236-1D30EB6138FD}">
      <dsp:nvSpPr>
        <dsp:cNvPr id="0" name=""/>
        <dsp:cNvSpPr/>
      </dsp:nvSpPr>
      <dsp:spPr>
        <a:xfrm>
          <a:off x="2554792" y="1650888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UPRAVNI ODBOR</a:t>
          </a:r>
        </a:p>
      </dsp:txBody>
      <dsp:txXfrm>
        <a:off x="2554792" y="1650888"/>
        <a:ext cx="927744" cy="480344"/>
      </dsp:txXfrm>
    </dsp:sp>
    <dsp:sp modelId="{4EFAE253-902B-444C-8BB1-1ED39E5A0693}">
      <dsp:nvSpPr>
        <dsp:cNvPr id="0" name=""/>
        <dsp:cNvSpPr/>
      </dsp:nvSpPr>
      <dsp:spPr>
        <a:xfrm>
          <a:off x="2740340" y="2024490"/>
          <a:ext cx="834970" cy="1601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dirty="0"/>
            <a:t>PREDSEDNIK</a:t>
          </a:r>
        </a:p>
      </dsp:txBody>
      <dsp:txXfrm>
        <a:off x="2740340" y="2024490"/>
        <a:ext cx="834970" cy="160114"/>
      </dsp:txXfrm>
    </dsp:sp>
    <dsp:sp modelId="{260C03C5-AA9E-4C66-AAF4-50FC2DC45128}">
      <dsp:nvSpPr>
        <dsp:cNvPr id="0" name=""/>
        <dsp:cNvSpPr/>
      </dsp:nvSpPr>
      <dsp:spPr>
        <a:xfrm>
          <a:off x="1932452" y="2408766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MLADINSKA KOMISIJA</a:t>
          </a:r>
        </a:p>
      </dsp:txBody>
      <dsp:txXfrm>
        <a:off x="1932452" y="2408766"/>
        <a:ext cx="927744" cy="480344"/>
      </dsp:txXfrm>
    </dsp:sp>
    <dsp:sp modelId="{A3007CFB-D470-4F7E-8382-3A9E7F89BE27}">
      <dsp:nvSpPr>
        <dsp:cNvPr id="0" name=""/>
        <dsp:cNvSpPr/>
      </dsp:nvSpPr>
      <dsp:spPr>
        <a:xfrm>
          <a:off x="211800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2118000" y="2782368"/>
        <a:ext cx="834970" cy="160114"/>
      </dsp:txXfrm>
    </dsp:sp>
    <dsp:sp modelId="{FC4D46EA-61DA-45BD-933C-A4506D1CC90D}">
      <dsp:nvSpPr>
        <dsp:cNvPr id="0" name=""/>
        <dsp:cNvSpPr/>
      </dsp:nvSpPr>
      <dsp:spPr>
        <a:xfrm>
          <a:off x="3177132" y="2408766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KOMISIJA ZA VETERANE</a:t>
          </a:r>
        </a:p>
      </dsp:txBody>
      <dsp:txXfrm>
        <a:off x="3177132" y="2408766"/>
        <a:ext cx="927744" cy="480344"/>
      </dsp:txXfrm>
    </dsp:sp>
    <dsp:sp modelId="{3D7472EF-EF5B-471C-B745-0DD36C334591}">
      <dsp:nvSpPr>
        <dsp:cNvPr id="0" name=""/>
        <dsp:cNvSpPr/>
      </dsp:nvSpPr>
      <dsp:spPr>
        <a:xfrm>
          <a:off x="336268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3362680" y="2782368"/>
        <a:ext cx="834970" cy="160114"/>
      </dsp:txXfrm>
    </dsp:sp>
    <dsp:sp modelId="{E4C6905F-3FC8-48C3-8217-FF21A00E6037}">
      <dsp:nvSpPr>
        <dsp:cNvPr id="0" name=""/>
        <dsp:cNvSpPr/>
      </dsp:nvSpPr>
      <dsp:spPr>
        <a:xfrm>
          <a:off x="1932452" y="3166644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KOMISIJA ZA ČLANICE</a:t>
          </a:r>
        </a:p>
      </dsp:txBody>
      <dsp:txXfrm>
        <a:off x="1932452" y="3166644"/>
        <a:ext cx="927744" cy="480344"/>
      </dsp:txXfrm>
    </dsp:sp>
    <dsp:sp modelId="{14995AA4-DFBA-47AC-BC55-F3671B144357}">
      <dsp:nvSpPr>
        <dsp:cNvPr id="0" name=""/>
        <dsp:cNvSpPr/>
      </dsp:nvSpPr>
      <dsp:spPr>
        <a:xfrm>
          <a:off x="2118000" y="3540245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2118000" y="3540245"/>
        <a:ext cx="834970" cy="160114"/>
      </dsp:txXfrm>
    </dsp:sp>
    <dsp:sp modelId="{C44E7320-BD1E-4162-A396-C8F1DF8E71D9}">
      <dsp:nvSpPr>
        <dsp:cNvPr id="0" name=""/>
        <dsp:cNvSpPr/>
      </dsp:nvSpPr>
      <dsp:spPr>
        <a:xfrm>
          <a:off x="3177132" y="3166644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/>
            <a:t>KOMISIJA ZA ODLIKOVANJA</a:t>
          </a:r>
        </a:p>
      </dsp:txBody>
      <dsp:txXfrm>
        <a:off x="3177132" y="3166644"/>
        <a:ext cx="927744" cy="480344"/>
      </dsp:txXfrm>
    </dsp:sp>
    <dsp:sp modelId="{733CCA3D-CC97-4BF4-93B7-3D8D9FA74232}">
      <dsp:nvSpPr>
        <dsp:cNvPr id="0" name=""/>
        <dsp:cNvSpPr/>
      </dsp:nvSpPr>
      <dsp:spPr>
        <a:xfrm>
          <a:off x="3362680" y="3540245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3362680" y="3540245"/>
        <a:ext cx="834970" cy="160114"/>
      </dsp:txXfrm>
    </dsp:sp>
    <dsp:sp modelId="{BA9136B4-9A90-4552-A32A-F0650DED63E8}">
      <dsp:nvSpPr>
        <dsp:cNvPr id="0" name=""/>
        <dsp:cNvSpPr/>
      </dsp:nvSpPr>
      <dsp:spPr>
        <a:xfrm>
          <a:off x="5044151" y="1650888"/>
          <a:ext cx="927744" cy="480344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POVELJSTVO</a:t>
          </a:r>
        </a:p>
      </dsp:txBody>
      <dsp:txXfrm>
        <a:off x="5044151" y="1650888"/>
        <a:ext cx="927744" cy="480344"/>
      </dsp:txXfrm>
    </dsp:sp>
    <dsp:sp modelId="{9A5D3644-2555-4C67-823B-39020D0B942B}">
      <dsp:nvSpPr>
        <dsp:cNvPr id="0" name=""/>
        <dsp:cNvSpPr/>
      </dsp:nvSpPr>
      <dsp:spPr>
        <a:xfrm>
          <a:off x="5229700" y="2024490"/>
          <a:ext cx="834970" cy="1601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dirty="0"/>
            <a:t>POVELJNIK</a:t>
          </a:r>
        </a:p>
      </dsp:txBody>
      <dsp:txXfrm>
        <a:off x="5229700" y="2024490"/>
        <a:ext cx="834970" cy="160114"/>
      </dsp:txXfrm>
    </dsp:sp>
    <dsp:sp modelId="{6EAAA6DE-74C0-446E-BAB7-D1848E9C528A}">
      <dsp:nvSpPr>
        <dsp:cNvPr id="0" name=""/>
        <dsp:cNvSpPr/>
      </dsp:nvSpPr>
      <dsp:spPr>
        <a:xfrm>
          <a:off x="4421811" y="2408766"/>
          <a:ext cx="927744" cy="480344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KOMISIJA ZA TEHNIKO</a:t>
          </a:r>
        </a:p>
      </dsp:txBody>
      <dsp:txXfrm>
        <a:off x="4421811" y="2408766"/>
        <a:ext cx="927744" cy="480344"/>
      </dsp:txXfrm>
    </dsp:sp>
    <dsp:sp modelId="{DC7F03D3-9A2E-4BFB-BF6F-1489C40A1C69}">
      <dsp:nvSpPr>
        <dsp:cNvPr id="0" name=""/>
        <dsp:cNvSpPr/>
      </dsp:nvSpPr>
      <dsp:spPr>
        <a:xfrm>
          <a:off x="460736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4607360" y="2782368"/>
        <a:ext cx="834970" cy="160114"/>
      </dsp:txXfrm>
    </dsp:sp>
    <dsp:sp modelId="{2F0A7DCC-9D5B-466F-B7E2-2324B6123F1F}">
      <dsp:nvSpPr>
        <dsp:cNvPr id="0" name=""/>
        <dsp:cNvSpPr/>
      </dsp:nvSpPr>
      <dsp:spPr>
        <a:xfrm>
          <a:off x="5666491" y="2408766"/>
          <a:ext cx="927744" cy="480344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dirty="0"/>
            <a:t>KOMISIJA ZA IZOBRAŽEVANJE</a:t>
          </a:r>
        </a:p>
      </dsp:txBody>
      <dsp:txXfrm>
        <a:off x="5666491" y="2408766"/>
        <a:ext cx="927744" cy="480344"/>
      </dsp:txXfrm>
    </dsp:sp>
    <dsp:sp modelId="{1045BE6B-4D4C-4C85-A5F1-E0D2E08916C1}">
      <dsp:nvSpPr>
        <dsp:cNvPr id="0" name=""/>
        <dsp:cNvSpPr/>
      </dsp:nvSpPr>
      <dsp:spPr>
        <a:xfrm>
          <a:off x="585204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5852040" y="2782368"/>
        <a:ext cx="834970" cy="16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7E3B-36D9-4F66-80A9-B9F5B77A65A5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8406-8305-4E6D-BA33-F43C24CD90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886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092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D4AF5-3939-DCAC-D1AB-7DAAAB4F4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3523C09-BDC0-91C5-27A9-C3141E801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71C5AC6C-78F1-0269-939D-24D7CEE97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7B63FA3-D6EC-E597-31B9-87A719B8B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649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1EBB6-9C61-CA90-6ECD-64CFD6D6D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85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D38E223-4D23-D467-2F73-9D59C882D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45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C524D8-FB76-ABFF-CF39-FAAA6EAC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719A78-6FC1-96E3-0A3D-1F1148C5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7255B1-92A4-E0E4-CA23-57E746D5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505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7DDE45-E087-F3AC-B165-DB28DCCD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3C252E-2DBD-D551-0155-96B23DB2D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29175E-322B-6206-E651-126888C0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9CB58B-75C8-329D-494C-492C8C3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E002B6-4294-AF9E-A408-6B4DA76A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35ABB8-B97E-6213-BC68-35D0F81C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25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1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predm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A5A94-5AD4-EDCC-2774-93D9E37D0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74863"/>
            <a:ext cx="70494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CA8A81-A926-E3CD-33AF-22F5C59B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54538"/>
            <a:ext cx="7049494" cy="1363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4561CC-C83C-6291-56B1-5721AD9E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CBBE57-658C-C189-629F-4FFA2BA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FFC4799-AB24-0EB1-8780-F56F67C6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36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5929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DFC3A-064D-1946-A540-1BF1EAD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BAFE75-66FA-32DC-7682-53E746A3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52B021-C644-27D6-C2A4-D29D7EFE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0781A7-ADDB-EE46-8B4B-4347EF26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DD93BC-32AF-E8F0-FF54-FFFF2A7D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40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79979-43BB-5FC3-6889-01C95EE4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E96C16D-2CDE-BD92-565F-A99FB13D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7085FED-0057-A5F6-C068-854291C1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1E071-E417-1F1E-B7CE-83EBB76E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E2F835-79B8-742A-5983-A06D66E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50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306188-1CA2-35FD-5EC0-E114A87B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093824-2358-1F51-426B-5BD7073DB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4A78122-B6AB-CFBF-15FE-670820A61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90B8B7-C9A2-104A-7226-5D337510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CC1E39-3790-B50C-A253-2504895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6BC6C5-08C9-E569-7437-2551569E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5611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E2BB5-68B7-5B4B-A908-1861C268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3AF16D5-27E5-FB29-5294-A40E16DC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E30CFE-CF57-38D7-DE10-61E013B4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660FC0F-0E02-1B52-5EA7-8EE2509D8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8CED9B-D734-0F0F-9A89-24CA2C722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932A98E-7C8F-DE82-D08C-AA54AF2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4132E91-7A75-5377-BE00-A22F3B97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1245C83-D5E4-C679-BE56-EE14D784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602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E4E9E-40C5-C4D1-36A6-57080793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0F46C56-A35A-1038-BF37-158D3356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E1DA8B-5909-D7D8-5971-D1408F93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17E9326-04A9-1EC2-A7B6-DA6D0A8F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363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54918F9-2633-B27C-D297-A1626E3B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B9A8312-A6DF-4A84-DB1D-E0F4B9A1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2D849C7-EE55-212F-B0E9-372208E4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41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3ABAA-7C9C-3100-2D7A-01311C59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0DEC8A-FEFC-0363-9E25-27BCB2F3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152404-74E9-4660-8555-AC4EFF62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302D4E-2CE8-CAE0-AF5F-272C42D9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0742DE-DA5B-E9D6-C7DA-8F661A32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60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DEEDED-DF4A-D77A-3E3F-18CF48F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DFDAD4-F77F-FD4D-5DEC-6DD28769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A82DE2-837C-B7F2-D1F5-2B9F5EC8B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AF5BB30-95DE-5EA3-53B4-DF2E1321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FCEC490-54C5-FDEF-0735-6C60BCB5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3102810-209C-56BF-E48C-7848F811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9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76C615-554B-7299-DC87-E12D993F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5936025-75E0-A05C-1973-4977A01D1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1BEDEF6-DC92-6624-74F7-D34A863EC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23DCB4-A858-8F75-F551-22F483E3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6C3821-C565-04C2-7212-A23169F0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1F04954-EBDF-58E3-23D9-DD44BCF4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27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04C87-6D88-22BE-09D2-9FB80B14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166455-4555-E271-3F76-22914F8E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C007B5-23BE-9B67-5A03-865021E6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A07097-B31A-822D-8113-7E091669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A60723-B256-8E38-EE1D-E573D126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4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1A417-31BA-6E23-47EF-19AA66EA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F292D8-D4DC-81C4-2A76-587CD29EA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CEDC12-B6E3-2F69-8A60-6CF371A1D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E4BD84D-0092-5FB0-EE75-BDDC40D5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E4F3ACD-085A-BAA5-1BE6-20706CD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4AB9FB-0C1A-E660-C17F-FEE319AD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34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 tre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1988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198812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681163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05075"/>
            <a:ext cx="3200400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Označba mesta besedila 4">
            <a:extLst>
              <a:ext uri="{FF2B5EF4-FFF2-40B4-BE49-F238E27FC236}">
                <a16:creationId xmlns:a16="http://schemas.microsoft.com/office/drawing/2014/main" id="{CDC440D2-1655-5DE1-290C-3BAAA8148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0" y="1681163"/>
            <a:ext cx="32019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4" name="Označba mesta vsebine 5">
            <a:extLst>
              <a:ext uri="{FF2B5EF4-FFF2-40B4-BE49-F238E27FC236}">
                <a16:creationId xmlns:a16="http://schemas.microsoft.com/office/drawing/2014/main" id="{7D2244E9-419B-E36A-1E06-7A61F622EB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2505075"/>
            <a:ext cx="3201988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77138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266D6A-A3BE-2BC4-8C2E-B198A4C0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1DB2256-C102-541D-2C41-66CC8BBC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0D749EC-4E56-BD94-32D2-C16A93AF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431F835-E535-DC48-A008-F688609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01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D9FA074-B483-B1E2-9F28-0B480C6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A0EFD0-9424-FEA1-5BCD-5B61857F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EBE7B39-287F-306E-AE52-4019C72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64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31AFA-F1BF-D8B9-C3BF-C9CEAF9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2A89FA-6642-90C3-3352-0B2ED7573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BAD18FF-3000-4879-5B0A-F5AEB0E68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AAD22E-7755-CBE9-56DB-108DBF5A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DEDAE90-5E70-47CB-5283-4DE4786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F4D9FA2-3D8B-9A6E-7AC7-A1767A72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62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554905-565C-C6C1-52AE-378969A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6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2CD22A-5FE2-EA1C-AE53-78DB62D4C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EDDDEE-6F8E-5AF4-3E0F-CFCBCAB4A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C74F4-95DE-4C91-AC62-A0BFB027CC7D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FE1B26-B75D-1AF9-DD81-9937C2637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20B4B24-A6CC-5DB9-E30C-365B4539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99E23984-7C12-A2D3-71F4-1D861CDCD5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8926" y="1825625"/>
            <a:ext cx="5032375" cy="50323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EC4A287-860C-D4D7-C6C5-5C678BE52E2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9800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37890C58-EF34-82F3-2A06-C8640FAC7B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6285"/>
          <a:stretch>
            <a:fillRect/>
          </a:stretch>
        </p:blipFill>
        <p:spPr>
          <a:xfrm>
            <a:off x="7636846" y="863600"/>
            <a:ext cx="4555154" cy="59944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3C36412-EB55-D7A1-C829-9EAF8AFE41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85813" b="3393"/>
          <a:stretch>
            <a:fillRect/>
          </a:stretch>
        </p:blipFill>
        <p:spPr>
          <a:xfrm>
            <a:off x="0" y="5927272"/>
            <a:ext cx="12192000" cy="930728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7033B1E-70AA-3F41-753C-11FD7452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900" y="365125"/>
            <a:ext cx="808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4AD145C-46AB-4695-EEA8-532F23EB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B00AA9-C43F-2EC0-5F0A-CD33E9A02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26C6C-9C0A-42B5-AB0F-287488D6265F}" type="datetimeFigureOut">
              <a:rPr lang="sl-SI" smtClean="0"/>
              <a:t>4. 01. 2026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100DCD-1EA0-7380-CD54-87A829BF6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40247A-16CD-E570-726F-B8EA9D23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9AB339E-4566-43F4-D1FF-5AB00612B28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7323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svg"/><Relationship Id="rId21" Type="http://schemas.openxmlformats.org/officeDocument/2006/relationships/image" Target="../media/image44.sv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svg"/><Relationship Id="rId41" Type="http://schemas.openxmlformats.org/officeDocument/2006/relationships/image" Target="../media/image6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svg"/><Relationship Id="rId40" Type="http://schemas.openxmlformats.org/officeDocument/2006/relationships/image" Target="../media/image63.pn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31" Type="http://schemas.openxmlformats.org/officeDocument/2006/relationships/image" Target="../media/image54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58.svg"/><Relationship Id="rId43" Type="http://schemas.openxmlformats.org/officeDocument/2006/relationships/image" Target="../media/image66.svg"/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38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FB828-22CE-84AE-1FF4-EDC0D22EF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Organizacija gasilstva in pravne osnove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6C1507-397F-315E-D4FB-121758FBFE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Tečaj Pionir II</a:t>
            </a:r>
          </a:p>
        </p:txBody>
      </p:sp>
    </p:spTree>
    <p:extLst>
      <p:ext uri="{BB962C8B-B14F-4D97-AF65-F5344CB8AC3E}">
        <p14:creationId xmlns:p14="http://schemas.microsoft.com/office/powerpoint/2010/main" val="76333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C455C-785D-4130-66C1-9CB1D993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A49A31F-C308-41B9-8F4E-0A482D2E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Čin gasilca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3C5B8A-8504-58D3-7DD5-DDBFD0FAC4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/>
              <a:t>Pogoji:</a:t>
            </a:r>
          </a:p>
          <a:p>
            <a:pPr marL="0" indent="0">
              <a:buNone/>
            </a:pPr>
            <a:r>
              <a:rPr lang="sl-SI" dirty="0"/>
              <a:t>Opravljen tečaj za gasilca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Opis:</a:t>
            </a:r>
          </a:p>
          <a:p>
            <a:pPr marL="0" indent="0">
              <a:buNone/>
            </a:pPr>
            <a:r>
              <a:rPr lang="sl-SI" dirty="0"/>
              <a:t>Obroba: rdeče barve</a:t>
            </a:r>
          </a:p>
          <a:p>
            <a:pPr marL="0" indent="0">
              <a:buNone/>
            </a:pPr>
            <a:r>
              <a:rPr lang="sl-SI" dirty="0"/>
              <a:t>Trak: rdeče barve</a:t>
            </a:r>
          </a:p>
          <a:p>
            <a:pPr marL="0" indent="0">
              <a:buNone/>
            </a:pPr>
            <a:r>
              <a:rPr lang="sl-SI" dirty="0"/>
              <a:t>Plamenica: rdeče barve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Nošenje:</a:t>
            </a:r>
          </a:p>
          <a:p>
            <a:pPr marL="0" indent="0">
              <a:buNone/>
            </a:pPr>
            <a:r>
              <a:rPr lang="sl-SI" dirty="0"/>
              <a:t>Na ramenih delovne obleke ali </a:t>
            </a:r>
            <a:br>
              <a:rPr lang="sl-SI" dirty="0"/>
            </a:br>
            <a:r>
              <a:rPr lang="sl-SI" dirty="0"/>
              <a:t>na ramenih gasilske uniforme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CD58494-B724-8D31-8F05-BCED6216C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0804" y="2649228"/>
            <a:ext cx="2496392" cy="27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17C8E328-9954-2368-1430-A5B0C22D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Čini v gasilstvu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93E1CD2E-2F68-847F-B06D-41512088A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848" y="1690688"/>
            <a:ext cx="1103181" cy="120331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3670A35-9FAA-259C-F3B2-8D40B6781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8" y="3415904"/>
            <a:ext cx="1103181" cy="120331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B1B0BF6-FE87-192E-39AF-144E79A2E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754" y="5141120"/>
            <a:ext cx="1103181" cy="1203317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B02A0FC3-6BAC-887B-D7B3-2DD2373B0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94143" y="1690688"/>
            <a:ext cx="1103181" cy="120331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4C1521A8-1F94-9950-3488-20C320C37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94143" y="3415904"/>
            <a:ext cx="1103181" cy="1203317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F77A2017-FDF3-6819-82BD-F46E0353EB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96565" y="5141120"/>
            <a:ext cx="1103181" cy="1203317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756F22FB-C165-287B-F6F9-CF66BD5810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45438" y="1690688"/>
            <a:ext cx="1103181" cy="1203317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8C1BAD1D-20FF-3846-BE28-5384413109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45438" y="3415904"/>
            <a:ext cx="1103181" cy="1203317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E3C3CC54-5058-D9A0-8B86-4CEA44809E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47376" y="5141120"/>
            <a:ext cx="1103181" cy="1203317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481AC7AD-D713-BC30-E4D2-9E7D753B47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96733" y="1690688"/>
            <a:ext cx="1103181" cy="1203317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418E67B9-1359-708F-DFD8-540B56B9BF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96733" y="3415904"/>
            <a:ext cx="1103181" cy="1203317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56DFD74D-37A7-5AA1-62D3-A174084938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8187" y="5141120"/>
            <a:ext cx="1103181" cy="1203317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EA55A0A8-87E7-7A81-EABA-831497B1677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48028" y="1690688"/>
            <a:ext cx="1103181" cy="1203317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B0D7012B-2B4F-E76C-FC8E-B80DB7934C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148028" y="3415904"/>
            <a:ext cx="1103181" cy="1203317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E6C3A06F-AB98-62A6-700B-0C504421519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148998" y="5141120"/>
            <a:ext cx="1103181" cy="1203317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11267AED-D26B-7673-88A0-CADCAD4B943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99323" y="1690688"/>
            <a:ext cx="1103181" cy="1203317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CBB78F30-1BF0-C894-E401-9B9259840B0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699323" y="3415904"/>
            <a:ext cx="1103181" cy="1203317"/>
          </a:xfrm>
          <a:prstGeom prst="rect">
            <a:avLst/>
          </a:prstGeom>
        </p:spPr>
      </p:pic>
      <p:pic>
        <p:nvPicPr>
          <p:cNvPr id="39" name="Grafika 38">
            <a:extLst>
              <a:ext uri="{FF2B5EF4-FFF2-40B4-BE49-F238E27FC236}">
                <a16:creationId xmlns:a16="http://schemas.microsoft.com/office/drawing/2014/main" id="{276B1320-BD4A-84B6-4229-29E8C9965FE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699809" y="5141120"/>
            <a:ext cx="1103181" cy="1203317"/>
          </a:xfrm>
          <a:prstGeom prst="rect">
            <a:avLst/>
          </a:prstGeom>
        </p:spPr>
      </p:pic>
      <p:pic>
        <p:nvPicPr>
          <p:cNvPr id="41" name="Grafika 40">
            <a:extLst>
              <a:ext uri="{FF2B5EF4-FFF2-40B4-BE49-F238E27FC236}">
                <a16:creationId xmlns:a16="http://schemas.microsoft.com/office/drawing/2014/main" id="{C246D056-BDB1-4EB0-5DBA-0820572CF4E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0619" y="1690688"/>
            <a:ext cx="1103181" cy="1203317"/>
          </a:xfrm>
          <a:prstGeom prst="rect">
            <a:avLst/>
          </a:prstGeom>
        </p:spPr>
      </p:pic>
      <p:pic>
        <p:nvPicPr>
          <p:cNvPr id="43" name="Grafika 42">
            <a:extLst>
              <a:ext uri="{FF2B5EF4-FFF2-40B4-BE49-F238E27FC236}">
                <a16:creationId xmlns:a16="http://schemas.microsoft.com/office/drawing/2014/main" id="{09984025-BA0F-5FFE-D7C0-FD9ADE82AA0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250619" y="3415904"/>
            <a:ext cx="1103181" cy="1203317"/>
          </a:xfrm>
          <a:prstGeom prst="rect">
            <a:avLst/>
          </a:prstGeom>
        </p:spPr>
      </p:pic>
      <p:pic>
        <p:nvPicPr>
          <p:cNvPr id="45" name="Grafika 44">
            <a:extLst>
              <a:ext uri="{FF2B5EF4-FFF2-40B4-BE49-F238E27FC236}">
                <a16:creationId xmlns:a16="http://schemas.microsoft.com/office/drawing/2014/main" id="{C7750122-4800-05CF-7007-7733BB465C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0619" y="5141120"/>
            <a:ext cx="1103181" cy="1203317"/>
          </a:xfrm>
          <a:prstGeom prst="rect">
            <a:avLst/>
          </a:prstGeom>
        </p:spPr>
      </p:pic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A744C25C-49F9-B526-1583-E1C52203179A}"/>
              </a:ext>
            </a:extLst>
          </p:cNvPr>
          <p:cNvSpPr txBox="1"/>
          <p:nvPr/>
        </p:nvSpPr>
        <p:spPr>
          <a:xfrm>
            <a:off x="5541502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NIŽJI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49" name="PoljeZBesedilom 48">
            <a:extLst>
              <a:ext uri="{FF2B5EF4-FFF2-40B4-BE49-F238E27FC236}">
                <a16:creationId xmlns:a16="http://schemas.microsoft.com/office/drawing/2014/main" id="{F6BAFD08-5482-6120-C5D3-CEC4B169378A}"/>
              </a:ext>
            </a:extLst>
          </p:cNvPr>
          <p:cNvSpPr txBox="1"/>
          <p:nvPr/>
        </p:nvSpPr>
        <p:spPr>
          <a:xfrm>
            <a:off x="3990207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VIŠJI GASILEC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49579A5B-D16E-7884-D20A-41D2046A4459}"/>
              </a:ext>
            </a:extLst>
          </p:cNvPr>
          <p:cNvSpPr txBox="1"/>
          <p:nvPr/>
        </p:nvSpPr>
        <p:spPr>
          <a:xfrm>
            <a:off x="2438912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GASILEC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064A1400-2CB7-0648-00C0-27CAB77A952E}"/>
              </a:ext>
            </a:extLst>
          </p:cNvPr>
          <p:cNvSpPr txBox="1"/>
          <p:nvPr/>
        </p:nvSpPr>
        <p:spPr>
          <a:xfrm>
            <a:off x="887617" y="6400007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GASILEC PRIPRAVNIK</a:t>
            </a: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7B631229-79A7-E6CE-591E-530206E6DE6D}"/>
              </a:ext>
            </a:extLst>
          </p:cNvPr>
          <p:cNvSpPr txBox="1"/>
          <p:nvPr/>
        </p:nvSpPr>
        <p:spPr>
          <a:xfrm>
            <a:off x="7092797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3" name="PoljeZBesedilom 52">
            <a:extLst>
              <a:ext uri="{FF2B5EF4-FFF2-40B4-BE49-F238E27FC236}">
                <a16:creationId xmlns:a16="http://schemas.microsoft.com/office/drawing/2014/main" id="{AA1D9EA1-C719-310B-A488-33D6B4097ED3}"/>
              </a:ext>
            </a:extLst>
          </p:cNvPr>
          <p:cNvSpPr txBox="1"/>
          <p:nvPr/>
        </p:nvSpPr>
        <p:spPr>
          <a:xfrm>
            <a:off x="8644092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VIŠJI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28B103BE-B598-A6CC-253F-73F35A394F67}"/>
              </a:ext>
            </a:extLst>
          </p:cNvPr>
          <p:cNvSpPr txBox="1"/>
          <p:nvPr/>
        </p:nvSpPr>
        <p:spPr>
          <a:xfrm>
            <a:off x="10102229" y="6400007"/>
            <a:ext cx="1399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VISOKI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7A673390-D70A-9DD8-50ED-D32E1CBB6328}"/>
              </a:ext>
            </a:extLst>
          </p:cNvPr>
          <p:cNvSpPr txBox="1"/>
          <p:nvPr/>
        </p:nvSpPr>
        <p:spPr>
          <a:xfrm>
            <a:off x="5541502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NIŽJI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495F3F35-82A4-26C4-1D9A-31ABC1913302}"/>
              </a:ext>
            </a:extLst>
          </p:cNvPr>
          <p:cNvSpPr txBox="1"/>
          <p:nvPr/>
        </p:nvSpPr>
        <p:spPr>
          <a:xfrm>
            <a:off x="3990207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VIŠJI GASILEC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89007FE5-E4D9-41FE-C1F2-493DB54265DD}"/>
              </a:ext>
            </a:extLst>
          </p:cNvPr>
          <p:cNvSpPr txBox="1"/>
          <p:nvPr/>
        </p:nvSpPr>
        <p:spPr>
          <a:xfrm>
            <a:off x="2438912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GASILEC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9CB5D1F3-D77B-42E0-4B96-DAA2CB3936F1}"/>
              </a:ext>
            </a:extLst>
          </p:cNvPr>
          <p:cNvSpPr txBox="1"/>
          <p:nvPr/>
        </p:nvSpPr>
        <p:spPr>
          <a:xfrm>
            <a:off x="887617" y="4674791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MLADINEC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A9DD3A1A-ADD7-F769-6ABD-F615EFFA75BD}"/>
              </a:ext>
            </a:extLst>
          </p:cNvPr>
          <p:cNvSpPr txBox="1"/>
          <p:nvPr/>
        </p:nvSpPr>
        <p:spPr>
          <a:xfrm>
            <a:off x="7092797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6E6BEAF1-BE16-9A2D-0787-BFBB7472C811}"/>
              </a:ext>
            </a:extLst>
          </p:cNvPr>
          <p:cNvSpPr txBox="1"/>
          <p:nvPr/>
        </p:nvSpPr>
        <p:spPr>
          <a:xfrm>
            <a:off x="8644092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VIŠJI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1194ED8B-18C7-B194-A9A8-5E9BB942EAC1}"/>
              </a:ext>
            </a:extLst>
          </p:cNvPr>
          <p:cNvSpPr txBox="1"/>
          <p:nvPr/>
        </p:nvSpPr>
        <p:spPr>
          <a:xfrm>
            <a:off x="10102229" y="4674791"/>
            <a:ext cx="1399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VISOKI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r>
              <a:rPr lang="sl-SI" sz="900" b="1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8AC2C21F-DA0A-6005-2B86-9C2AF9110921}"/>
              </a:ext>
            </a:extLst>
          </p:cNvPr>
          <p:cNvSpPr txBox="1"/>
          <p:nvPr/>
        </p:nvSpPr>
        <p:spPr>
          <a:xfrm>
            <a:off x="5541502" y="2949575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NIŽJI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63" name="PoljeZBesedilom 62">
            <a:extLst>
              <a:ext uri="{FF2B5EF4-FFF2-40B4-BE49-F238E27FC236}">
                <a16:creationId xmlns:a16="http://schemas.microsoft.com/office/drawing/2014/main" id="{987AC073-7CE5-9E44-7D71-921AAE9C1773}"/>
              </a:ext>
            </a:extLst>
          </p:cNvPr>
          <p:cNvSpPr txBox="1"/>
          <p:nvPr/>
        </p:nvSpPr>
        <p:spPr>
          <a:xfrm>
            <a:off x="3990207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VIŠJI GASILEC</a:t>
            </a:r>
          </a:p>
        </p:txBody>
      </p:sp>
      <p:sp>
        <p:nvSpPr>
          <p:cNvPr id="64" name="PoljeZBesedilom 63">
            <a:extLst>
              <a:ext uri="{FF2B5EF4-FFF2-40B4-BE49-F238E27FC236}">
                <a16:creationId xmlns:a16="http://schemas.microsoft.com/office/drawing/2014/main" id="{D5C5EF44-FDB4-5265-8A70-7F44D3EB92C5}"/>
              </a:ext>
            </a:extLst>
          </p:cNvPr>
          <p:cNvSpPr txBox="1"/>
          <p:nvPr/>
        </p:nvSpPr>
        <p:spPr>
          <a:xfrm>
            <a:off x="2438912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GASILEC</a:t>
            </a:r>
          </a:p>
        </p:txBody>
      </p:sp>
      <p:sp>
        <p:nvSpPr>
          <p:cNvPr id="65" name="PoljeZBesedilom 64">
            <a:extLst>
              <a:ext uri="{FF2B5EF4-FFF2-40B4-BE49-F238E27FC236}">
                <a16:creationId xmlns:a16="http://schemas.microsoft.com/office/drawing/2014/main" id="{6CFAFD85-D86B-822F-C35B-B9DD9901B48C}"/>
              </a:ext>
            </a:extLst>
          </p:cNvPr>
          <p:cNvSpPr txBox="1"/>
          <p:nvPr/>
        </p:nvSpPr>
        <p:spPr>
          <a:xfrm>
            <a:off x="887617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PIONIR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C9346853-A36C-B63B-B08B-AB166B98A396}"/>
              </a:ext>
            </a:extLst>
          </p:cNvPr>
          <p:cNvSpPr txBox="1"/>
          <p:nvPr/>
        </p:nvSpPr>
        <p:spPr>
          <a:xfrm>
            <a:off x="7092797" y="2949575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67" name="PoljeZBesedilom 66">
            <a:extLst>
              <a:ext uri="{FF2B5EF4-FFF2-40B4-BE49-F238E27FC236}">
                <a16:creationId xmlns:a16="http://schemas.microsoft.com/office/drawing/2014/main" id="{DD364DB1-C664-4C85-AD37-0626A2469516}"/>
              </a:ext>
            </a:extLst>
          </p:cNvPr>
          <p:cNvSpPr txBox="1"/>
          <p:nvPr/>
        </p:nvSpPr>
        <p:spPr>
          <a:xfrm>
            <a:off x="8644092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VIŠJI GASILSKI ČASTNIK </a:t>
            </a:r>
          </a:p>
        </p:txBody>
      </p:sp>
      <p:sp>
        <p:nvSpPr>
          <p:cNvPr id="68" name="PoljeZBesedilom 67">
            <a:extLst>
              <a:ext uri="{FF2B5EF4-FFF2-40B4-BE49-F238E27FC236}">
                <a16:creationId xmlns:a16="http://schemas.microsoft.com/office/drawing/2014/main" id="{A7FC7E96-D828-74CA-BC33-A6FB67480ED7}"/>
              </a:ext>
            </a:extLst>
          </p:cNvPr>
          <p:cNvSpPr txBox="1"/>
          <p:nvPr/>
        </p:nvSpPr>
        <p:spPr>
          <a:xfrm>
            <a:off x="10102229" y="2949575"/>
            <a:ext cx="1399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VISOKI GASILSKI ČASTNIK </a:t>
            </a:r>
            <a:br>
              <a:rPr lang="sl-SI" sz="900" b="1" dirty="0">
                <a:latin typeface="Arial Narrow" panose="020B0606020202030204" pitchFamily="34" charset="0"/>
              </a:rPr>
            </a:br>
            <a:endParaRPr lang="sl-SI" sz="9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D00AC8-8F19-EEF2-7788-23A4E000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Specialnosti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269FE69E-8C9E-ECF0-A760-EDB3D3F7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8855" y="4465563"/>
            <a:ext cx="1258632" cy="1729925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0A709C4B-ED68-68C5-BB87-CD07FBDCB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5488" y="1950641"/>
            <a:ext cx="1258632" cy="172992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EDF1769F-0A73-3E26-7EFE-DC1805DC6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5488" y="4465563"/>
            <a:ext cx="1258632" cy="1729925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5321B1B0-C8E9-5D84-FA00-584076157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2121" y="4465563"/>
            <a:ext cx="1258632" cy="172992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9760B6D3-E630-EE5C-FEC4-D39D45FCE6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35589" y="4465565"/>
            <a:ext cx="1258632" cy="1729925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147B56E9-6875-8A74-2805-DF3A2994FF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32222" y="4465564"/>
            <a:ext cx="1258632" cy="1729925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D2B11AE6-FBCF-1081-0F95-05DA989124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28855" y="1950641"/>
            <a:ext cx="1258632" cy="1729925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3139ED44-6F8E-1A7B-1A17-4FFD556677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2121" y="1950641"/>
            <a:ext cx="1258632" cy="1729925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01CB671F-FFE1-B4D5-7EE4-BBC74E90B9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35589" y="1950641"/>
            <a:ext cx="1258632" cy="1729925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841AB96E-1835-51CA-D431-AF41FA647E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2222" y="1950641"/>
            <a:ext cx="1258632" cy="1729925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D52878FD-BA80-D3F5-78EC-A8C617A76FB2}"/>
              </a:ext>
            </a:extLst>
          </p:cNvPr>
          <p:cNvSpPr txBox="1"/>
          <p:nvPr/>
        </p:nvSpPr>
        <p:spPr>
          <a:xfrm>
            <a:off x="3525488" y="3721047"/>
            <a:ext cx="1258632" cy="524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SODNIK GASILSKIH IN GASILSKO-ŠPORTNIH DISCIPLIN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3CF00B34-0973-300B-5A43-206207AD4187}"/>
              </a:ext>
            </a:extLst>
          </p:cNvPr>
          <p:cNvSpPr txBox="1"/>
          <p:nvPr/>
        </p:nvSpPr>
        <p:spPr>
          <a:xfrm>
            <a:off x="1722121" y="3721047"/>
            <a:ext cx="1258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MENTOR MLADINE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00D97EEA-E122-E950-5495-C56223254CC7}"/>
              </a:ext>
            </a:extLst>
          </p:cNvPr>
          <p:cNvSpPr txBox="1"/>
          <p:nvPr/>
        </p:nvSpPr>
        <p:spPr>
          <a:xfrm>
            <a:off x="5271702" y="3721047"/>
            <a:ext cx="13729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NOSILEC IZOLIRNEGA DIHALNEGA APARATA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E5B548AD-27DE-A63B-A019-4B9B2E1CB2A6}"/>
              </a:ext>
            </a:extLst>
          </p:cNvPr>
          <p:cNvSpPr txBox="1"/>
          <p:nvPr/>
        </p:nvSpPr>
        <p:spPr>
          <a:xfrm>
            <a:off x="7132222" y="3721047"/>
            <a:ext cx="1258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BOLNIČAR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B0F8AFBE-AF4A-77B1-4112-8DFE61F12177}"/>
              </a:ext>
            </a:extLst>
          </p:cNvPr>
          <p:cNvSpPr txBox="1"/>
          <p:nvPr/>
        </p:nvSpPr>
        <p:spPr>
          <a:xfrm>
            <a:off x="8935589" y="3721047"/>
            <a:ext cx="1258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STROJNIK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489B9CAD-CBE5-FDFB-3438-2030F8F40649}"/>
              </a:ext>
            </a:extLst>
          </p:cNvPr>
          <p:cNvSpPr txBox="1"/>
          <p:nvPr/>
        </p:nvSpPr>
        <p:spPr>
          <a:xfrm>
            <a:off x="3525488" y="6230749"/>
            <a:ext cx="12586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GAŠENJE POŽAROV </a:t>
            </a:r>
            <a:br>
              <a:rPr lang="sl-SI" sz="1100" b="1" dirty="0">
                <a:latin typeface="Arial Narrow" panose="020B0606020202030204" pitchFamily="34" charset="0"/>
              </a:rPr>
            </a:br>
            <a:r>
              <a:rPr lang="sl-SI" sz="1100" b="1" dirty="0">
                <a:latin typeface="Arial Narrow" panose="020B0606020202030204" pitchFamily="34" charset="0"/>
              </a:rPr>
              <a:t>V NARAVI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84072F8E-DA45-8FB0-7F4C-1AF663A926EE}"/>
              </a:ext>
            </a:extLst>
          </p:cNvPr>
          <p:cNvSpPr txBox="1"/>
          <p:nvPr/>
        </p:nvSpPr>
        <p:spPr>
          <a:xfrm>
            <a:off x="1722121" y="6230749"/>
            <a:ext cx="12586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GAŠENJE NOTRANJIH POŽAROV – MODUL A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E674AE29-B9B5-EBE9-89F8-4EE84D06908E}"/>
              </a:ext>
            </a:extLst>
          </p:cNvPr>
          <p:cNvSpPr txBox="1"/>
          <p:nvPr/>
        </p:nvSpPr>
        <p:spPr>
          <a:xfrm>
            <a:off x="5271702" y="6230749"/>
            <a:ext cx="13729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TEHNIČNI REŠEVALEC PRI NARAVNIH NESREČAH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34" name="PoljeZBesedilom 33">
            <a:extLst>
              <a:ext uri="{FF2B5EF4-FFF2-40B4-BE49-F238E27FC236}">
                <a16:creationId xmlns:a16="http://schemas.microsoft.com/office/drawing/2014/main" id="{3B5D7487-5A54-F79B-1C89-8960EE8049D7}"/>
              </a:ext>
            </a:extLst>
          </p:cNvPr>
          <p:cNvSpPr txBox="1"/>
          <p:nvPr/>
        </p:nvSpPr>
        <p:spPr>
          <a:xfrm>
            <a:off x="7077642" y="6230749"/>
            <a:ext cx="136779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TEHNIČNI REŠEVALEC PRI PROMETNIH NESREČAH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205A957C-A338-69D8-B61E-60C6AA08580C}"/>
              </a:ext>
            </a:extLst>
          </p:cNvPr>
          <p:cNvSpPr txBox="1"/>
          <p:nvPr/>
        </p:nvSpPr>
        <p:spPr>
          <a:xfrm>
            <a:off x="8935589" y="6230749"/>
            <a:ext cx="125863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dirty="0">
                <a:latin typeface="Arial Narrow" panose="020B0606020202030204" pitchFamily="34" charset="0"/>
              </a:rPr>
              <a:t>REŠEVALEC </a:t>
            </a:r>
            <a:br>
              <a:rPr lang="sl-SI" sz="1100" b="1" dirty="0">
                <a:latin typeface="Arial Narrow" panose="020B0606020202030204" pitchFamily="34" charset="0"/>
              </a:rPr>
            </a:br>
            <a:r>
              <a:rPr lang="sl-SI" sz="1100" b="1" dirty="0">
                <a:latin typeface="Arial Narrow" panose="020B0606020202030204" pitchFamily="34" charset="0"/>
              </a:rPr>
              <a:t>OB NESREČAH Z NEVARNIMI SNOVMI</a:t>
            </a:r>
            <a:endParaRPr lang="sl-SI" sz="9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321BF-B8E9-16B6-7259-21761608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F4540A-3624-C6FC-F13E-BC170117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Pravilniki v gasilstvu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172FE8-BD10-BBEE-7AE0-ABC71C9F34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853282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FE8057A-7447-8148-5FF2-52A10FD7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Pravila gasilske službe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ABB16080-A5BB-1A95-5244-0D01D3A5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4744" cy="4351338"/>
          </a:xfrm>
        </p:spPr>
        <p:txBody>
          <a:bodyPr/>
          <a:lstStyle/>
          <a:p>
            <a:r>
              <a:rPr lang="sl-SI" dirty="0"/>
              <a:t>Naloge gasilstva</a:t>
            </a:r>
          </a:p>
          <a:p>
            <a:r>
              <a:rPr lang="sl-SI" dirty="0"/>
              <a:t>Ravnanje in odnosi</a:t>
            </a:r>
          </a:p>
          <a:p>
            <a:r>
              <a:rPr lang="sl-SI" dirty="0"/>
              <a:t>Razvrščanje in gasilske formacije</a:t>
            </a:r>
          </a:p>
          <a:p>
            <a:r>
              <a:rPr lang="sl-SI" dirty="0"/>
              <a:t>Gasilski objekti</a:t>
            </a:r>
          </a:p>
          <a:p>
            <a:r>
              <a:rPr lang="sl-SI" dirty="0"/>
              <a:t>Oblike sodelovanja gasilskih enot</a:t>
            </a:r>
          </a:p>
          <a:p>
            <a:r>
              <a:rPr lang="sl-SI" dirty="0"/>
              <a:t>Usposabljanje</a:t>
            </a:r>
          </a:p>
          <a:p>
            <a:r>
              <a:rPr lang="sl-SI" dirty="0"/>
              <a:t>Preventiva, pripravljenost in intervencije</a:t>
            </a:r>
          </a:p>
          <a:p>
            <a:r>
              <a:rPr lang="sl-SI" dirty="0"/>
              <a:t>Gasilske prireditve in žalovanja</a:t>
            </a:r>
          </a:p>
          <a:p>
            <a:endParaRPr lang="sl-SI" dirty="0"/>
          </a:p>
        </p:txBody>
      </p:sp>
      <p:pic>
        <p:nvPicPr>
          <p:cNvPr id="7" name="Slika 6" descr="Slika, ki vsebuje besede besedilo, pisava, papir, objava&#10;&#10;Vsebina, ustvarjena z UI, morda ni pravilna.">
            <a:extLst>
              <a:ext uri="{FF2B5EF4-FFF2-40B4-BE49-F238E27FC236}">
                <a16:creationId xmlns:a16="http://schemas.microsoft.com/office/drawing/2014/main" id="{9458517F-7C5B-047C-A4FD-57883437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243" y="1898053"/>
            <a:ext cx="3380891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 descr="Slika, ki vsebuje besede besedilo, pisava, papir, objava&#10;&#10;Vsebina, ustvarjena z UI, morda ni pravilna.">
            <a:extLst>
              <a:ext uri="{FF2B5EF4-FFF2-40B4-BE49-F238E27FC236}">
                <a16:creationId xmlns:a16="http://schemas.microsoft.com/office/drawing/2014/main" id="{1D80E8C4-8FFD-991D-3473-4C7104F9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429" y="1825625"/>
            <a:ext cx="3380891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 descr="Slika, ki vsebuje besede besedilo, pisava, papir, objava&#10;&#10;Vsebina, ustvarjena z UI, morda ni pravilna.">
            <a:extLst>
              <a:ext uri="{FF2B5EF4-FFF2-40B4-BE49-F238E27FC236}">
                <a16:creationId xmlns:a16="http://schemas.microsoft.com/office/drawing/2014/main" id="{5E72468D-AF01-3069-ACBE-323958D1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15" y="1753197"/>
            <a:ext cx="3380891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2477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AC70C-D950-85A4-5A09-88EC8D24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F315B14D-78E1-FAF9-A20C-D60A316C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Pravila gasilske službe prostovoljnih gasilcev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D2AC8BF-E84E-5014-9F86-EAE78477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420"/>
            <a:ext cx="6714744" cy="3904542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800"/>
              </a:spcBef>
            </a:pPr>
            <a:r>
              <a:rPr lang="sl-SI" dirty="0"/>
              <a:t>Članstvo v prostovoljni gasilski enoti</a:t>
            </a:r>
          </a:p>
          <a:p>
            <a:pPr>
              <a:spcBef>
                <a:spcPts val="1800"/>
              </a:spcBef>
            </a:pPr>
            <a:r>
              <a:rPr lang="sl-SI" dirty="0"/>
              <a:t>Operativno vodenje prostovoljnih gasilskih organizacij</a:t>
            </a:r>
          </a:p>
          <a:p>
            <a:pPr>
              <a:spcBef>
                <a:spcPts val="1800"/>
              </a:spcBef>
            </a:pPr>
            <a:r>
              <a:rPr lang="sl-SI" dirty="0"/>
              <a:t>Pravice in dolžnosti gasilskih vodij</a:t>
            </a:r>
          </a:p>
          <a:p>
            <a:pPr>
              <a:spcBef>
                <a:spcPts val="1800"/>
              </a:spcBef>
            </a:pPr>
            <a:r>
              <a:rPr lang="sl-SI" dirty="0"/>
              <a:t>Usposabljanje</a:t>
            </a:r>
          </a:p>
          <a:p>
            <a:pPr>
              <a:spcBef>
                <a:spcPts val="1800"/>
              </a:spcBef>
            </a:pPr>
            <a:r>
              <a:rPr lang="sl-SI" dirty="0"/>
              <a:t>Pogoji za pridobitev činov in položajnih oznak</a:t>
            </a:r>
          </a:p>
          <a:p>
            <a:pPr>
              <a:spcBef>
                <a:spcPts val="1800"/>
              </a:spcBef>
            </a:pPr>
            <a:r>
              <a:rPr lang="sl-SI" dirty="0"/>
              <a:t>Gasilska zaščitna in reševalna oprema</a:t>
            </a:r>
          </a:p>
          <a:p>
            <a:pPr>
              <a:spcBef>
                <a:spcPts val="1800"/>
              </a:spcBef>
            </a:pPr>
            <a:r>
              <a:rPr lang="sl-SI" dirty="0"/>
              <a:t>Gasilska tekmovanja prostovoljnih gasilcev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7A54F3-22F8-A028-2B1A-AFC5BA079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525" y="1898053"/>
            <a:ext cx="3400608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D7C2846-A7B3-FAAA-2C6A-B3C7B8F67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458" y="1825625"/>
            <a:ext cx="3400608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A121FAA-EABC-362F-B60C-20499680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15" y="1753197"/>
            <a:ext cx="3400608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8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E275-E28F-3037-6272-834EFB8D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1A329469-A6E6-B48B-12A8-D947E6C1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Pravilnik o gasilskih uniformah, oznakah, činih, opremi ter izkaznicah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DE65955A-DB53-7CEA-C4FF-B6BF1645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5671"/>
            <a:ext cx="6714744" cy="4031291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sl-SI" dirty="0"/>
              <a:t>Vrste gasilskih uniform</a:t>
            </a:r>
          </a:p>
          <a:p>
            <a:pPr>
              <a:spcBef>
                <a:spcPts val="1800"/>
              </a:spcBef>
            </a:pPr>
            <a:r>
              <a:rPr lang="sl-SI" dirty="0"/>
              <a:t>Oznake in čini gasilcev</a:t>
            </a:r>
          </a:p>
          <a:p>
            <a:pPr>
              <a:spcBef>
                <a:spcPts val="1800"/>
              </a:spcBef>
            </a:pPr>
            <a:r>
              <a:rPr lang="sl-SI" dirty="0"/>
              <a:t>Gasilske izkaznice</a:t>
            </a:r>
          </a:p>
          <a:p>
            <a:pPr>
              <a:spcBef>
                <a:spcPts val="1800"/>
              </a:spcBef>
            </a:pPr>
            <a:endParaRPr lang="sl-SI" dirty="0"/>
          </a:p>
        </p:txBody>
      </p:sp>
      <p:pic>
        <p:nvPicPr>
          <p:cNvPr id="9" name="Slika 8" descr="Slika, ki vsebuje besede besedilo, pisava, papir, dokument&#10;&#10;Vsebina, ustvarjena z UI, morda ni pravilna.">
            <a:extLst>
              <a:ext uri="{FF2B5EF4-FFF2-40B4-BE49-F238E27FC236}">
                <a16:creationId xmlns:a16="http://schemas.microsoft.com/office/drawing/2014/main" id="{498F8A37-E729-D4ED-E426-DB84D3446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525" y="1898053"/>
            <a:ext cx="3403193" cy="47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 descr="Slika, ki vsebuje besede besedilo, pisava, papir, dokument&#10;&#10;Vsebina, ustvarjena z UI, morda ni pravilna.">
            <a:extLst>
              <a:ext uri="{FF2B5EF4-FFF2-40B4-BE49-F238E27FC236}">
                <a16:creationId xmlns:a16="http://schemas.microsoft.com/office/drawing/2014/main" id="{77F1E2ED-7D59-C021-1C80-5DA2D202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458" y="1825625"/>
            <a:ext cx="3403193" cy="47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Slika 6" descr="Slika, ki vsebuje besede besedilo, pisava, papir, dokument&#10;&#10;Vsebina, ustvarjena z UI, morda ni pravilna.">
            <a:extLst>
              <a:ext uri="{FF2B5EF4-FFF2-40B4-BE49-F238E27FC236}">
                <a16:creationId xmlns:a16="http://schemas.microsoft.com/office/drawing/2014/main" id="{109050FE-8E38-9CAC-1DEF-395F812D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030" y="1753196"/>
            <a:ext cx="3403193" cy="47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912A4F8D-4866-2F03-61EC-FC19FAD9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2358" y="4147795"/>
            <a:ext cx="3102236" cy="23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09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BF7138-E3AC-281D-8870-4AFE0866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Gasilska oblačila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ACEB9C9-D369-F96D-3504-F64532F19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l-SI" dirty="0"/>
              <a:t>Gasilska </a:t>
            </a:r>
            <a:br>
              <a:rPr lang="sl-SI" dirty="0"/>
            </a:br>
            <a:r>
              <a:rPr lang="sl-SI" dirty="0"/>
              <a:t>delovna obleka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F361C86E-D73B-1ED9-92F6-29D92E516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l-SI" dirty="0"/>
              <a:t>Gasilska </a:t>
            </a:r>
            <a:br>
              <a:rPr lang="sl-SI" dirty="0"/>
            </a:br>
            <a:r>
              <a:rPr lang="sl-SI" dirty="0"/>
              <a:t>uniforma</a:t>
            </a:r>
          </a:p>
        </p:txBody>
      </p:sp>
      <p:pic>
        <p:nvPicPr>
          <p:cNvPr id="17" name="Označba mesta vsebine 16" descr="Slika, ki vsebuje besede oblačila, vojaška uniforma, oseba, vojaški čin&#10;&#10;Vsebina, ustvarjena z UI, morda ni pravilna.">
            <a:extLst>
              <a:ext uri="{FF2B5EF4-FFF2-40B4-BE49-F238E27FC236}">
                <a16:creationId xmlns:a16="http://schemas.microsoft.com/office/drawing/2014/main" id="{BA9D1B7A-12EF-BB37-7894-397D430EAC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373" y="2622513"/>
            <a:ext cx="1155255" cy="4235487"/>
          </a:xfrm>
        </p:spPr>
      </p:pic>
      <p:sp>
        <p:nvSpPr>
          <p:cNvPr id="8" name="Označba mesta besedila 7">
            <a:extLst>
              <a:ext uri="{FF2B5EF4-FFF2-40B4-BE49-F238E27FC236}">
                <a16:creationId xmlns:a16="http://schemas.microsoft.com/office/drawing/2014/main" id="{D85859D5-970D-8BC0-444D-F6C94241F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sl-SI" dirty="0"/>
              <a:t>Gasilska </a:t>
            </a:r>
            <a:br>
              <a:rPr lang="sl-SI" dirty="0"/>
            </a:br>
            <a:r>
              <a:rPr lang="sl-SI" dirty="0"/>
              <a:t>zaščitna obleka</a:t>
            </a:r>
          </a:p>
        </p:txBody>
      </p:sp>
      <p:pic>
        <p:nvPicPr>
          <p:cNvPr id="13" name="Označba mesta vsebine 12" descr="Slika, ki vsebuje besede oblačila, oseba, delovna obleka, zaščitno oblačilo&#10;&#10;Vsebina, ustvarjena z UI, morda ni pravilna.">
            <a:extLst>
              <a:ext uri="{FF2B5EF4-FFF2-40B4-BE49-F238E27FC236}">
                <a16:creationId xmlns:a16="http://schemas.microsoft.com/office/drawing/2014/main" id="{DA3DB642-32D4-96CC-E7D2-2E6F831142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579" y="2429154"/>
            <a:ext cx="2187472" cy="4303226"/>
          </a:xfrm>
        </p:spPr>
      </p:pic>
      <p:pic>
        <p:nvPicPr>
          <p:cNvPr id="23" name="Označba mesta vsebine 22" descr="Slika, ki vsebuje besede oblačila, oseba, vrhnja oblačila, uniforma&#10;&#10;Vsebina, ustvarjena z UI, morda ni pravilna.">
            <a:extLst>
              <a:ext uri="{FF2B5EF4-FFF2-40B4-BE49-F238E27FC236}">
                <a16:creationId xmlns:a16="http://schemas.microsoft.com/office/drawing/2014/main" id="{38F4BB31-911C-ACE9-84E5-E46B63D5BC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0" r="20082"/>
          <a:stretch>
            <a:fillRect/>
          </a:stretch>
        </p:blipFill>
        <p:spPr>
          <a:xfrm>
            <a:off x="1783533" y="2505075"/>
            <a:ext cx="1475716" cy="4111545"/>
          </a:xfrm>
        </p:spPr>
      </p:pic>
    </p:spTree>
    <p:extLst>
      <p:ext uri="{BB962C8B-B14F-4D97-AF65-F5344CB8AC3E}">
        <p14:creationId xmlns:p14="http://schemas.microsoft.com/office/powerpoint/2010/main" val="39354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0F70A-59B1-21F8-D94E-607455520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90CB5D3-81B8-3C66-1372-408E8A30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Drugi pravilniki v gasilstvu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8B002276-2A6F-4360-1EFA-5D63BC380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Pravilnik o ugotavljanju zdravstvene sposobnosti operativnih gasilcev</a:t>
            </a:r>
          </a:p>
          <a:p>
            <a:r>
              <a:rPr lang="sl-SI" dirty="0"/>
              <a:t>Pravilnik o vozilih s prednostjo</a:t>
            </a:r>
          </a:p>
          <a:p>
            <a:r>
              <a:rPr lang="sl-SI" dirty="0"/>
              <a:t>Pravilnik o usposabljanju za vožnjo manjših gasilskih vozil</a:t>
            </a:r>
          </a:p>
          <a:p>
            <a:r>
              <a:rPr lang="sl-SI" dirty="0"/>
              <a:t>Pravilnik o ukrepih za zavarovanje osebnih podatkov</a:t>
            </a:r>
          </a:p>
          <a:p>
            <a:r>
              <a:rPr lang="sl-SI" dirty="0"/>
              <a:t>Pravilnik o priznanjih in odlikovanjih</a:t>
            </a:r>
          </a:p>
          <a:p>
            <a:r>
              <a:rPr lang="sl-SI" dirty="0"/>
              <a:t>Pravilnik o delovanju mladih v gasilskih organizacijah</a:t>
            </a:r>
          </a:p>
          <a:p>
            <a:r>
              <a:rPr lang="sl-SI" dirty="0"/>
              <a:t>…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14858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9149E-3F85-435C-DD37-F76DB830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747416-462C-DDBC-1FFD-08E13B90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/>
              <a:t>Zgodovina gasilstva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26AEB5F-5971-BEAE-91E2-C30271056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81943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FE21-DBFE-F952-F786-950E2A21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4E1762-B1FB-09A8-D92B-4EB20E5A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Naloge gasilstva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5B02FD-E76F-3407-B3F0-331893E7CA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70573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4DCF-B301-3E2D-E859-7698116B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76FD331-4DAB-7F01-F94A-E68CFEA2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Gasilstvo na slovenskem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98B0FA87-58CC-4EE3-D75B-F8C1869A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509368" cy="2090920"/>
          </a:xfrm>
        </p:spPr>
        <p:txBody>
          <a:bodyPr anchor="ctr"/>
          <a:lstStyle/>
          <a:p>
            <a:r>
              <a:rPr lang="sl-SI" dirty="0"/>
              <a:t>Prva „požarna bramba“ </a:t>
            </a:r>
          </a:p>
          <a:p>
            <a:r>
              <a:rPr lang="sl-SI" dirty="0"/>
              <a:t>Metlika, 1869</a:t>
            </a:r>
          </a:p>
          <a:p>
            <a:r>
              <a:rPr lang="sl-SI" dirty="0"/>
              <a:t>Ustanovitelj: vitez dr. Josip Savinšek</a:t>
            </a:r>
          </a:p>
        </p:txBody>
      </p:sp>
      <p:pic>
        <p:nvPicPr>
          <p:cNvPr id="3" name="Slika 2" descr="Slika, ki vsebuje besede človeški obraz, oblačila, portret, oseba&#10;&#10;Vsebina, ustvarjena z UI, morda ni pravilna.">
            <a:extLst>
              <a:ext uri="{FF2B5EF4-FFF2-40B4-BE49-F238E27FC236}">
                <a16:creationId xmlns:a16="http://schemas.microsoft.com/office/drawing/2014/main" id="{C31F6715-848B-81DB-332B-F7C913A37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210" y="1825625"/>
            <a:ext cx="2511066" cy="4238478"/>
          </a:xfrm>
          <a:prstGeom prst="rect">
            <a:avLst/>
          </a:prstGeom>
        </p:spPr>
      </p:pic>
      <p:pic>
        <p:nvPicPr>
          <p:cNvPr id="7" name="Slika 6" descr="Slika, ki vsebuje besede oblačila, naglavna pokrivala, čelada, osebna zaščitna oprema&#10;&#10;Vsebina, ustvarjena z UI, morda ni pravilna.">
            <a:extLst>
              <a:ext uri="{FF2B5EF4-FFF2-40B4-BE49-F238E27FC236}">
                <a16:creationId xmlns:a16="http://schemas.microsoft.com/office/drawing/2014/main" id="{DB992008-C8AA-F839-73BF-7AD867851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916" y="4416886"/>
            <a:ext cx="1718221" cy="19465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812975-4A92-D143-EE94-64E5F5D7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273" y="4075140"/>
            <a:ext cx="3722800" cy="26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2A8C1-112A-B47C-CAE0-1CDF49FA0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7CAD2B8E-A400-F8BF-8BA2-06845D530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7640A92-02B1-588B-BD94-FB221C64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9763" cy="196737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sl-SI" dirty="0"/>
              <a:t>Ustanovljeno 25. april 1906</a:t>
            </a:r>
          </a:p>
          <a:p>
            <a:pPr>
              <a:lnSpc>
                <a:spcPct val="120000"/>
              </a:lnSpc>
            </a:pPr>
            <a:r>
              <a:rPr lang="sl-SI" dirty="0"/>
              <a:t>17 operativnih in 14 podpornih članov </a:t>
            </a:r>
          </a:p>
          <a:p>
            <a:pPr>
              <a:lnSpc>
                <a:spcPct val="120000"/>
              </a:lnSpc>
            </a:pPr>
            <a:r>
              <a:rPr lang="sl-SI" dirty="0"/>
              <a:t>1908 kupljena ročna gasilna brizgalna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988ED8F-BB9B-D738-31A8-50C7F2637B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124" y="1965367"/>
            <a:ext cx="1294321" cy="164460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E6CE7AD-11B1-2A96-795B-1EC3A10A5F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424" y="4530982"/>
            <a:ext cx="1294320" cy="164460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3446FE8-673B-7DE3-6B57-88900C178B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408" y="1965367"/>
            <a:ext cx="1294320" cy="164460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959EF21-3C5B-28CC-1AD2-59F40FD192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68" y="4486227"/>
            <a:ext cx="1271960" cy="1644606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650DA44-E01F-DEB1-F86C-81B8D0C6ACFB}"/>
              </a:ext>
            </a:extLst>
          </p:cNvPr>
          <p:cNvSpPr txBox="1"/>
          <p:nvPr/>
        </p:nvSpPr>
        <p:spPr>
          <a:xfrm>
            <a:off x="7340184" y="3609973"/>
            <a:ext cx="19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Franc Kogovšek, Janež, Rovte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98AAC72-E522-8DE3-C849-9EE29B46FF46}"/>
              </a:ext>
            </a:extLst>
          </p:cNvPr>
          <p:cNvSpPr txBox="1"/>
          <p:nvPr/>
        </p:nvSpPr>
        <p:spPr>
          <a:xfrm>
            <a:off x="9604253" y="3609973"/>
            <a:ext cx="180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Franc Gantar,</a:t>
            </a:r>
          </a:p>
          <a:p>
            <a:pPr algn="ctr"/>
            <a:r>
              <a:rPr lang="sl-SI" dirty="0"/>
              <a:t>Birt na Tratah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D510DC58-FCF4-78EB-B84E-7D15608A0836}"/>
              </a:ext>
            </a:extLst>
          </p:cNvPr>
          <p:cNvSpPr txBox="1"/>
          <p:nvPr/>
        </p:nvSpPr>
        <p:spPr>
          <a:xfrm>
            <a:off x="8163270" y="6175589"/>
            <a:ext cx="180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Franc Brenčič,</a:t>
            </a:r>
          </a:p>
          <a:p>
            <a:pPr algn="ctr"/>
            <a:r>
              <a:rPr lang="sl-SI" dirty="0"/>
              <a:t>Šinkovc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56442ECD-A86C-4A08-39D1-8E80B67A766A}"/>
              </a:ext>
            </a:extLst>
          </p:cNvPr>
          <p:cNvSpPr txBox="1"/>
          <p:nvPr/>
        </p:nvSpPr>
        <p:spPr>
          <a:xfrm>
            <a:off x="10240233" y="6130832"/>
            <a:ext cx="180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Anton Cigale, </a:t>
            </a:r>
          </a:p>
          <a:p>
            <a:pPr algn="ctr"/>
            <a:r>
              <a:rPr lang="sl-SI" dirty="0" err="1"/>
              <a:t>Kašparevc</a:t>
            </a:r>
            <a:endParaRPr lang="sl-SI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65E6BCF6-6D77-E37F-F432-9EDDDD860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242" y="3792995"/>
            <a:ext cx="7244557" cy="306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05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5E6A2-D9FF-D910-5A31-E7EA294B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C4C5003-F24E-7F60-B871-02D00A91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7DB1D41-9377-5A2F-C50A-1097AD4B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7050" cy="37750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sl-SI" dirty="0"/>
              <a:t>1910 dograjena gasilska shramba na Tratah</a:t>
            </a:r>
          </a:p>
          <a:p>
            <a:pPr>
              <a:lnSpc>
                <a:spcPct val="120000"/>
              </a:lnSpc>
            </a:pPr>
            <a:r>
              <a:rPr lang="sl-SI" dirty="0"/>
              <a:t>1913 razvit gasilski prapor</a:t>
            </a:r>
          </a:p>
          <a:p>
            <a:pPr>
              <a:lnSpc>
                <a:spcPct val="120000"/>
              </a:lnSpc>
            </a:pPr>
            <a:r>
              <a:rPr lang="sl-SI" dirty="0"/>
              <a:t>1945-1955 spada pod Okrajno poveljstvo narodne zaščite Idrija-Cerkno in pokriva Zavratec, Dole, Gore, Jelični Vrh in Medvedje Brdo</a:t>
            </a:r>
          </a:p>
          <a:p>
            <a:pPr>
              <a:lnSpc>
                <a:spcPct val="120000"/>
              </a:lnSpc>
            </a:pPr>
            <a:r>
              <a:rPr lang="sl-SI" dirty="0"/>
              <a:t>1947-1949 poteka gradnja gasilskega doma na </a:t>
            </a:r>
            <a:r>
              <a:rPr lang="sl-SI" dirty="0" err="1"/>
              <a:t>Veharšah</a:t>
            </a:r>
            <a:r>
              <a:rPr lang="sl-SI" dirty="0"/>
              <a:t>, a ni nikoli zaključena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907CA4-1DBF-8252-4928-EF971229E0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5755" y="2819761"/>
            <a:ext cx="3487666" cy="403823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A734881-5C8A-ED6A-9539-6C749465A3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4423" y="872322"/>
            <a:ext cx="1623715" cy="16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0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F104-8BFD-84A3-A8A6-B815F188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127DC175-C4AA-9BF0-79BF-0439D39C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0D982AC-CB10-15C7-8BFF-A6272483D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0469" cy="37750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dirty="0"/>
              <a:t>1952 reorganizacija okrajev</a:t>
            </a:r>
          </a:p>
          <a:p>
            <a:pPr>
              <a:lnSpc>
                <a:spcPct val="120000"/>
              </a:lnSpc>
            </a:pPr>
            <a:r>
              <a:rPr lang="sl-SI" dirty="0"/>
              <a:t>Od 1953 društvo pokriva Medvedje Brdo in Rovtarske Žibrše</a:t>
            </a:r>
          </a:p>
          <a:p>
            <a:pPr>
              <a:lnSpc>
                <a:spcPct val="120000"/>
              </a:lnSpc>
            </a:pPr>
            <a:r>
              <a:rPr lang="sl-SI" dirty="0"/>
              <a:t>1955 prva motorna brizgalna „Savica“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BF0C4E0-6D3E-2950-BB20-5B7B24F6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423" y="872322"/>
            <a:ext cx="1623715" cy="166075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BF8BF19-FA1E-58B5-9210-48DEE0E8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79" y="4333989"/>
            <a:ext cx="3168316" cy="231530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6E78659-29F9-9CF1-B758-67B55F6E21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05" y="2874640"/>
            <a:ext cx="4918937" cy="36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0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DD257-AD54-4AA7-AA18-013C2758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F9ABA50-5A1D-13BC-A4CE-46C5C792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143D4B5-9A2D-41B7-33C3-60541284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3503" cy="37750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dirty="0"/>
              <a:t>1956-1957 gradnja gasilskega doma</a:t>
            </a:r>
          </a:p>
          <a:p>
            <a:pPr>
              <a:lnSpc>
                <a:spcPct val="120000"/>
              </a:lnSpc>
            </a:pPr>
            <a:r>
              <a:rPr lang="sl-SI" dirty="0"/>
              <a:t>1964 kombi DKW, 1976 kombi IMV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662BD41-0C9D-4CA3-ABEF-3009CECC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131" y="2365300"/>
            <a:ext cx="3082505" cy="434969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0EF32D6-ACFF-259E-5B55-A85118BDE4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037" y="3710016"/>
            <a:ext cx="3584435" cy="255323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B00A098-44E1-3668-29DE-23AAA819A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22" y="873969"/>
            <a:ext cx="1623715" cy="163343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BCB8C65-CDCF-9C23-AD51-625D8C8DF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0733"/>
            <a:ext cx="5025714" cy="31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C15D-3F03-A9F6-8BE7-3B71970EC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6F2DB6D-22F8-F203-12ED-A6093EFF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Naloge gasilstva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B4387CCA-FC55-F603-FD74-263EE5E75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Gasilske organizacije opravljajo:</a:t>
            </a:r>
          </a:p>
          <a:p>
            <a:r>
              <a:rPr lang="sl-SI" dirty="0"/>
              <a:t>NALOGE GAŠENJA IN REŠEVANJA OB POŽARIH</a:t>
            </a:r>
          </a:p>
          <a:p>
            <a:r>
              <a:rPr lang="sl-SI" dirty="0"/>
              <a:t>PREVENTIVNE NALOGE VARSTVA PRED POŽAROM</a:t>
            </a:r>
          </a:p>
          <a:p>
            <a:r>
              <a:rPr lang="sl-SI" dirty="0"/>
              <a:t>NALOGE ZAŠČITE IN REŠEVANJA LJUDI IN PREMOŽENJA OB NARAVNIH IN DRUGIH NESREČAH</a:t>
            </a:r>
          </a:p>
          <a:p>
            <a:r>
              <a:rPr lang="sl-SI" dirty="0"/>
              <a:t>STORITVE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Operativnih nalog gasilstva ni mogoče opravljati kot pridobitne dejavnosti.</a:t>
            </a:r>
          </a:p>
        </p:txBody>
      </p:sp>
    </p:spTree>
    <p:extLst>
      <p:ext uri="{BB962C8B-B14F-4D97-AF65-F5344CB8AC3E}">
        <p14:creationId xmlns:p14="http://schemas.microsoft.com/office/powerpoint/2010/main" val="409054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A69F1-9B20-82CA-4E96-32A05973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EC340-1588-9371-AD50-9B4B5D81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/>
              <a:t>Organiziranost gasilskih organizacij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515A3D1-EA4C-35CD-4E67-D018242FA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9946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A937D9-AF91-EB8C-1D3B-6945D1C0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Organiziranost gasilskih organizacij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7CF9D5EE-661E-D6A8-FBDA-5765CC9F5B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37316"/>
              </p:ext>
            </p:extLst>
          </p:nvPr>
        </p:nvGraphicFramePr>
        <p:xfrm>
          <a:off x="2465373" y="1817533"/>
          <a:ext cx="726125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41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770E-5948-98DE-2A40-41F151F3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CA6082C-85D5-2D37-6EC5-A35707F5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Organiziranost PGD</a:t>
            </a:r>
          </a:p>
        </p:txBody>
      </p:sp>
      <p:graphicFrame>
        <p:nvGraphicFramePr>
          <p:cNvPr id="2" name="Označba mesta vsebine 1">
            <a:extLst>
              <a:ext uri="{FF2B5EF4-FFF2-40B4-BE49-F238E27FC236}">
                <a16:creationId xmlns:a16="http://schemas.microsoft.com/office/drawing/2014/main" id="{11312BB0-5FB8-F384-2346-AAC507A8F1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583290"/>
              </p:ext>
            </p:extLst>
          </p:nvPr>
        </p:nvGraphicFramePr>
        <p:xfrm>
          <a:off x="445062" y="1917812"/>
          <a:ext cx="6752443" cy="449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0ED0EBD-BCD2-6FD1-E9B1-28D4F316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152" y="2847260"/>
            <a:ext cx="1572202" cy="20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A22991-C6B9-9686-D311-6A2C0A41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2606" y="2847258"/>
            <a:ext cx="1572202" cy="20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E399EE62-07F5-7BD7-D928-949E821E85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57617" y="4321770"/>
            <a:ext cx="734381" cy="1338832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BB6228C4-0118-3706-888A-2FE2BF2E6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4164" y="4321771"/>
            <a:ext cx="734380" cy="1338832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FA9789D-6BBA-46A2-17B4-CDBCC055363C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JAN CIGALE,</a:t>
            </a:r>
          </a:p>
          <a:p>
            <a:pPr algn="ctr"/>
            <a:r>
              <a:rPr lang="sl-SI" sz="1400" b="1" dirty="0"/>
              <a:t>PREDSEDNIK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B95D53F-9934-0424-839F-2293D7BDB42E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GREGOR MLINAR,</a:t>
            </a:r>
          </a:p>
          <a:p>
            <a:pPr algn="ctr"/>
            <a:r>
              <a:rPr lang="sl-SI" sz="1400" b="1" dirty="0"/>
              <a:t>POVELJNIK</a:t>
            </a:r>
          </a:p>
        </p:txBody>
      </p:sp>
    </p:spTree>
    <p:extLst>
      <p:ext uri="{BB962C8B-B14F-4D97-AF65-F5344CB8AC3E}">
        <p14:creationId xmlns:p14="http://schemas.microsoft.com/office/powerpoint/2010/main" val="3500612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D81C-D94A-7E98-9820-CCF266D87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54C7D236-E4DF-F0E6-74A8-1D896832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Organiziranost GZ</a:t>
            </a:r>
          </a:p>
        </p:txBody>
      </p:sp>
      <p:graphicFrame>
        <p:nvGraphicFramePr>
          <p:cNvPr id="2" name="Označba mesta vsebine 1">
            <a:extLst>
              <a:ext uri="{FF2B5EF4-FFF2-40B4-BE49-F238E27FC236}">
                <a16:creationId xmlns:a16="http://schemas.microsoft.com/office/drawing/2014/main" id="{3761D456-F297-5B29-7721-1D385B73D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514614"/>
              </p:ext>
            </p:extLst>
          </p:nvPr>
        </p:nvGraphicFramePr>
        <p:xfrm>
          <a:off x="445062" y="1917812"/>
          <a:ext cx="6752443" cy="449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D5265E3-AB8D-62C4-04A3-33DAC6623843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MOJCA CEMPRE,</a:t>
            </a:r>
          </a:p>
          <a:p>
            <a:pPr algn="ctr"/>
            <a:r>
              <a:rPr lang="sl-SI" sz="1400" b="1" dirty="0"/>
              <a:t>PREDSEDNICA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CFDE06E3-BA1F-817C-D423-320790FFF400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TOMAŽ RUPNIK</a:t>
            </a:r>
          </a:p>
          <a:p>
            <a:pPr algn="ctr"/>
            <a:r>
              <a:rPr lang="sl-SI" sz="1400" b="1" dirty="0"/>
              <a:t>POVELJNIK</a:t>
            </a:r>
          </a:p>
        </p:txBody>
      </p:sp>
      <p:pic>
        <p:nvPicPr>
          <p:cNvPr id="5" name="Slika 4" descr="Slika, ki vsebuje besede oseba, človeški obraz, oblačila, ovratnik&#10;&#10;Vsebina, ustvarjena z UI, morda ni pravilna.">
            <a:extLst>
              <a:ext uri="{FF2B5EF4-FFF2-40B4-BE49-F238E27FC236}">
                <a16:creationId xmlns:a16="http://schemas.microsoft.com/office/drawing/2014/main" id="{EF74B08A-3E86-3E43-794E-39FFB336BC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52606" y="2861155"/>
            <a:ext cx="1569904" cy="2093204"/>
          </a:xfrm>
          <a:prstGeom prst="rect">
            <a:avLst/>
          </a:prstGeom>
        </p:spPr>
      </p:pic>
      <p:pic>
        <p:nvPicPr>
          <p:cNvPr id="7" name="Slika 6" descr="Slika, ki vsebuje besede oblačila, oseba, človeški obraz, ovratnik&#10;&#10;Vsebina, ustvarjena z UI, morda ni pravilna.">
            <a:extLst>
              <a:ext uri="{FF2B5EF4-FFF2-40B4-BE49-F238E27FC236}">
                <a16:creationId xmlns:a16="http://schemas.microsoft.com/office/drawing/2014/main" id="{027D65D3-3748-BF79-E0ED-79961B7B66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7157" y="2858091"/>
            <a:ext cx="1572201" cy="209626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B010771B-D162-A334-62D4-C035334871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4164" y="4321771"/>
            <a:ext cx="734380" cy="1338832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86D76EE4-7FA5-38D0-CEBC-1C4480797F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57617" y="4321771"/>
            <a:ext cx="734380" cy="1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485BF-F187-D97B-DA3F-B849F0286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E53A47-6457-03B4-0CCD-8AF87B95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Gasilske oznake, </a:t>
            </a:r>
            <a:br>
              <a:rPr lang="sl-SI" dirty="0"/>
            </a:br>
            <a:r>
              <a:rPr lang="sl-SI" dirty="0"/>
              <a:t>čini in funkcije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D737D0B-18F1-D541-3ED9-D4EFCC3FF5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0360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F97BE-4051-891E-1059-32D14E92F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7BA48D8-C0AE-2DCB-5F07-2F6EB27F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Čin pionirja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A4656B02-1410-4E4B-FA02-534582AA17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0804" y="2649229"/>
            <a:ext cx="2496392" cy="2704130"/>
          </a:xfr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E455373-C064-2B50-B341-433566070C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/>
              <a:t>Pogoji:</a:t>
            </a:r>
          </a:p>
          <a:p>
            <a:pPr marL="0" indent="0">
              <a:buNone/>
            </a:pPr>
            <a:r>
              <a:rPr lang="sl-SI" dirty="0"/>
              <a:t>Opravljen tečaj pionir I in II</a:t>
            </a:r>
          </a:p>
          <a:p>
            <a:pPr marL="0" indent="0">
              <a:buNone/>
            </a:pPr>
            <a:r>
              <a:rPr lang="sl-SI" dirty="0"/>
              <a:t>Starost 9 let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Opis:</a:t>
            </a:r>
          </a:p>
          <a:p>
            <a:pPr marL="0" indent="0">
              <a:buNone/>
            </a:pPr>
            <a:r>
              <a:rPr lang="sl-SI" dirty="0"/>
              <a:t>Obroba: modre barve</a:t>
            </a:r>
          </a:p>
          <a:p>
            <a:pPr marL="0" indent="0">
              <a:buNone/>
            </a:pPr>
            <a:r>
              <a:rPr lang="sl-SI" dirty="0"/>
              <a:t>Trak: oranžne barve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Nošenje:</a:t>
            </a:r>
          </a:p>
          <a:p>
            <a:pPr marL="0" indent="0">
              <a:buNone/>
            </a:pPr>
            <a:r>
              <a:rPr lang="sl-SI" dirty="0"/>
              <a:t>Na ramenih delovne obleke</a:t>
            </a:r>
          </a:p>
        </p:txBody>
      </p:sp>
    </p:spTree>
    <p:extLst>
      <p:ext uri="{BB962C8B-B14F-4D97-AF65-F5344CB8AC3E}">
        <p14:creationId xmlns:p14="http://schemas.microsoft.com/office/powerpoint/2010/main" val="2311049490"/>
      </p:ext>
    </p:extLst>
  </p:cSld>
  <p:clrMapOvr>
    <a:masterClrMapping/>
  </p:clrMapOvr>
</p:sld>
</file>

<file path=ppt/theme/theme1.xml><?xml version="1.0" encoding="utf-8"?>
<a:theme xmlns:a="http://schemas.openxmlformats.org/drawingml/2006/main" name="Vsebin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aslovi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18544</TotalTime>
  <Words>637</Words>
  <Application>Microsoft Office PowerPoint</Application>
  <PresentationFormat>Širokozaslonsko</PresentationFormat>
  <Paragraphs>177</Paragraphs>
  <Slides>24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24</vt:i4>
      </vt:variant>
    </vt:vector>
  </HeadingPairs>
  <TitlesOfParts>
    <vt:vector size="30" baseType="lpstr">
      <vt:lpstr>Aptos</vt:lpstr>
      <vt:lpstr>Arial</vt:lpstr>
      <vt:lpstr>Arial Narrow</vt:lpstr>
      <vt:lpstr>Georgia</vt:lpstr>
      <vt:lpstr>Vsebina</vt:lpstr>
      <vt:lpstr>Naslovi</vt:lpstr>
      <vt:lpstr>Organizacija gasilstva in pravne osnove</vt:lpstr>
      <vt:lpstr>Naloge gasilstva</vt:lpstr>
      <vt:lpstr>Naloge gasilstva</vt:lpstr>
      <vt:lpstr>Organiziranost gasilskih organizacij</vt:lpstr>
      <vt:lpstr>Organiziranost gasilskih organizacij</vt:lpstr>
      <vt:lpstr>Organiziranost PGD</vt:lpstr>
      <vt:lpstr>Organiziranost GZ</vt:lpstr>
      <vt:lpstr>Gasilske oznake,  čini in funkcije</vt:lpstr>
      <vt:lpstr>Čin pionirja</vt:lpstr>
      <vt:lpstr>Čin gasilca</vt:lpstr>
      <vt:lpstr>Čini v gasilstvu</vt:lpstr>
      <vt:lpstr>Specialnosti</vt:lpstr>
      <vt:lpstr>Pravilniki v gasilstvu</vt:lpstr>
      <vt:lpstr>Pravila gasilske službe</vt:lpstr>
      <vt:lpstr>Pravila gasilske službe prostovoljnih gasilcev</vt:lpstr>
      <vt:lpstr>Pravilnik o gasilskih uniformah, oznakah, činih, opremi ter izkaznicah</vt:lpstr>
      <vt:lpstr>Gasilska oblačila</vt:lpstr>
      <vt:lpstr>Drugi pravilniki v gasilstvu</vt:lpstr>
      <vt:lpstr>Zgodovina gasilstva</vt:lpstr>
      <vt:lpstr>Gasilstvo na slovenskem</vt:lpstr>
      <vt:lpstr>PGD Medvedje Brdo</vt:lpstr>
      <vt:lpstr>PGD Medvedje Brdo</vt:lpstr>
      <vt:lpstr>PGD Medvedje Brdo</vt:lpstr>
      <vt:lpstr>PGD Medvedje Brdo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Gladek</dc:creator>
  <cp:lastModifiedBy>Peter Gladek</cp:lastModifiedBy>
  <cp:revision>1</cp:revision>
  <dcterms:created xsi:type="dcterms:W3CDTF">2025-10-18T17:41:36Z</dcterms:created>
  <dcterms:modified xsi:type="dcterms:W3CDTF">2026-01-13T21:05:34Z</dcterms:modified>
</cp:coreProperties>
</file>