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8" r:id="rId3"/>
    <p:sldId id="271" r:id="rId4"/>
    <p:sldId id="276" r:id="rId5"/>
    <p:sldId id="277" r:id="rId6"/>
    <p:sldId id="273" r:id="rId7"/>
    <p:sldId id="285" r:id="rId8"/>
    <p:sldId id="279" r:id="rId9"/>
    <p:sldId id="274" r:id="rId10"/>
    <p:sldId id="278" r:id="rId11"/>
    <p:sldId id="272" r:id="rId12"/>
    <p:sldId id="286" r:id="rId13"/>
    <p:sldId id="269" r:id="rId14"/>
    <p:sldId id="287" r:id="rId15"/>
    <p:sldId id="290" r:id="rId16"/>
    <p:sldId id="291" r:id="rId17"/>
    <p:sldId id="292" r:id="rId18"/>
    <p:sldId id="288" r:id="rId19"/>
    <p:sldId id="284" r:id="rId20"/>
    <p:sldId id="294" r:id="rId21"/>
    <p:sldId id="293" r:id="rId22"/>
    <p:sldId id="283" r:id="rId2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BDBF19B3-0D8D-4D95-A52F-A93556F2BA39}">
          <p14:sldIdLst>
            <p14:sldId id="258"/>
          </p14:sldIdLst>
        </p14:section>
        <p14:section name="Poglavje 1" id="{73005A77-349D-4D4B-A8A7-A4C6DA8799BD}">
          <p14:sldIdLst>
            <p14:sldId id="271"/>
            <p14:sldId id="276"/>
            <p14:sldId id="277"/>
            <p14:sldId id="273"/>
            <p14:sldId id="285"/>
            <p14:sldId id="279"/>
            <p14:sldId id="274"/>
            <p14:sldId id="278"/>
          </p14:sldIdLst>
        </p14:section>
        <p14:section name="Poglavje 2" id="{B41F6713-9FAE-4814-AD2A-EF67F6C382D8}">
          <p14:sldIdLst>
            <p14:sldId id="272"/>
            <p14:sldId id="286"/>
            <p14:sldId id="269"/>
            <p14:sldId id="287"/>
            <p14:sldId id="290"/>
            <p14:sldId id="291"/>
            <p14:sldId id="292"/>
            <p14:sldId id="288"/>
          </p14:sldIdLst>
        </p14:section>
        <p14:section name="Poglavje 3" id="{C10A3B94-BAC3-4D3E-8FF1-337DAEE30ECC}">
          <p14:sldIdLst>
            <p14:sldId id="284"/>
            <p14:sldId id="294"/>
            <p14:sldId id="293"/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4826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C0ED61-F450-4F78-8FC0-290B79737DB3}" v="180" dt="2026-03-31T19:28:26.8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rednji slog 3 – poudarek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etel slog 2 – poudarek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4" autoAdjust="0"/>
    <p:restoredTop sz="94503" autoAdjust="0"/>
  </p:normalViewPr>
  <p:slideViewPr>
    <p:cSldViewPr snapToGrid="0">
      <p:cViewPr>
        <p:scale>
          <a:sx n="85" d="100"/>
          <a:sy n="85" d="100"/>
        </p:scale>
        <p:origin x="40" y="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addSection delSection modSection">
      <pc:chgData name="Peter Gladek" userId="889cb8531c4a3f3b" providerId="LiveId" clId="{BEAFB65F-A279-4999-B12B-412B2DEB45C6}" dt="2026-04-05T10:51:20.033" v="7297" actId="1076"/>
      <pc:docMkLst>
        <pc:docMk/>
      </pc:docMkLst>
      <pc:sldChg chg="modSp mod">
        <pc:chgData name="Peter Gladek" userId="889cb8531c4a3f3b" providerId="LiveId" clId="{BEAFB65F-A279-4999-B12B-412B2DEB45C6}" dt="2026-03-30T12:09:13.068" v="3905" actId="790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763337593" sldId="258"/>
            <ac:spMk id="2" creationId="{07AFB828-22CE-84AE-1FF4-EDC0D22EF082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763337593" sldId="258"/>
            <ac:spMk id="3" creationId="{246C1507-397F-315E-D4FB-121758FBFED3}"/>
          </ac:spMkLst>
        </pc:spChg>
      </pc:sldChg>
      <pc:sldChg chg="addSp delSp modSp mod ord chgLayout">
        <pc:chgData name="Peter Gladek" userId="889cb8531c4a3f3b" providerId="LiveId" clId="{BEAFB65F-A279-4999-B12B-412B2DEB45C6}" dt="2026-03-31T19:31:24.270" v="7257" actId="20577"/>
        <pc:sldMkLst>
          <pc:docMk/>
          <pc:sldMk cId="4072979577" sldId="269"/>
        </pc:sldMkLst>
        <pc:spChg chg="mod ord">
          <ac:chgData name="Peter Gladek" userId="889cb8531c4a3f3b" providerId="LiveId" clId="{BEAFB65F-A279-4999-B12B-412B2DEB45C6}" dt="2026-03-30T12:09:13.068" v="3905" actId="790"/>
          <ac:spMkLst>
            <pc:docMk/>
            <pc:sldMk cId="4072979577" sldId="269"/>
            <ac:spMk id="2" creationId="{00000000-0000-0000-0000-000000000000}"/>
          </ac:spMkLst>
        </pc:spChg>
        <pc:graphicFrameChg chg="add mod modGraphic">
          <ac:chgData name="Peter Gladek" userId="889cb8531c4a3f3b" providerId="LiveId" clId="{BEAFB65F-A279-4999-B12B-412B2DEB45C6}" dt="2026-03-31T19:31:24.270" v="7257" actId="20577"/>
          <ac:graphicFrameMkLst>
            <pc:docMk/>
            <pc:sldMk cId="4072979577" sldId="269"/>
            <ac:graphicFrameMk id="4" creationId="{71836557-8A7D-F251-4699-2C19F03CCB50}"/>
          </ac:graphicFrameMkLst>
        </pc:graphicFrameChg>
      </pc:sldChg>
      <pc:sldChg chg="modSp mod">
        <pc:chgData name="Peter Gladek" userId="889cb8531c4a3f3b" providerId="LiveId" clId="{BEAFB65F-A279-4999-B12B-412B2DEB45C6}" dt="2026-03-30T12:09:13.068" v="3905" actId="790"/>
        <pc:sldMkLst>
          <pc:docMk/>
          <pc:sldMk cId="1605963880" sldId="271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605963880" sldId="271"/>
            <ac:spMk id="2" creationId="{57630BED-3428-8B12-9F80-F95EEAF476EE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605963880" sldId="271"/>
            <ac:spMk id="3" creationId="{2E3FFB8B-58F0-578A-A713-6AB4A44F86A7}"/>
          </ac:spMkLst>
        </pc:spChg>
      </pc:sldChg>
      <pc:sldChg chg="modSp mod">
        <pc:chgData name="Peter Gladek" userId="889cb8531c4a3f3b" providerId="LiveId" clId="{BEAFB65F-A279-4999-B12B-412B2DEB45C6}" dt="2026-03-30T12:09:13.068" v="3905" actId="790"/>
        <pc:sldMkLst>
          <pc:docMk/>
          <pc:sldMk cId="1423047067" sldId="272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423047067" sldId="272"/>
            <ac:spMk id="4" creationId="{07710C5B-B227-C1DA-A1C3-937252A322BE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423047067" sldId="272"/>
            <ac:spMk id="5" creationId="{D24DF3D9-D3CE-23A1-C438-1897E6013AE9}"/>
          </ac:spMkLst>
        </pc:spChg>
      </pc:sldChg>
      <pc:sldChg chg="modSp mod">
        <pc:chgData name="Peter Gladek" userId="889cb8531c4a3f3b" providerId="LiveId" clId="{BEAFB65F-A279-4999-B12B-412B2DEB45C6}" dt="2026-03-30T12:09:13.068" v="3905" actId="790"/>
        <pc:sldMkLst>
          <pc:docMk/>
          <pc:sldMk cId="324174354" sldId="273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324174354" sldId="273"/>
            <ac:spMk id="4" creationId="{999EE955-137A-5F6A-3102-A047C55419C3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324174354" sldId="273"/>
            <ac:spMk id="5" creationId="{ADEE0FA6-CCAF-3473-0A41-646030800412}"/>
          </ac:spMkLst>
        </pc:spChg>
      </pc:sldChg>
      <pc:sldChg chg="modSp mod">
        <pc:chgData name="Peter Gladek" userId="889cb8531c4a3f3b" providerId="LiveId" clId="{BEAFB65F-A279-4999-B12B-412B2DEB45C6}" dt="2026-03-30T12:09:13.068" v="3905" actId="790"/>
        <pc:sldMkLst>
          <pc:docMk/>
          <pc:sldMk cId="4252150057" sldId="274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4252150057" sldId="274"/>
            <ac:spMk id="2" creationId="{705A9C31-F3CF-5FA5-D137-4C589388932F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4252150057" sldId="274"/>
            <ac:spMk id="3" creationId="{2072908C-591B-87DE-353F-614E3B8B8550}"/>
          </ac:spMkLst>
        </pc:spChg>
      </pc:sldChg>
      <pc:sldChg chg="modSp mod">
        <pc:chgData name="Peter Gladek" userId="889cb8531c4a3f3b" providerId="LiveId" clId="{BEAFB65F-A279-4999-B12B-412B2DEB45C6}" dt="2026-03-30T12:09:13.068" v="3905" actId="790"/>
        <pc:sldMkLst>
          <pc:docMk/>
          <pc:sldMk cId="3935415497" sldId="276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3935415497" sldId="276"/>
            <ac:spMk id="2" creationId="{E3BF7138-E3AC-281D-8870-4AFE0866292E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3935415497" sldId="276"/>
            <ac:spMk id="4" creationId="{6ACEB9C9-D369-F96D-3504-F64532F19D68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3935415497" sldId="276"/>
            <ac:spMk id="5" creationId="{C2CF3832-9ED9-4B19-7F75-87976ED7A1C3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3935415497" sldId="276"/>
            <ac:spMk id="6" creationId="{F361C86E-D73B-1ED9-92F6-29D92E516693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3935415497" sldId="276"/>
            <ac:spMk id="8" creationId="{D85859D5-970D-8BC0-444D-F6C94241FE2F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3935415497" sldId="276"/>
            <ac:spMk id="9" creationId="{94DAEE48-A3C1-03B5-96E6-4A4EC0B28F94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3935415497" sldId="276"/>
            <ac:spMk id="11" creationId="{2C3CBDC4-ED97-58B9-70F3-B89C4B9E19F4}"/>
          </ac:spMkLst>
        </pc:spChg>
      </pc:sldChg>
      <pc:sldChg chg="modSp mod">
        <pc:chgData name="Peter Gladek" userId="889cb8531c4a3f3b" providerId="LiveId" clId="{BEAFB65F-A279-4999-B12B-412B2DEB45C6}" dt="2026-03-30T12:09:13.068" v="3905" actId="790"/>
        <pc:sldMkLst>
          <pc:docMk/>
          <pc:sldMk cId="1782216785" sldId="277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782216785" sldId="277"/>
            <ac:spMk id="9" creationId="{A103718A-AC62-F4DF-277E-1679C51F210B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782216785" sldId="277"/>
            <ac:spMk id="10" creationId="{D12FC9A7-BA22-33B4-FC4B-12E0082DCE35}"/>
          </ac:spMkLst>
        </pc:spChg>
      </pc:sldChg>
      <pc:sldChg chg="modSp mod">
        <pc:chgData name="Peter Gladek" userId="889cb8531c4a3f3b" providerId="LiveId" clId="{BEAFB65F-A279-4999-B12B-412B2DEB45C6}" dt="2026-03-30T12:09:13.068" v="3905" actId="790"/>
        <pc:sldMkLst>
          <pc:docMk/>
          <pc:sldMk cId="977855571" sldId="278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977855571" sldId="278"/>
            <ac:spMk id="2" creationId="{C7641A1A-06EB-F399-1D77-33A3A8501964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977855571" sldId="278"/>
            <ac:spMk id="3" creationId="{156C99F9-FBFE-6E2B-BA8E-9D54C34E7373}"/>
          </ac:spMkLst>
        </pc:spChg>
      </pc:sldChg>
      <pc:sldChg chg="modSp mod">
        <pc:chgData name="Peter Gladek" userId="889cb8531c4a3f3b" providerId="LiveId" clId="{BEAFB65F-A279-4999-B12B-412B2DEB45C6}" dt="2026-03-30T12:09:13.068" v="3905" actId="790"/>
        <pc:sldMkLst>
          <pc:docMk/>
          <pc:sldMk cId="1716000142" sldId="279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716000142" sldId="279"/>
            <ac:spMk id="2" creationId="{112938D5-541E-1DDB-0C9D-21C697D4E5AE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716000142" sldId="279"/>
            <ac:spMk id="3" creationId="{22015E8F-A232-E95F-7DC2-E65DDF321A8A}"/>
          </ac:spMkLst>
        </pc:spChg>
      </pc:sldChg>
      <pc:sldChg chg="addSp delSp modSp new mod ord">
        <pc:chgData name="Peter Gladek" userId="889cb8531c4a3f3b" providerId="LiveId" clId="{BEAFB65F-A279-4999-B12B-412B2DEB45C6}" dt="2026-04-05T10:51:20.033" v="7297" actId="1076"/>
        <pc:sldMkLst>
          <pc:docMk/>
          <pc:sldMk cId="902657917" sldId="283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902657917" sldId="283"/>
            <ac:spMk id="2" creationId="{B83C5DCF-4790-0A66-B57C-E3B7DAEC1478}"/>
          </ac:spMkLst>
        </pc:spChg>
        <pc:spChg chg="add mod">
          <ac:chgData name="Peter Gladek" userId="889cb8531c4a3f3b" providerId="LiveId" clId="{BEAFB65F-A279-4999-B12B-412B2DEB45C6}" dt="2026-04-05T10:51:20.033" v="7297" actId="1076"/>
          <ac:spMkLst>
            <pc:docMk/>
            <pc:sldMk cId="902657917" sldId="283"/>
            <ac:spMk id="14" creationId="{1AC8077F-BDE9-F3A1-9E79-F96ABDE822B9}"/>
          </ac:spMkLst>
        </pc:spChg>
        <pc:spChg chg="add mod">
          <ac:chgData name="Peter Gladek" userId="889cb8531c4a3f3b" providerId="LiveId" clId="{BEAFB65F-A279-4999-B12B-412B2DEB45C6}" dt="2026-04-05T10:51:20.033" v="7297" actId="1076"/>
          <ac:spMkLst>
            <pc:docMk/>
            <pc:sldMk cId="902657917" sldId="283"/>
            <ac:spMk id="15" creationId="{6334A831-F2CC-4301-CE99-DA2966C303F7}"/>
          </ac:spMkLst>
        </pc:spChg>
        <pc:spChg chg="add mod">
          <ac:chgData name="Peter Gladek" userId="889cb8531c4a3f3b" providerId="LiveId" clId="{BEAFB65F-A279-4999-B12B-412B2DEB45C6}" dt="2026-04-05T10:51:20.033" v="7297" actId="1076"/>
          <ac:spMkLst>
            <pc:docMk/>
            <pc:sldMk cId="902657917" sldId="283"/>
            <ac:spMk id="16" creationId="{F2909E01-9899-F874-7F10-E6538666D6AE}"/>
          </ac:spMkLst>
        </pc:spChg>
        <pc:spChg chg="add mod">
          <ac:chgData name="Peter Gladek" userId="889cb8531c4a3f3b" providerId="LiveId" clId="{BEAFB65F-A279-4999-B12B-412B2DEB45C6}" dt="2026-04-05T10:51:20.033" v="7297" actId="1076"/>
          <ac:spMkLst>
            <pc:docMk/>
            <pc:sldMk cId="902657917" sldId="283"/>
            <ac:spMk id="17" creationId="{5A417B64-55C9-F229-5E88-D8FFCBFEBE80}"/>
          </ac:spMkLst>
        </pc:spChg>
        <pc:spChg chg="add mod">
          <ac:chgData name="Peter Gladek" userId="889cb8531c4a3f3b" providerId="LiveId" clId="{BEAFB65F-A279-4999-B12B-412B2DEB45C6}" dt="2026-04-05T10:51:20.033" v="7297" actId="1076"/>
          <ac:spMkLst>
            <pc:docMk/>
            <pc:sldMk cId="902657917" sldId="283"/>
            <ac:spMk id="18" creationId="{3A7C99F9-6260-B994-C368-B3D04D09B143}"/>
          </ac:spMkLst>
        </pc:spChg>
        <pc:spChg chg="add mod">
          <ac:chgData name="Peter Gladek" userId="889cb8531c4a3f3b" providerId="LiveId" clId="{BEAFB65F-A279-4999-B12B-412B2DEB45C6}" dt="2026-04-05T10:51:20.033" v="7297" actId="1076"/>
          <ac:spMkLst>
            <pc:docMk/>
            <pc:sldMk cId="902657917" sldId="283"/>
            <ac:spMk id="19" creationId="{CA764AE3-68D4-ACE6-3167-061C413B8F26}"/>
          </ac:spMkLst>
        </pc:spChg>
        <pc:spChg chg="add mod">
          <ac:chgData name="Peter Gladek" userId="889cb8531c4a3f3b" providerId="LiveId" clId="{BEAFB65F-A279-4999-B12B-412B2DEB45C6}" dt="2026-04-05T10:51:20.033" v="7297" actId="1076"/>
          <ac:spMkLst>
            <pc:docMk/>
            <pc:sldMk cId="902657917" sldId="283"/>
            <ac:spMk id="20" creationId="{5965F397-BE46-D3DC-D139-5E8F0CF65BDE}"/>
          </ac:spMkLst>
        </pc:spChg>
        <pc:spChg chg="add mod">
          <ac:chgData name="Peter Gladek" userId="889cb8531c4a3f3b" providerId="LiveId" clId="{BEAFB65F-A279-4999-B12B-412B2DEB45C6}" dt="2026-04-05T10:51:20.033" v="7297" actId="1076"/>
          <ac:spMkLst>
            <pc:docMk/>
            <pc:sldMk cId="902657917" sldId="283"/>
            <ac:spMk id="21" creationId="{F884333A-9893-FEC0-7F9B-DEE10827867C}"/>
          </ac:spMkLst>
        </pc:spChg>
        <pc:picChg chg="add del mod ord modCrop">
          <ac:chgData name="Peter Gladek" userId="889cb8531c4a3f3b" providerId="LiveId" clId="{BEAFB65F-A279-4999-B12B-412B2DEB45C6}" dt="2026-04-05T10:51:20.033" v="7297" actId="1076"/>
          <ac:picMkLst>
            <pc:docMk/>
            <pc:sldMk cId="902657917" sldId="283"/>
            <ac:picMk id="5" creationId="{F9D7E517-5CF8-57CF-9F36-16C537A70BDF}"/>
          </ac:picMkLst>
        </pc:picChg>
        <pc:picChg chg="add mod modCrop">
          <ac:chgData name="Peter Gladek" userId="889cb8531c4a3f3b" providerId="LiveId" clId="{BEAFB65F-A279-4999-B12B-412B2DEB45C6}" dt="2026-04-05T10:51:20.033" v="7297" actId="1076"/>
          <ac:picMkLst>
            <pc:docMk/>
            <pc:sldMk cId="902657917" sldId="283"/>
            <ac:picMk id="9" creationId="{271DC623-8B4D-86DA-AB40-607A39BE2A2D}"/>
          </ac:picMkLst>
        </pc:picChg>
        <pc:picChg chg="add mod modCrop">
          <ac:chgData name="Peter Gladek" userId="889cb8531c4a3f3b" providerId="LiveId" clId="{BEAFB65F-A279-4999-B12B-412B2DEB45C6}" dt="2026-04-05T10:51:02.342" v="7296" actId="1076"/>
          <ac:picMkLst>
            <pc:docMk/>
            <pc:sldMk cId="902657917" sldId="283"/>
            <ac:picMk id="11" creationId="{C5EF9FC1-5DC2-BB43-CEA6-F9FD3C0658F1}"/>
          </ac:picMkLst>
        </pc:picChg>
        <pc:picChg chg="add mod modCrop">
          <ac:chgData name="Peter Gladek" userId="889cb8531c4a3f3b" providerId="LiveId" clId="{BEAFB65F-A279-4999-B12B-412B2DEB45C6}" dt="2026-04-05T10:49:07.604" v="7282" actId="732"/>
          <ac:picMkLst>
            <pc:docMk/>
            <pc:sldMk cId="902657917" sldId="283"/>
            <ac:picMk id="13" creationId="{9CC49A2C-5AB4-8F83-9895-0C91EB43B503}"/>
          </ac:picMkLst>
        </pc:picChg>
      </pc:sldChg>
      <pc:sldChg chg="modSp new mod ord">
        <pc:chgData name="Peter Gladek" userId="889cb8531c4a3f3b" providerId="LiveId" clId="{BEAFB65F-A279-4999-B12B-412B2DEB45C6}" dt="2026-03-30T12:09:13.068" v="3905" actId="790"/>
        <pc:sldMkLst>
          <pc:docMk/>
          <pc:sldMk cId="1636576573" sldId="284"/>
        </pc:sldMkLst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636576573" sldId="284"/>
            <ac:spMk id="2" creationId="{A8CC1D2C-78A7-F9F8-EEEA-E53227E0848C}"/>
          </ac:spMkLst>
        </pc:spChg>
        <pc:spChg chg="mod">
          <ac:chgData name="Peter Gladek" userId="889cb8531c4a3f3b" providerId="LiveId" clId="{BEAFB65F-A279-4999-B12B-412B2DEB45C6}" dt="2026-03-30T12:09:13.068" v="3905" actId="790"/>
          <ac:spMkLst>
            <pc:docMk/>
            <pc:sldMk cId="1636576573" sldId="284"/>
            <ac:spMk id="3" creationId="{B3005E6F-A293-1005-EA87-31A1872F7252}"/>
          </ac:spMkLst>
        </pc:spChg>
      </pc:sldChg>
      <pc:sldChg chg="addSp delSp modSp new mod modClrScheme chgLayout">
        <pc:chgData name="Peter Gladek" userId="889cb8531c4a3f3b" providerId="LiveId" clId="{BEAFB65F-A279-4999-B12B-412B2DEB45C6}" dt="2026-03-30T12:09:13.068" v="3905" actId="790"/>
        <pc:sldMkLst>
          <pc:docMk/>
          <pc:sldMk cId="1273848173" sldId="285"/>
        </pc:sldMkLst>
        <pc:spChg chg="mod ord">
          <ac:chgData name="Peter Gladek" userId="889cb8531c4a3f3b" providerId="LiveId" clId="{BEAFB65F-A279-4999-B12B-412B2DEB45C6}" dt="2026-03-30T12:09:13.068" v="3905" actId="790"/>
          <ac:spMkLst>
            <pc:docMk/>
            <pc:sldMk cId="1273848173" sldId="285"/>
            <ac:spMk id="2" creationId="{FB97ECD8-0A1B-A7C6-8172-BAB3AB03E8C7}"/>
          </ac:spMkLst>
        </pc:spChg>
        <pc:spChg chg="mod ord">
          <ac:chgData name="Peter Gladek" userId="889cb8531c4a3f3b" providerId="LiveId" clId="{BEAFB65F-A279-4999-B12B-412B2DEB45C6}" dt="2026-03-30T12:09:13.068" v="3905" actId="790"/>
          <ac:spMkLst>
            <pc:docMk/>
            <pc:sldMk cId="1273848173" sldId="285"/>
            <ac:spMk id="3" creationId="{7114CB61-4B19-9841-912A-2E6B94DD48B7}"/>
          </ac:spMkLst>
        </pc:spChg>
      </pc:sldChg>
      <pc:sldChg chg="addSp delSp modSp new mod ord modClrScheme chgLayout">
        <pc:chgData name="Peter Gladek" userId="889cb8531c4a3f3b" providerId="LiveId" clId="{BEAFB65F-A279-4999-B12B-412B2DEB45C6}" dt="2026-03-30T12:09:13.068" v="3905" actId="790"/>
        <pc:sldMkLst>
          <pc:docMk/>
          <pc:sldMk cId="916385091" sldId="286"/>
        </pc:sldMkLst>
        <pc:spChg chg="mod ord">
          <ac:chgData name="Peter Gladek" userId="889cb8531c4a3f3b" providerId="LiveId" clId="{BEAFB65F-A279-4999-B12B-412B2DEB45C6}" dt="2026-03-30T12:09:13.068" v="3905" actId="790"/>
          <ac:spMkLst>
            <pc:docMk/>
            <pc:sldMk cId="916385091" sldId="286"/>
            <ac:spMk id="2" creationId="{CCD02078-4BAD-838A-2E8B-56641908DCA0}"/>
          </ac:spMkLst>
        </pc:spChg>
        <pc:spChg chg="add mod">
          <ac:chgData name="Peter Gladek" userId="889cb8531c4a3f3b" providerId="LiveId" clId="{BEAFB65F-A279-4999-B12B-412B2DEB45C6}" dt="2026-03-30T12:09:13.068" v="3905" actId="790"/>
          <ac:spMkLst>
            <pc:docMk/>
            <pc:sldMk cId="916385091" sldId="286"/>
            <ac:spMk id="7" creationId="{BFABE45A-3BA1-8ACA-039D-733A71598A82}"/>
          </ac:spMkLst>
        </pc:spChg>
        <pc:graphicFrameChg chg="add mod modGraphic">
          <ac:chgData name="Peter Gladek" userId="889cb8531c4a3f3b" providerId="LiveId" clId="{BEAFB65F-A279-4999-B12B-412B2DEB45C6}" dt="2026-03-30T12:09:13.068" v="3905" actId="790"/>
          <ac:graphicFrameMkLst>
            <pc:docMk/>
            <pc:sldMk cId="916385091" sldId="286"/>
            <ac:graphicFrameMk id="8" creationId="{322AA080-B4FB-035C-FD33-070077B77BE9}"/>
          </ac:graphicFrameMkLst>
        </pc:graphicFrameChg>
      </pc:sldChg>
      <pc:sldChg chg="addSp delSp modSp new mod">
        <pc:chgData name="Peter Gladek" userId="889cb8531c4a3f3b" providerId="LiveId" clId="{BEAFB65F-A279-4999-B12B-412B2DEB45C6}" dt="2026-03-30T12:32:28.804" v="4524" actId="123"/>
        <pc:sldMkLst>
          <pc:docMk/>
          <pc:sldMk cId="1296027624" sldId="287"/>
        </pc:sldMkLst>
        <pc:spChg chg="mod">
          <ac:chgData name="Peter Gladek" userId="889cb8531c4a3f3b" providerId="LiveId" clId="{BEAFB65F-A279-4999-B12B-412B2DEB45C6}" dt="2026-03-30T12:17:22.934" v="3991" actId="20577"/>
          <ac:spMkLst>
            <pc:docMk/>
            <pc:sldMk cId="1296027624" sldId="287"/>
            <ac:spMk id="2" creationId="{B123919C-8A91-B798-4E59-756422B5D6F2}"/>
          </ac:spMkLst>
        </pc:spChg>
        <pc:spChg chg="add mod">
          <ac:chgData name="Peter Gladek" userId="889cb8531c4a3f3b" providerId="LiveId" clId="{BEAFB65F-A279-4999-B12B-412B2DEB45C6}" dt="2026-03-30T12:32:28.804" v="4524" actId="123"/>
          <ac:spMkLst>
            <pc:docMk/>
            <pc:sldMk cId="1296027624" sldId="287"/>
            <ac:spMk id="7" creationId="{EF0C75D6-457C-6AF0-C8FF-401520A69A15}"/>
          </ac:spMkLst>
        </pc:spChg>
        <pc:spChg chg="add mod">
          <ac:chgData name="Peter Gladek" userId="889cb8531c4a3f3b" providerId="LiveId" clId="{BEAFB65F-A279-4999-B12B-412B2DEB45C6}" dt="2026-03-30T12:32:28.804" v="4524" actId="123"/>
          <ac:spMkLst>
            <pc:docMk/>
            <pc:sldMk cId="1296027624" sldId="287"/>
            <ac:spMk id="8" creationId="{BA348278-99D4-383B-A5D3-42257020D0E8}"/>
          </ac:spMkLst>
        </pc:spChg>
        <pc:spChg chg="add mod">
          <ac:chgData name="Peter Gladek" userId="889cb8531c4a3f3b" providerId="LiveId" clId="{BEAFB65F-A279-4999-B12B-412B2DEB45C6}" dt="2026-03-30T12:32:28.804" v="4524" actId="123"/>
          <ac:spMkLst>
            <pc:docMk/>
            <pc:sldMk cId="1296027624" sldId="287"/>
            <ac:spMk id="9" creationId="{99E8F382-A999-7C08-329B-53AB52001AAC}"/>
          </ac:spMkLst>
        </pc:spChg>
        <pc:spChg chg="add mod">
          <ac:chgData name="Peter Gladek" userId="889cb8531c4a3f3b" providerId="LiveId" clId="{BEAFB65F-A279-4999-B12B-412B2DEB45C6}" dt="2026-03-30T12:32:28.804" v="4524" actId="123"/>
          <ac:spMkLst>
            <pc:docMk/>
            <pc:sldMk cId="1296027624" sldId="287"/>
            <ac:spMk id="11" creationId="{044E96C1-C6BD-28E8-841A-071C094DC392}"/>
          </ac:spMkLst>
        </pc:spChg>
        <pc:spChg chg="add mod">
          <ac:chgData name="Peter Gladek" userId="889cb8531c4a3f3b" providerId="LiveId" clId="{BEAFB65F-A279-4999-B12B-412B2DEB45C6}" dt="2026-03-30T12:32:28.804" v="4524" actId="123"/>
          <ac:spMkLst>
            <pc:docMk/>
            <pc:sldMk cId="1296027624" sldId="287"/>
            <ac:spMk id="12" creationId="{8C1CADB8-8B58-AA44-EFF5-8CF02C032DE9}"/>
          </ac:spMkLst>
        </pc:spChg>
        <pc:spChg chg="add mod">
          <ac:chgData name="Peter Gladek" userId="889cb8531c4a3f3b" providerId="LiveId" clId="{BEAFB65F-A279-4999-B12B-412B2DEB45C6}" dt="2026-03-30T12:32:28.804" v="4524" actId="123"/>
          <ac:spMkLst>
            <pc:docMk/>
            <pc:sldMk cId="1296027624" sldId="287"/>
            <ac:spMk id="13" creationId="{C62136A0-8B53-026C-0AAC-6CC5515C3B9A}"/>
          </ac:spMkLst>
        </pc:spChg>
        <pc:spChg chg="add mod">
          <ac:chgData name="Peter Gladek" userId="889cb8531c4a3f3b" providerId="LiveId" clId="{BEAFB65F-A279-4999-B12B-412B2DEB45C6}" dt="2026-03-30T12:32:28.804" v="4524" actId="123"/>
          <ac:spMkLst>
            <pc:docMk/>
            <pc:sldMk cId="1296027624" sldId="287"/>
            <ac:spMk id="14" creationId="{C162248E-1572-5170-2C2F-E3D3D00179A3}"/>
          </ac:spMkLst>
        </pc:spChg>
        <pc:spChg chg="add mod">
          <ac:chgData name="Peter Gladek" userId="889cb8531c4a3f3b" providerId="LiveId" clId="{BEAFB65F-A279-4999-B12B-412B2DEB45C6}" dt="2026-03-30T12:32:28.804" v="4524" actId="123"/>
          <ac:spMkLst>
            <pc:docMk/>
            <pc:sldMk cId="1296027624" sldId="287"/>
            <ac:spMk id="15" creationId="{4C248E28-ADAA-3543-2981-959DA5AF3A1D}"/>
          </ac:spMkLst>
        </pc:spChg>
      </pc:sldChg>
      <pc:sldChg chg="modSp new mod">
        <pc:chgData name="Peter Gladek" userId="889cb8531c4a3f3b" providerId="LiveId" clId="{BEAFB65F-A279-4999-B12B-412B2DEB45C6}" dt="2026-04-05T10:47:21.888" v="7278" actId="20577"/>
        <pc:sldMkLst>
          <pc:docMk/>
          <pc:sldMk cId="682140894" sldId="288"/>
        </pc:sldMkLst>
        <pc:spChg chg="mod">
          <ac:chgData name="Peter Gladek" userId="889cb8531c4a3f3b" providerId="LiveId" clId="{BEAFB65F-A279-4999-B12B-412B2DEB45C6}" dt="2026-03-31T18:56:42.983" v="6086" actId="20577"/>
          <ac:spMkLst>
            <pc:docMk/>
            <pc:sldMk cId="682140894" sldId="288"/>
            <ac:spMk id="2" creationId="{87EDA9BA-16F7-2241-A89F-53E56C5DF06E}"/>
          </ac:spMkLst>
        </pc:spChg>
        <pc:spChg chg="mod">
          <ac:chgData name="Peter Gladek" userId="889cb8531c4a3f3b" providerId="LiveId" clId="{BEAFB65F-A279-4999-B12B-412B2DEB45C6}" dt="2026-04-05T10:47:21.888" v="7278" actId="20577"/>
          <ac:spMkLst>
            <pc:docMk/>
            <pc:sldMk cId="682140894" sldId="288"/>
            <ac:spMk id="3" creationId="{F627D340-E87B-0E6F-8C45-8302B545FA27}"/>
          </ac:spMkLst>
        </pc:spChg>
      </pc:sldChg>
      <pc:sldChg chg="addSp modSp add mod addAnim delAnim modAnim">
        <pc:chgData name="Peter Gladek" userId="889cb8531c4a3f3b" providerId="LiveId" clId="{BEAFB65F-A279-4999-B12B-412B2DEB45C6}" dt="2026-03-31T19:31:42.609" v="7258"/>
        <pc:sldMkLst>
          <pc:docMk/>
          <pc:sldMk cId="2518542833" sldId="290"/>
        </pc:sldMkLst>
        <pc:spChg chg="mod">
          <ac:chgData name="Peter Gladek" userId="889cb8531c4a3f3b" providerId="LiveId" clId="{BEAFB65F-A279-4999-B12B-412B2DEB45C6}" dt="2026-03-30T12:32:39.507" v="4546" actId="20577"/>
          <ac:spMkLst>
            <pc:docMk/>
            <pc:sldMk cId="2518542833" sldId="290"/>
            <ac:spMk id="2" creationId="{9ADB5176-E7A5-CCD0-C30A-6741D5177AC8}"/>
          </ac:spMkLst>
        </pc:spChg>
        <pc:spChg chg="add mod">
          <ac:chgData name="Peter Gladek" userId="889cb8531c4a3f3b" providerId="LiveId" clId="{BEAFB65F-A279-4999-B12B-412B2DEB45C6}" dt="2026-03-31T17:54:47.943" v="4837" actId="207"/>
          <ac:spMkLst>
            <pc:docMk/>
            <pc:sldMk cId="2518542833" sldId="290"/>
            <ac:spMk id="3" creationId="{C80204C4-5CA6-5CC2-0FA5-4484DEF55BC8}"/>
          </ac:spMkLst>
        </pc:spChg>
        <pc:spChg chg="add mod">
          <ac:chgData name="Peter Gladek" userId="889cb8531c4a3f3b" providerId="LiveId" clId="{BEAFB65F-A279-4999-B12B-412B2DEB45C6}" dt="2026-03-31T17:54:47.943" v="4837" actId="207"/>
          <ac:spMkLst>
            <pc:docMk/>
            <pc:sldMk cId="2518542833" sldId="290"/>
            <ac:spMk id="4" creationId="{ABD04DA1-C17C-FBC6-A9A4-DB34B3653646}"/>
          </ac:spMkLst>
        </pc:spChg>
        <pc:spChg chg="add mod">
          <ac:chgData name="Peter Gladek" userId="889cb8531c4a3f3b" providerId="LiveId" clId="{BEAFB65F-A279-4999-B12B-412B2DEB45C6}" dt="2026-03-31T17:54:47.943" v="4837" actId="207"/>
          <ac:spMkLst>
            <pc:docMk/>
            <pc:sldMk cId="2518542833" sldId="290"/>
            <ac:spMk id="5" creationId="{D147B1B2-911A-AD1F-619D-4B0FBF0D9CC9}"/>
          </ac:spMkLst>
        </pc:spChg>
        <pc:spChg chg="add mod">
          <ac:chgData name="Peter Gladek" userId="889cb8531c4a3f3b" providerId="LiveId" clId="{BEAFB65F-A279-4999-B12B-412B2DEB45C6}" dt="2026-03-31T17:54:47.943" v="4837" actId="207"/>
          <ac:spMkLst>
            <pc:docMk/>
            <pc:sldMk cId="2518542833" sldId="290"/>
            <ac:spMk id="6" creationId="{DB4B3026-81E2-1752-923E-4B1E6A6DAECB}"/>
          </ac:spMkLst>
        </pc:spChg>
        <pc:spChg chg="add mod">
          <ac:chgData name="Peter Gladek" userId="889cb8531c4a3f3b" providerId="LiveId" clId="{BEAFB65F-A279-4999-B12B-412B2DEB45C6}" dt="2026-03-31T17:54:47.943" v="4837" actId="207"/>
          <ac:spMkLst>
            <pc:docMk/>
            <pc:sldMk cId="2518542833" sldId="290"/>
            <ac:spMk id="10" creationId="{FFA5B86D-40B5-B5F7-8A81-218E4B7BB26D}"/>
          </ac:spMkLst>
        </pc:spChg>
        <pc:spChg chg="add mod">
          <ac:chgData name="Peter Gladek" userId="889cb8531c4a3f3b" providerId="LiveId" clId="{BEAFB65F-A279-4999-B12B-412B2DEB45C6}" dt="2026-03-31T17:54:47.943" v="4837" actId="207"/>
          <ac:spMkLst>
            <pc:docMk/>
            <pc:sldMk cId="2518542833" sldId="290"/>
            <ac:spMk id="16" creationId="{94E11FF1-67EE-9374-D083-0D5848BAD610}"/>
          </ac:spMkLst>
        </pc:spChg>
        <pc:spChg chg="add mod">
          <ac:chgData name="Peter Gladek" userId="889cb8531c4a3f3b" providerId="LiveId" clId="{BEAFB65F-A279-4999-B12B-412B2DEB45C6}" dt="2026-03-31T17:54:47.943" v="4837" actId="207"/>
          <ac:spMkLst>
            <pc:docMk/>
            <pc:sldMk cId="2518542833" sldId="290"/>
            <ac:spMk id="17" creationId="{21E839CA-E301-4A7E-7E32-E422031BBA96}"/>
          </ac:spMkLst>
        </pc:spChg>
        <pc:spChg chg="add mod">
          <ac:chgData name="Peter Gladek" userId="889cb8531c4a3f3b" providerId="LiveId" clId="{BEAFB65F-A279-4999-B12B-412B2DEB45C6}" dt="2026-03-31T17:54:47.943" v="4837" actId="207"/>
          <ac:spMkLst>
            <pc:docMk/>
            <pc:sldMk cId="2518542833" sldId="290"/>
            <ac:spMk id="18" creationId="{51D7D178-BCBD-7645-78B3-25030534359B}"/>
          </ac:spMkLst>
        </pc:spChg>
      </pc:sldChg>
      <pc:sldChg chg="modSp add mod modTransition addAnim delAnim modAnim">
        <pc:chgData name="Peter Gladek" userId="889cb8531c4a3f3b" providerId="LiveId" clId="{BEAFB65F-A279-4999-B12B-412B2DEB45C6}" dt="2026-03-31T19:32:01.603" v="7259"/>
        <pc:sldMkLst>
          <pc:docMk/>
          <pc:sldMk cId="3536124073" sldId="291"/>
        </pc:sldMkLst>
        <pc:spChg chg="mod ord modVis">
          <ac:chgData name="Peter Gladek" userId="889cb8531c4a3f3b" providerId="LiveId" clId="{BEAFB65F-A279-4999-B12B-412B2DEB45C6}" dt="2026-03-31T18:02:39.731" v="5324" actId="14429"/>
          <ac:spMkLst>
            <pc:docMk/>
            <pc:sldMk cId="3536124073" sldId="291"/>
            <ac:spMk id="2" creationId="{EF17D958-929D-95BD-387B-0E9B332E81F4}"/>
          </ac:spMkLst>
        </pc:spChg>
        <pc:spChg chg="mod modVis">
          <ac:chgData name="Peter Gladek" userId="889cb8531c4a3f3b" providerId="LiveId" clId="{BEAFB65F-A279-4999-B12B-412B2DEB45C6}" dt="2026-03-31T18:02:42.859" v="5332" actId="14429"/>
          <ac:spMkLst>
            <pc:docMk/>
            <pc:sldMk cId="3536124073" sldId="291"/>
            <ac:spMk id="3" creationId="{EF0FB901-B930-8E1C-D92B-7A7453C94B56}"/>
          </ac:spMkLst>
        </pc:spChg>
        <pc:spChg chg="mod modVis">
          <ac:chgData name="Peter Gladek" userId="889cb8531c4a3f3b" providerId="LiveId" clId="{BEAFB65F-A279-4999-B12B-412B2DEB45C6}" dt="2026-03-31T18:02:42.526" v="5331" actId="14429"/>
          <ac:spMkLst>
            <pc:docMk/>
            <pc:sldMk cId="3536124073" sldId="291"/>
            <ac:spMk id="4" creationId="{9F61D4DA-7F0E-ED4A-47C9-5EC7257D8749}"/>
          </ac:spMkLst>
        </pc:spChg>
        <pc:spChg chg="mod modVis">
          <ac:chgData name="Peter Gladek" userId="889cb8531c4a3f3b" providerId="LiveId" clId="{BEAFB65F-A279-4999-B12B-412B2DEB45C6}" dt="2026-03-31T18:02:42.195" v="5330" actId="14429"/>
          <ac:spMkLst>
            <pc:docMk/>
            <pc:sldMk cId="3536124073" sldId="291"/>
            <ac:spMk id="5" creationId="{ECA2A82D-3DF4-C2A3-1D6E-3FCCABF35FB9}"/>
          </ac:spMkLst>
        </pc:spChg>
        <pc:spChg chg="mod modVis">
          <ac:chgData name="Peter Gladek" userId="889cb8531c4a3f3b" providerId="LiveId" clId="{BEAFB65F-A279-4999-B12B-412B2DEB45C6}" dt="2026-03-31T18:02:41.256" v="5328" actId="14429"/>
          <ac:spMkLst>
            <pc:docMk/>
            <pc:sldMk cId="3536124073" sldId="291"/>
            <ac:spMk id="6" creationId="{12AE1D5E-D2D7-E6CC-AAAC-E41E2323609B}"/>
          </ac:spMkLst>
        </pc:spChg>
        <pc:spChg chg="mod ord">
          <ac:chgData name="Peter Gladek" userId="889cb8531c4a3f3b" providerId="LiveId" clId="{BEAFB65F-A279-4999-B12B-412B2DEB45C6}" dt="2026-03-31T18:00:16.764" v="5243" actId="20577"/>
          <ac:spMkLst>
            <pc:docMk/>
            <pc:sldMk cId="3536124073" sldId="291"/>
            <ac:spMk id="7" creationId="{58B6F065-9F6B-349F-5188-7876EE81B1F9}"/>
          </ac:spMkLst>
        </pc:spChg>
        <pc:spChg chg="mod ord">
          <ac:chgData name="Peter Gladek" userId="889cb8531c4a3f3b" providerId="LiveId" clId="{BEAFB65F-A279-4999-B12B-412B2DEB45C6}" dt="2026-03-31T18:48:02.729" v="5528" actId="20577"/>
          <ac:spMkLst>
            <pc:docMk/>
            <pc:sldMk cId="3536124073" sldId="291"/>
            <ac:spMk id="8" creationId="{F3961479-FBF6-C4D9-A538-8AA7D9D59D1A}"/>
          </ac:spMkLst>
        </pc:spChg>
        <pc:spChg chg="mod ord">
          <ac:chgData name="Peter Gladek" userId="889cb8531c4a3f3b" providerId="LiveId" clId="{BEAFB65F-A279-4999-B12B-412B2DEB45C6}" dt="2026-03-31T18:07:08.627" v="5369" actId="20577"/>
          <ac:spMkLst>
            <pc:docMk/>
            <pc:sldMk cId="3536124073" sldId="291"/>
            <ac:spMk id="9" creationId="{B9548722-0FFE-5DF3-32D5-10FBD2A2CB68}"/>
          </ac:spMkLst>
        </pc:spChg>
        <pc:spChg chg="mod modVis">
          <ac:chgData name="Peter Gladek" userId="889cb8531c4a3f3b" providerId="LiveId" clId="{BEAFB65F-A279-4999-B12B-412B2DEB45C6}" dt="2026-03-31T18:02:41.777" v="5329" actId="14429"/>
          <ac:spMkLst>
            <pc:docMk/>
            <pc:sldMk cId="3536124073" sldId="291"/>
            <ac:spMk id="10" creationId="{BA4CFC29-BE3C-0407-6A6C-CC05294B6873}"/>
          </ac:spMkLst>
        </pc:spChg>
        <pc:spChg chg="mod ord">
          <ac:chgData name="Peter Gladek" userId="889cb8531c4a3f3b" providerId="LiveId" clId="{BEAFB65F-A279-4999-B12B-412B2DEB45C6}" dt="2026-03-31T17:59:30.302" v="5152" actId="20577"/>
          <ac:spMkLst>
            <pc:docMk/>
            <pc:sldMk cId="3536124073" sldId="291"/>
            <ac:spMk id="11" creationId="{15DA2D37-B7FE-2D5F-2F2A-5C8169604432}"/>
          </ac:spMkLst>
        </pc:spChg>
        <pc:spChg chg="mod ord">
          <ac:chgData name="Peter Gladek" userId="889cb8531c4a3f3b" providerId="LiveId" clId="{BEAFB65F-A279-4999-B12B-412B2DEB45C6}" dt="2026-03-31T18:00:37.957" v="5270" actId="20577"/>
          <ac:spMkLst>
            <pc:docMk/>
            <pc:sldMk cId="3536124073" sldId="291"/>
            <ac:spMk id="12" creationId="{02D9E7A5-820D-0A0D-9BDC-23AA04238C22}"/>
          </ac:spMkLst>
        </pc:spChg>
        <pc:spChg chg="mod ord">
          <ac:chgData name="Peter Gladek" userId="889cb8531c4a3f3b" providerId="LiveId" clId="{BEAFB65F-A279-4999-B12B-412B2DEB45C6}" dt="2026-03-31T18:01:28.801" v="5317" actId="20577"/>
          <ac:spMkLst>
            <pc:docMk/>
            <pc:sldMk cId="3536124073" sldId="291"/>
            <ac:spMk id="13" creationId="{45F3A6F0-3848-5B7A-69EF-AA92945B4335}"/>
          </ac:spMkLst>
        </pc:spChg>
        <pc:spChg chg="mod ord">
          <ac:chgData name="Peter Gladek" userId="889cb8531c4a3f3b" providerId="LiveId" clId="{BEAFB65F-A279-4999-B12B-412B2DEB45C6}" dt="2026-03-31T17:58:51.276" v="5034" actId="20577"/>
          <ac:spMkLst>
            <pc:docMk/>
            <pc:sldMk cId="3536124073" sldId="291"/>
            <ac:spMk id="14" creationId="{5319629A-B5D1-498F-092D-CC19CE55F47D}"/>
          </ac:spMkLst>
        </pc:spChg>
        <pc:spChg chg="mod ord">
          <ac:chgData name="Peter Gladek" userId="889cb8531c4a3f3b" providerId="LiveId" clId="{BEAFB65F-A279-4999-B12B-412B2DEB45C6}" dt="2026-03-31T17:59:52.558" v="5198" actId="20577"/>
          <ac:spMkLst>
            <pc:docMk/>
            <pc:sldMk cId="3536124073" sldId="291"/>
            <ac:spMk id="15" creationId="{416CF013-2C98-B4DF-157F-3703F41DED97}"/>
          </ac:spMkLst>
        </pc:spChg>
        <pc:spChg chg="mod modVis">
          <ac:chgData name="Peter Gladek" userId="889cb8531c4a3f3b" providerId="LiveId" clId="{BEAFB65F-A279-4999-B12B-412B2DEB45C6}" dt="2026-03-31T18:02:40.763" v="5327" actId="14429"/>
          <ac:spMkLst>
            <pc:docMk/>
            <pc:sldMk cId="3536124073" sldId="291"/>
            <ac:spMk id="16" creationId="{5E1CDB3E-6758-D603-FEDE-2C8E1E64FAFA}"/>
          </ac:spMkLst>
        </pc:spChg>
        <pc:spChg chg="mod modVis">
          <ac:chgData name="Peter Gladek" userId="889cb8531c4a3f3b" providerId="LiveId" clId="{BEAFB65F-A279-4999-B12B-412B2DEB45C6}" dt="2026-03-31T18:02:40.446" v="5326" actId="14429"/>
          <ac:spMkLst>
            <pc:docMk/>
            <pc:sldMk cId="3536124073" sldId="291"/>
            <ac:spMk id="17" creationId="{9B4B738D-C6FA-E260-3547-99B098638D2F}"/>
          </ac:spMkLst>
        </pc:spChg>
        <pc:spChg chg="mod modVis">
          <ac:chgData name="Peter Gladek" userId="889cb8531c4a3f3b" providerId="LiveId" clId="{BEAFB65F-A279-4999-B12B-412B2DEB45C6}" dt="2026-03-31T18:02:40.112" v="5325" actId="14429"/>
          <ac:spMkLst>
            <pc:docMk/>
            <pc:sldMk cId="3536124073" sldId="291"/>
            <ac:spMk id="18" creationId="{86DB3A24-BFBE-5D33-FF6C-A652403BA372}"/>
          </ac:spMkLst>
        </pc:spChg>
      </pc:sldChg>
      <pc:sldChg chg="modSp add mod addAnim delAnim modAnim">
        <pc:chgData name="Peter Gladek" userId="889cb8531c4a3f3b" providerId="LiveId" clId="{BEAFB65F-A279-4999-B12B-412B2DEB45C6}" dt="2026-03-31T19:32:05.487" v="7260"/>
        <pc:sldMkLst>
          <pc:docMk/>
          <pc:sldMk cId="4042946087" sldId="292"/>
        </pc:sldMkLst>
        <pc:spChg chg="mod">
          <ac:chgData name="Peter Gladek" userId="889cb8531c4a3f3b" providerId="LiveId" clId="{BEAFB65F-A279-4999-B12B-412B2DEB45C6}" dt="2026-03-31T18:46:52.287" v="5430" actId="20577"/>
          <ac:spMkLst>
            <pc:docMk/>
            <pc:sldMk cId="4042946087" sldId="292"/>
            <ac:spMk id="2" creationId="{288A2042-3239-4AB0-AE19-055ADF2A51D6}"/>
          </ac:spMkLst>
        </pc:spChg>
        <pc:spChg chg="mod ord">
          <ac:chgData name="Peter Gladek" userId="889cb8531c4a3f3b" providerId="LiveId" clId="{BEAFB65F-A279-4999-B12B-412B2DEB45C6}" dt="2026-03-31T18:50:37.642" v="5837" actId="20577"/>
          <ac:spMkLst>
            <pc:docMk/>
            <pc:sldMk cId="4042946087" sldId="292"/>
            <ac:spMk id="3" creationId="{25D0A2B9-FC3B-FD9C-1648-9AE821FC6BAB}"/>
          </ac:spMkLst>
        </pc:spChg>
        <pc:spChg chg="mod ord">
          <ac:chgData name="Peter Gladek" userId="889cb8531c4a3f3b" providerId="LiveId" clId="{BEAFB65F-A279-4999-B12B-412B2DEB45C6}" dt="2026-03-31T18:47:48.486" v="5503" actId="20577"/>
          <ac:spMkLst>
            <pc:docMk/>
            <pc:sldMk cId="4042946087" sldId="292"/>
            <ac:spMk id="4" creationId="{809E640A-E4EB-9446-EC2A-A6EE08C5A692}"/>
          </ac:spMkLst>
        </pc:spChg>
        <pc:spChg chg="mod ord">
          <ac:chgData name="Peter Gladek" userId="889cb8531c4a3f3b" providerId="LiveId" clId="{BEAFB65F-A279-4999-B12B-412B2DEB45C6}" dt="2026-03-31T18:50:30.138" v="5833" actId="20577"/>
          <ac:spMkLst>
            <pc:docMk/>
            <pc:sldMk cId="4042946087" sldId="292"/>
            <ac:spMk id="5" creationId="{AC2FB2BA-E6A5-009E-7408-A10D57F2C873}"/>
          </ac:spMkLst>
        </pc:spChg>
        <pc:spChg chg="mod ord">
          <ac:chgData name="Peter Gladek" userId="889cb8531c4a3f3b" providerId="LiveId" clId="{BEAFB65F-A279-4999-B12B-412B2DEB45C6}" dt="2026-03-31T18:55:07.064" v="5913" actId="20577"/>
          <ac:spMkLst>
            <pc:docMk/>
            <pc:sldMk cId="4042946087" sldId="292"/>
            <ac:spMk id="6" creationId="{96EC8468-BB06-7B5A-1BA2-5399F14EBB26}"/>
          </ac:spMkLst>
        </pc:spChg>
        <pc:spChg chg="mod ord">
          <ac:chgData name="Peter Gladek" userId="889cb8531c4a3f3b" providerId="LiveId" clId="{BEAFB65F-A279-4999-B12B-412B2DEB45C6}" dt="2026-03-31T18:48:29.714" v="5573" actId="20577"/>
          <ac:spMkLst>
            <pc:docMk/>
            <pc:sldMk cId="4042946087" sldId="292"/>
            <ac:spMk id="10" creationId="{02A6D448-456B-CF5A-75D3-747416D8472D}"/>
          </ac:spMkLst>
        </pc:spChg>
        <pc:spChg chg="mod ord">
          <ac:chgData name="Peter Gladek" userId="889cb8531c4a3f3b" providerId="LiveId" clId="{BEAFB65F-A279-4999-B12B-412B2DEB45C6}" dt="2026-03-31T18:48:41.217" v="5597" actId="20577"/>
          <ac:spMkLst>
            <pc:docMk/>
            <pc:sldMk cId="4042946087" sldId="292"/>
            <ac:spMk id="16" creationId="{AE715507-C2B7-D306-69D4-27E3F7E96DB0}"/>
          </ac:spMkLst>
        </pc:spChg>
        <pc:spChg chg="mod ord">
          <ac:chgData name="Peter Gladek" userId="889cb8531c4a3f3b" providerId="LiveId" clId="{BEAFB65F-A279-4999-B12B-412B2DEB45C6}" dt="2026-03-31T18:49:04.977" v="5628" actId="20577"/>
          <ac:spMkLst>
            <pc:docMk/>
            <pc:sldMk cId="4042946087" sldId="292"/>
            <ac:spMk id="17" creationId="{AE2A6A84-D934-74C1-8505-532103612B37}"/>
          </ac:spMkLst>
        </pc:spChg>
        <pc:spChg chg="mod ord">
          <ac:chgData name="Peter Gladek" userId="889cb8531c4a3f3b" providerId="LiveId" clId="{BEAFB65F-A279-4999-B12B-412B2DEB45C6}" dt="2026-03-31T18:50:14.826" v="5789" actId="20577"/>
          <ac:spMkLst>
            <pc:docMk/>
            <pc:sldMk cId="4042946087" sldId="292"/>
            <ac:spMk id="18" creationId="{F3868F3A-B078-4016-24E7-6775C9093210}"/>
          </ac:spMkLst>
        </pc:spChg>
      </pc:sldChg>
      <pc:sldChg chg="addSp delSp modSp new mod modClrScheme chgLayout">
        <pc:chgData name="Peter Gladek" userId="889cb8531c4a3f3b" providerId="LiveId" clId="{BEAFB65F-A279-4999-B12B-412B2DEB45C6}" dt="2026-03-31T19:29:33.309" v="7255" actId="20577"/>
        <pc:sldMkLst>
          <pc:docMk/>
          <pc:sldMk cId="470790568" sldId="293"/>
        </pc:sldMkLst>
        <pc:spChg chg="add mod ord">
          <ac:chgData name="Peter Gladek" userId="889cb8531c4a3f3b" providerId="LiveId" clId="{BEAFB65F-A279-4999-B12B-412B2DEB45C6}" dt="2026-03-31T19:11:32.706" v="6398" actId="20577"/>
          <ac:spMkLst>
            <pc:docMk/>
            <pc:sldMk cId="470790568" sldId="293"/>
            <ac:spMk id="4" creationId="{7E7874E4-2569-0DB6-AB62-7078B1A04D10}"/>
          </ac:spMkLst>
        </pc:spChg>
        <pc:spChg chg="add mod ord">
          <ac:chgData name="Peter Gladek" userId="889cb8531c4a3f3b" providerId="LiveId" clId="{BEAFB65F-A279-4999-B12B-412B2DEB45C6}" dt="2026-03-31T19:29:33.309" v="7255" actId="20577"/>
          <ac:spMkLst>
            <pc:docMk/>
            <pc:sldMk cId="470790568" sldId="293"/>
            <ac:spMk id="5" creationId="{FC2146EF-8683-8A2B-7F71-65C78C72E6AC}"/>
          </ac:spMkLst>
        </pc:spChg>
      </pc:sldChg>
      <pc:sldChg chg="addSp delSp modSp new mod modClrScheme chgLayout">
        <pc:chgData name="Peter Gladek" userId="889cb8531c4a3f3b" providerId="LiveId" clId="{BEAFB65F-A279-4999-B12B-412B2DEB45C6}" dt="2026-03-31T19:17:10.247" v="7042" actId="20577"/>
        <pc:sldMkLst>
          <pc:docMk/>
          <pc:sldMk cId="1019459043" sldId="294"/>
        </pc:sldMkLst>
        <pc:spChg chg="add mod ord">
          <ac:chgData name="Peter Gladek" userId="889cb8531c4a3f3b" providerId="LiveId" clId="{BEAFB65F-A279-4999-B12B-412B2DEB45C6}" dt="2026-03-31T19:15:44.100" v="6686" actId="20577"/>
          <ac:spMkLst>
            <pc:docMk/>
            <pc:sldMk cId="1019459043" sldId="294"/>
            <ac:spMk id="4" creationId="{6FE2B2DA-8733-489C-28B5-5EF971BD6C84}"/>
          </ac:spMkLst>
        </pc:spChg>
        <pc:spChg chg="add mod ord">
          <ac:chgData name="Peter Gladek" userId="889cb8531c4a3f3b" providerId="LiveId" clId="{BEAFB65F-A279-4999-B12B-412B2DEB45C6}" dt="2026-03-31T19:17:10.247" v="7042" actId="20577"/>
          <ac:spMkLst>
            <pc:docMk/>
            <pc:sldMk cId="1019459043" sldId="294"/>
            <ac:spMk id="5" creationId="{6893010C-CC9A-4879-8582-8D4591270C5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1C797-1E57-4E70-93DB-E84B6336AD35}" type="doc">
      <dgm:prSet loTypeId="urn:microsoft.com/office/officeart/2005/8/layout/hierarchy2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sl-SI"/>
        </a:p>
      </dgm:t>
    </dgm:pt>
    <dgm:pt modelId="{AD5DBBED-A424-4352-AEE5-A11DDFB20AD1}">
      <dgm:prSet phldrT="[besedilo]" phldr="0"/>
      <dgm:spPr/>
      <dgm:t>
        <a:bodyPr/>
        <a:lstStyle/>
        <a:p>
          <a:r>
            <a:rPr lang="sl-SI" noProof="0" dirty="0"/>
            <a:t>REZULTAT</a:t>
          </a:r>
        </a:p>
      </dgm:t>
    </dgm:pt>
    <dgm:pt modelId="{046C0D0E-BAF1-4865-BD3C-20522933DF41}" type="parTrans" cxnId="{4A7098BA-D4C1-4341-A64A-6A2BF4B0BB00}">
      <dgm:prSet/>
      <dgm:spPr/>
      <dgm:t>
        <a:bodyPr/>
        <a:lstStyle/>
        <a:p>
          <a:endParaRPr lang="sl-SI"/>
        </a:p>
      </dgm:t>
    </dgm:pt>
    <dgm:pt modelId="{CA01B9CC-7C20-4B25-AF67-60EF3603C0DF}" type="sibTrans" cxnId="{4A7098BA-D4C1-4341-A64A-6A2BF4B0BB00}">
      <dgm:prSet/>
      <dgm:spPr/>
      <dgm:t>
        <a:bodyPr/>
        <a:lstStyle/>
        <a:p>
          <a:endParaRPr lang="sl-SI"/>
        </a:p>
      </dgm:t>
    </dgm:pt>
    <dgm:pt modelId="{6DE96EBB-9A6F-46AB-95DC-4256BD6AF4BC}">
      <dgm:prSet phldrT="[besedilo]" phldr="0"/>
      <dgm:spPr/>
      <dgm:t>
        <a:bodyPr/>
        <a:lstStyle/>
        <a:p>
          <a:r>
            <a:rPr lang="sl-SI" noProof="0" dirty="0"/>
            <a:t>ZUNANJA MOTIVACIJA</a:t>
          </a:r>
        </a:p>
      </dgm:t>
    </dgm:pt>
    <dgm:pt modelId="{CB03B74F-6BE6-4648-9C70-115D71AD0F6E}" type="parTrans" cxnId="{77AD64F8-7F0B-47C1-9255-0128C7194B4F}">
      <dgm:prSet/>
      <dgm:spPr/>
      <dgm:t>
        <a:bodyPr/>
        <a:lstStyle/>
        <a:p>
          <a:endParaRPr lang="sl-SI" noProof="0" dirty="0"/>
        </a:p>
      </dgm:t>
    </dgm:pt>
    <dgm:pt modelId="{3AC48174-465E-4798-8924-98E725E7ADBA}" type="sibTrans" cxnId="{77AD64F8-7F0B-47C1-9255-0128C7194B4F}">
      <dgm:prSet/>
      <dgm:spPr/>
      <dgm:t>
        <a:bodyPr/>
        <a:lstStyle/>
        <a:p>
          <a:endParaRPr lang="sl-SI"/>
        </a:p>
      </dgm:t>
    </dgm:pt>
    <dgm:pt modelId="{630ADD83-4DB3-429A-9633-148B9ECDF761}">
      <dgm:prSet phldrT="[besedilo]" phldr="0"/>
      <dgm:spPr/>
      <dgm:t>
        <a:bodyPr/>
        <a:lstStyle/>
        <a:p>
          <a:r>
            <a:rPr lang="sl-SI" noProof="0" dirty="0"/>
            <a:t>ZUNANJI DRAŽLJAJI (nagrade, kazni)</a:t>
          </a:r>
        </a:p>
      </dgm:t>
    </dgm:pt>
    <dgm:pt modelId="{667AFD94-625A-4CE6-921F-23593E75DA7D}" type="parTrans" cxnId="{ED1CC78A-486E-4569-9B9D-AD6F0686CE4E}">
      <dgm:prSet/>
      <dgm:spPr/>
      <dgm:t>
        <a:bodyPr/>
        <a:lstStyle/>
        <a:p>
          <a:endParaRPr lang="sl-SI" noProof="0" dirty="0"/>
        </a:p>
      </dgm:t>
    </dgm:pt>
    <dgm:pt modelId="{7B1E0959-5118-4BB0-A10B-597425731A05}" type="sibTrans" cxnId="{ED1CC78A-486E-4569-9B9D-AD6F0686CE4E}">
      <dgm:prSet/>
      <dgm:spPr/>
      <dgm:t>
        <a:bodyPr/>
        <a:lstStyle/>
        <a:p>
          <a:endParaRPr lang="sl-SI"/>
        </a:p>
      </dgm:t>
    </dgm:pt>
    <dgm:pt modelId="{7F981C7F-8818-45CF-BFA6-0AD0484E5C88}">
      <dgm:prSet phldrT="[besedilo]" phldr="0"/>
      <dgm:spPr/>
      <dgm:t>
        <a:bodyPr/>
        <a:lstStyle/>
        <a:p>
          <a:r>
            <a:rPr lang="sl-SI" noProof="0" dirty="0"/>
            <a:t>NOTRANJA MOTIVACIJA</a:t>
          </a:r>
        </a:p>
      </dgm:t>
    </dgm:pt>
    <dgm:pt modelId="{31DE4CBD-3D7A-43C0-B44B-39C9FAB89204}" type="parTrans" cxnId="{8E250EFE-B22A-42F6-8688-3E5D3AAB095F}">
      <dgm:prSet/>
      <dgm:spPr/>
      <dgm:t>
        <a:bodyPr/>
        <a:lstStyle/>
        <a:p>
          <a:endParaRPr lang="sl-SI" noProof="0" dirty="0"/>
        </a:p>
      </dgm:t>
    </dgm:pt>
    <dgm:pt modelId="{7EBEF475-A190-4594-8A7D-A04A50BDBC31}" type="sibTrans" cxnId="{8E250EFE-B22A-42F6-8688-3E5D3AAB095F}">
      <dgm:prSet/>
      <dgm:spPr/>
      <dgm:t>
        <a:bodyPr/>
        <a:lstStyle/>
        <a:p>
          <a:endParaRPr lang="sl-SI"/>
        </a:p>
      </dgm:t>
    </dgm:pt>
    <dgm:pt modelId="{96D3B211-BBB9-403B-8024-D6214FECB89B}">
      <dgm:prSet phldrT="[besedilo]" phldr="0"/>
      <dgm:spPr/>
      <dgm:t>
        <a:bodyPr/>
        <a:lstStyle/>
        <a:p>
          <a:r>
            <a:rPr lang="sl-SI" noProof="0" dirty="0"/>
            <a:t>NOTRANJI DRAŽLJAJI (potrebe, vrednote)</a:t>
          </a:r>
        </a:p>
      </dgm:t>
    </dgm:pt>
    <dgm:pt modelId="{99AF30AB-F4A7-4490-B62D-DBE0C9D00FF8}" type="parTrans" cxnId="{CE153C57-0D45-41FE-AA9F-49097C23D784}">
      <dgm:prSet/>
      <dgm:spPr/>
      <dgm:t>
        <a:bodyPr/>
        <a:lstStyle/>
        <a:p>
          <a:endParaRPr lang="sl-SI" noProof="0" dirty="0"/>
        </a:p>
      </dgm:t>
    </dgm:pt>
    <dgm:pt modelId="{70190807-2A22-4E0A-BD3B-22EAC715959A}" type="sibTrans" cxnId="{CE153C57-0D45-41FE-AA9F-49097C23D784}">
      <dgm:prSet/>
      <dgm:spPr/>
      <dgm:t>
        <a:bodyPr/>
        <a:lstStyle/>
        <a:p>
          <a:endParaRPr lang="sl-SI"/>
        </a:p>
      </dgm:t>
    </dgm:pt>
    <dgm:pt modelId="{6CCB81E5-BD79-410A-9D5F-41B0BC0DD3A0}" type="pres">
      <dgm:prSet presAssocID="{00C1C797-1E57-4E70-93DB-E84B6336AD35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001226FB-DEB0-4AD3-8F3E-51AF1AE3B9B7}" type="pres">
      <dgm:prSet presAssocID="{AD5DBBED-A424-4352-AEE5-A11DDFB20AD1}" presName="root1" presStyleCnt="0"/>
      <dgm:spPr/>
    </dgm:pt>
    <dgm:pt modelId="{A0EC5297-7A1A-4738-A9BA-E871EFDF3B8A}" type="pres">
      <dgm:prSet presAssocID="{AD5DBBED-A424-4352-AEE5-A11DDFB20AD1}" presName="LevelOneTextNode" presStyleLbl="node0" presStyleIdx="0" presStyleCnt="1">
        <dgm:presLayoutVars>
          <dgm:chPref val="3"/>
        </dgm:presLayoutVars>
      </dgm:prSet>
      <dgm:spPr/>
    </dgm:pt>
    <dgm:pt modelId="{4D1B2114-A91A-43FE-8664-4E86DB594C9B}" type="pres">
      <dgm:prSet presAssocID="{AD5DBBED-A424-4352-AEE5-A11DDFB20AD1}" presName="level2hierChild" presStyleCnt="0"/>
      <dgm:spPr/>
    </dgm:pt>
    <dgm:pt modelId="{E3153A51-F37C-4A4C-AADD-6EB24D31F2BA}" type="pres">
      <dgm:prSet presAssocID="{31DE4CBD-3D7A-43C0-B44B-39C9FAB89204}" presName="conn2-1" presStyleLbl="parChTrans1D2" presStyleIdx="0" presStyleCnt="2"/>
      <dgm:spPr/>
    </dgm:pt>
    <dgm:pt modelId="{6E9E9E26-DA41-485B-B453-33A7B1EF2BCE}" type="pres">
      <dgm:prSet presAssocID="{31DE4CBD-3D7A-43C0-B44B-39C9FAB89204}" presName="connTx" presStyleLbl="parChTrans1D2" presStyleIdx="0" presStyleCnt="2"/>
      <dgm:spPr/>
    </dgm:pt>
    <dgm:pt modelId="{1B5B44D7-A1FD-4668-9A7A-AFE8EC24BAF1}" type="pres">
      <dgm:prSet presAssocID="{7F981C7F-8818-45CF-BFA6-0AD0484E5C88}" presName="root2" presStyleCnt="0"/>
      <dgm:spPr/>
    </dgm:pt>
    <dgm:pt modelId="{E9E49031-2E1A-4798-A7B6-D322217E84FF}" type="pres">
      <dgm:prSet presAssocID="{7F981C7F-8818-45CF-BFA6-0AD0484E5C88}" presName="LevelTwoTextNode" presStyleLbl="node2" presStyleIdx="0" presStyleCnt="2">
        <dgm:presLayoutVars>
          <dgm:chPref val="3"/>
        </dgm:presLayoutVars>
      </dgm:prSet>
      <dgm:spPr/>
    </dgm:pt>
    <dgm:pt modelId="{231CE597-0A8D-46BD-AF45-F3A2CAF03853}" type="pres">
      <dgm:prSet presAssocID="{7F981C7F-8818-45CF-BFA6-0AD0484E5C88}" presName="level3hierChild" presStyleCnt="0"/>
      <dgm:spPr/>
    </dgm:pt>
    <dgm:pt modelId="{69B1E37F-52FF-4D42-BA0E-CFC6F0876310}" type="pres">
      <dgm:prSet presAssocID="{99AF30AB-F4A7-4490-B62D-DBE0C9D00FF8}" presName="conn2-1" presStyleLbl="parChTrans1D3" presStyleIdx="0" presStyleCnt="2"/>
      <dgm:spPr/>
    </dgm:pt>
    <dgm:pt modelId="{C3663F85-08AD-4306-8BE5-B36E59697396}" type="pres">
      <dgm:prSet presAssocID="{99AF30AB-F4A7-4490-B62D-DBE0C9D00FF8}" presName="connTx" presStyleLbl="parChTrans1D3" presStyleIdx="0" presStyleCnt="2"/>
      <dgm:spPr/>
    </dgm:pt>
    <dgm:pt modelId="{F1973E91-6364-4841-90BE-09ED5AD30886}" type="pres">
      <dgm:prSet presAssocID="{96D3B211-BBB9-403B-8024-D6214FECB89B}" presName="root2" presStyleCnt="0"/>
      <dgm:spPr/>
    </dgm:pt>
    <dgm:pt modelId="{5C44AD0D-9B2B-486A-B37D-1E859BE4440E}" type="pres">
      <dgm:prSet presAssocID="{96D3B211-BBB9-403B-8024-D6214FECB89B}" presName="LevelTwoTextNode" presStyleLbl="node3" presStyleIdx="0" presStyleCnt="2">
        <dgm:presLayoutVars>
          <dgm:chPref val="3"/>
        </dgm:presLayoutVars>
      </dgm:prSet>
      <dgm:spPr/>
    </dgm:pt>
    <dgm:pt modelId="{6A9EB2BA-47D5-46F0-9979-9064C7CEEE18}" type="pres">
      <dgm:prSet presAssocID="{96D3B211-BBB9-403B-8024-D6214FECB89B}" presName="level3hierChild" presStyleCnt="0"/>
      <dgm:spPr/>
    </dgm:pt>
    <dgm:pt modelId="{EAE2F308-3150-43F7-B7CE-3A8F4CA5107C}" type="pres">
      <dgm:prSet presAssocID="{CB03B74F-6BE6-4648-9C70-115D71AD0F6E}" presName="conn2-1" presStyleLbl="parChTrans1D2" presStyleIdx="1" presStyleCnt="2"/>
      <dgm:spPr/>
    </dgm:pt>
    <dgm:pt modelId="{B0803DCE-21C7-4CCB-BF67-AEF9FC644DC8}" type="pres">
      <dgm:prSet presAssocID="{CB03B74F-6BE6-4648-9C70-115D71AD0F6E}" presName="connTx" presStyleLbl="parChTrans1D2" presStyleIdx="1" presStyleCnt="2"/>
      <dgm:spPr/>
    </dgm:pt>
    <dgm:pt modelId="{42236A90-7679-41A0-BB68-5D5EA33DE641}" type="pres">
      <dgm:prSet presAssocID="{6DE96EBB-9A6F-46AB-95DC-4256BD6AF4BC}" presName="root2" presStyleCnt="0"/>
      <dgm:spPr/>
    </dgm:pt>
    <dgm:pt modelId="{6D64B5CD-22AB-4DB0-8EAC-225E0464FF6C}" type="pres">
      <dgm:prSet presAssocID="{6DE96EBB-9A6F-46AB-95DC-4256BD6AF4BC}" presName="LevelTwoTextNode" presStyleLbl="node2" presStyleIdx="1" presStyleCnt="2">
        <dgm:presLayoutVars>
          <dgm:chPref val="3"/>
        </dgm:presLayoutVars>
      </dgm:prSet>
      <dgm:spPr/>
    </dgm:pt>
    <dgm:pt modelId="{2CE55D1D-1ACC-4952-A530-498125AE370D}" type="pres">
      <dgm:prSet presAssocID="{6DE96EBB-9A6F-46AB-95DC-4256BD6AF4BC}" presName="level3hierChild" presStyleCnt="0"/>
      <dgm:spPr/>
    </dgm:pt>
    <dgm:pt modelId="{55657886-4C88-4029-A4F2-B904309C440C}" type="pres">
      <dgm:prSet presAssocID="{667AFD94-625A-4CE6-921F-23593E75DA7D}" presName="conn2-1" presStyleLbl="parChTrans1D3" presStyleIdx="1" presStyleCnt="2"/>
      <dgm:spPr/>
    </dgm:pt>
    <dgm:pt modelId="{0CD91835-7366-4692-9541-0F3273CB4A2C}" type="pres">
      <dgm:prSet presAssocID="{667AFD94-625A-4CE6-921F-23593E75DA7D}" presName="connTx" presStyleLbl="parChTrans1D3" presStyleIdx="1" presStyleCnt="2"/>
      <dgm:spPr/>
    </dgm:pt>
    <dgm:pt modelId="{ADA072F3-3CC6-4CB9-A7DE-F7FB184FE62B}" type="pres">
      <dgm:prSet presAssocID="{630ADD83-4DB3-429A-9633-148B9ECDF761}" presName="root2" presStyleCnt="0"/>
      <dgm:spPr/>
    </dgm:pt>
    <dgm:pt modelId="{136C45CB-EEDA-42F4-BBC1-0DFD20095B96}" type="pres">
      <dgm:prSet presAssocID="{630ADD83-4DB3-429A-9633-148B9ECDF761}" presName="LevelTwoTextNode" presStyleLbl="node3" presStyleIdx="1" presStyleCnt="2">
        <dgm:presLayoutVars>
          <dgm:chPref val="3"/>
        </dgm:presLayoutVars>
      </dgm:prSet>
      <dgm:spPr/>
    </dgm:pt>
    <dgm:pt modelId="{25BF540C-178B-4E2E-84C1-90F59D76988B}" type="pres">
      <dgm:prSet presAssocID="{630ADD83-4DB3-429A-9633-148B9ECDF761}" presName="level3hierChild" presStyleCnt="0"/>
      <dgm:spPr/>
    </dgm:pt>
  </dgm:ptLst>
  <dgm:cxnLst>
    <dgm:cxn modelId="{E2CD9723-CACF-41AD-86AA-C22548224E6C}" type="presOf" srcId="{CB03B74F-6BE6-4648-9C70-115D71AD0F6E}" destId="{B0803DCE-21C7-4CCB-BF67-AEF9FC644DC8}" srcOrd="1" destOrd="0" presId="urn:microsoft.com/office/officeart/2005/8/layout/hierarchy2"/>
    <dgm:cxn modelId="{B6B4BE6C-E47B-455F-AB68-88E9A5505D04}" type="presOf" srcId="{00C1C797-1E57-4E70-93DB-E84B6336AD35}" destId="{6CCB81E5-BD79-410A-9D5F-41B0BC0DD3A0}" srcOrd="0" destOrd="0" presId="urn:microsoft.com/office/officeart/2005/8/layout/hierarchy2"/>
    <dgm:cxn modelId="{D883D54C-1E2F-4FA3-816A-F33F03B4542D}" type="presOf" srcId="{31DE4CBD-3D7A-43C0-B44B-39C9FAB89204}" destId="{6E9E9E26-DA41-485B-B453-33A7B1EF2BCE}" srcOrd="1" destOrd="0" presId="urn:microsoft.com/office/officeart/2005/8/layout/hierarchy2"/>
    <dgm:cxn modelId="{A740EA74-37C9-4859-A19B-4CBC818032D3}" type="presOf" srcId="{630ADD83-4DB3-429A-9633-148B9ECDF761}" destId="{136C45CB-EEDA-42F4-BBC1-0DFD20095B96}" srcOrd="0" destOrd="0" presId="urn:microsoft.com/office/officeart/2005/8/layout/hierarchy2"/>
    <dgm:cxn modelId="{58DEBE56-3CCF-458F-8DD2-A3980EA3AE2D}" type="presOf" srcId="{99AF30AB-F4A7-4490-B62D-DBE0C9D00FF8}" destId="{C3663F85-08AD-4306-8BE5-B36E59697396}" srcOrd="1" destOrd="0" presId="urn:microsoft.com/office/officeart/2005/8/layout/hierarchy2"/>
    <dgm:cxn modelId="{CE153C57-0D45-41FE-AA9F-49097C23D784}" srcId="{7F981C7F-8818-45CF-BFA6-0AD0484E5C88}" destId="{96D3B211-BBB9-403B-8024-D6214FECB89B}" srcOrd="0" destOrd="0" parTransId="{99AF30AB-F4A7-4490-B62D-DBE0C9D00FF8}" sibTransId="{70190807-2A22-4E0A-BD3B-22EAC715959A}"/>
    <dgm:cxn modelId="{9611845A-F1AB-495F-A0C1-96174EC7CB8C}" type="presOf" srcId="{AD5DBBED-A424-4352-AEE5-A11DDFB20AD1}" destId="{A0EC5297-7A1A-4738-A9BA-E871EFDF3B8A}" srcOrd="0" destOrd="0" presId="urn:microsoft.com/office/officeart/2005/8/layout/hierarchy2"/>
    <dgm:cxn modelId="{14AF8683-AA6D-4683-8EFE-8320A6D3F80B}" type="presOf" srcId="{6DE96EBB-9A6F-46AB-95DC-4256BD6AF4BC}" destId="{6D64B5CD-22AB-4DB0-8EAC-225E0464FF6C}" srcOrd="0" destOrd="0" presId="urn:microsoft.com/office/officeart/2005/8/layout/hierarchy2"/>
    <dgm:cxn modelId="{23693089-EEE9-4457-B455-149E476B75D2}" type="presOf" srcId="{7F981C7F-8818-45CF-BFA6-0AD0484E5C88}" destId="{E9E49031-2E1A-4798-A7B6-D322217E84FF}" srcOrd="0" destOrd="0" presId="urn:microsoft.com/office/officeart/2005/8/layout/hierarchy2"/>
    <dgm:cxn modelId="{ED1CC78A-486E-4569-9B9D-AD6F0686CE4E}" srcId="{6DE96EBB-9A6F-46AB-95DC-4256BD6AF4BC}" destId="{630ADD83-4DB3-429A-9633-148B9ECDF761}" srcOrd="0" destOrd="0" parTransId="{667AFD94-625A-4CE6-921F-23593E75DA7D}" sibTransId="{7B1E0959-5118-4BB0-A10B-597425731A05}"/>
    <dgm:cxn modelId="{75EC7FA5-F5FA-4E15-AF9A-0549FA00C982}" type="presOf" srcId="{99AF30AB-F4A7-4490-B62D-DBE0C9D00FF8}" destId="{69B1E37F-52FF-4D42-BA0E-CFC6F0876310}" srcOrd="0" destOrd="0" presId="urn:microsoft.com/office/officeart/2005/8/layout/hierarchy2"/>
    <dgm:cxn modelId="{536E62A9-F7F0-4073-9A94-0F1F5E554706}" type="presOf" srcId="{96D3B211-BBB9-403B-8024-D6214FECB89B}" destId="{5C44AD0D-9B2B-486A-B37D-1E859BE4440E}" srcOrd="0" destOrd="0" presId="urn:microsoft.com/office/officeart/2005/8/layout/hierarchy2"/>
    <dgm:cxn modelId="{20D4E1AA-D5A3-46EA-8A3C-EBDE73841900}" type="presOf" srcId="{31DE4CBD-3D7A-43C0-B44B-39C9FAB89204}" destId="{E3153A51-F37C-4A4C-AADD-6EB24D31F2BA}" srcOrd="0" destOrd="0" presId="urn:microsoft.com/office/officeart/2005/8/layout/hierarchy2"/>
    <dgm:cxn modelId="{4A7098BA-D4C1-4341-A64A-6A2BF4B0BB00}" srcId="{00C1C797-1E57-4E70-93DB-E84B6336AD35}" destId="{AD5DBBED-A424-4352-AEE5-A11DDFB20AD1}" srcOrd="0" destOrd="0" parTransId="{046C0D0E-BAF1-4865-BD3C-20522933DF41}" sibTransId="{CA01B9CC-7C20-4B25-AF67-60EF3603C0DF}"/>
    <dgm:cxn modelId="{338B41D7-8435-4B74-B909-C068CF0E6663}" type="presOf" srcId="{667AFD94-625A-4CE6-921F-23593E75DA7D}" destId="{0CD91835-7366-4692-9541-0F3273CB4A2C}" srcOrd="1" destOrd="0" presId="urn:microsoft.com/office/officeart/2005/8/layout/hierarchy2"/>
    <dgm:cxn modelId="{0111ABEC-6256-456E-B5FF-C7DC6A403F2F}" type="presOf" srcId="{CB03B74F-6BE6-4648-9C70-115D71AD0F6E}" destId="{EAE2F308-3150-43F7-B7CE-3A8F4CA5107C}" srcOrd="0" destOrd="0" presId="urn:microsoft.com/office/officeart/2005/8/layout/hierarchy2"/>
    <dgm:cxn modelId="{10FBC9ED-0DF1-4C86-B6AA-3C5BAD6AC1DE}" type="presOf" srcId="{667AFD94-625A-4CE6-921F-23593E75DA7D}" destId="{55657886-4C88-4029-A4F2-B904309C440C}" srcOrd="0" destOrd="0" presId="urn:microsoft.com/office/officeart/2005/8/layout/hierarchy2"/>
    <dgm:cxn modelId="{77AD64F8-7F0B-47C1-9255-0128C7194B4F}" srcId="{AD5DBBED-A424-4352-AEE5-A11DDFB20AD1}" destId="{6DE96EBB-9A6F-46AB-95DC-4256BD6AF4BC}" srcOrd="1" destOrd="0" parTransId="{CB03B74F-6BE6-4648-9C70-115D71AD0F6E}" sibTransId="{3AC48174-465E-4798-8924-98E725E7ADBA}"/>
    <dgm:cxn modelId="{8E250EFE-B22A-42F6-8688-3E5D3AAB095F}" srcId="{AD5DBBED-A424-4352-AEE5-A11DDFB20AD1}" destId="{7F981C7F-8818-45CF-BFA6-0AD0484E5C88}" srcOrd="0" destOrd="0" parTransId="{31DE4CBD-3D7A-43C0-B44B-39C9FAB89204}" sibTransId="{7EBEF475-A190-4594-8A7D-A04A50BDBC31}"/>
    <dgm:cxn modelId="{C1CABFC6-6A95-4D5F-B457-B1EC3D44F395}" type="presParOf" srcId="{6CCB81E5-BD79-410A-9D5F-41B0BC0DD3A0}" destId="{001226FB-DEB0-4AD3-8F3E-51AF1AE3B9B7}" srcOrd="0" destOrd="0" presId="urn:microsoft.com/office/officeart/2005/8/layout/hierarchy2"/>
    <dgm:cxn modelId="{747E6A55-D8B3-4898-A73E-76E88D8CCA7A}" type="presParOf" srcId="{001226FB-DEB0-4AD3-8F3E-51AF1AE3B9B7}" destId="{A0EC5297-7A1A-4738-A9BA-E871EFDF3B8A}" srcOrd="0" destOrd="0" presId="urn:microsoft.com/office/officeart/2005/8/layout/hierarchy2"/>
    <dgm:cxn modelId="{05283802-CEF8-499A-B100-7BD3F9DAA92E}" type="presParOf" srcId="{001226FB-DEB0-4AD3-8F3E-51AF1AE3B9B7}" destId="{4D1B2114-A91A-43FE-8664-4E86DB594C9B}" srcOrd="1" destOrd="0" presId="urn:microsoft.com/office/officeart/2005/8/layout/hierarchy2"/>
    <dgm:cxn modelId="{9FFAB309-284E-43DC-8DD1-825B08241844}" type="presParOf" srcId="{4D1B2114-A91A-43FE-8664-4E86DB594C9B}" destId="{E3153A51-F37C-4A4C-AADD-6EB24D31F2BA}" srcOrd="0" destOrd="0" presId="urn:microsoft.com/office/officeart/2005/8/layout/hierarchy2"/>
    <dgm:cxn modelId="{76A9637E-F674-4DD0-9077-071EE4308234}" type="presParOf" srcId="{E3153A51-F37C-4A4C-AADD-6EB24D31F2BA}" destId="{6E9E9E26-DA41-485B-B453-33A7B1EF2BCE}" srcOrd="0" destOrd="0" presId="urn:microsoft.com/office/officeart/2005/8/layout/hierarchy2"/>
    <dgm:cxn modelId="{8B95FE05-8569-4274-8B15-E6171D3CA62B}" type="presParOf" srcId="{4D1B2114-A91A-43FE-8664-4E86DB594C9B}" destId="{1B5B44D7-A1FD-4668-9A7A-AFE8EC24BAF1}" srcOrd="1" destOrd="0" presId="urn:microsoft.com/office/officeart/2005/8/layout/hierarchy2"/>
    <dgm:cxn modelId="{B6819591-8FBD-44AE-A6E9-E8A88C6B9E75}" type="presParOf" srcId="{1B5B44D7-A1FD-4668-9A7A-AFE8EC24BAF1}" destId="{E9E49031-2E1A-4798-A7B6-D322217E84FF}" srcOrd="0" destOrd="0" presId="urn:microsoft.com/office/officeart/2005/8/layout/hierarchy2"/>
    <dgm:cxn modelId="{B65FED55-E0A9-4433-B0AF-D3E2D2DCD316}" type="presParOf" srcId="{1B5B44D7-A1FD-4668-9A7A-AFE8EC24BAF1}" destId="{231CE597-0A8D-46BD-AF45-F3A2CAF03853}" srcOrd="1" destOrd="0" presId="urn:microsoft.com/office/officeart/2005/8/layout/hierarchy2"/>
    <dgm:cxn modelId="{AAE97883-8FAB-4564-A3CE-10DD79A3F20C}" type="presParOf" srcId="{231CE597-0A8D-46BD-AF45-F3A2CAF03853}" destId="{69B1E37F-52FF-4D42-BA0E-CFC6F0876310}" srcOrd="0" destOrd="0" presId="urn:microsoft.com/office/officeart/2005/8/layout/hierarchy2"/>
    <dgm:cxn modelId="{74D0AF5D-2030-4846-A85C-98E339151082}" type="presParOf" srcId="{69B1E37F-52FF-4D42-BA0E-CFC6F0876310}" destId="{C3663F85-08AD-4306-8BE5-B36E59697396}" srcOrd="0" destOrd="0" presId="urn:microsoft.com/office/officeart/2005/8/layout/hierarchy2"/>
    <dgm:cxn modelId="{F801197B-AD94-4852-8715-DE467D428BEC}" type="presParOf" srcId="{231CE597-0A8D-46BD-AF45-F3A2CAF03853}" destId="{F1973E91-6364-4841-90BE-09ED5AD30886}" srcOrd="1" destOrd="0" presId="urn:microsoft.com/office/officeart/2005/8/layout/hierarchy2"/>
    <dgm:cxn modelId="{AAF391BD-5A5E-4B31-B452-2F5EE336B232}" type="presParOf" srcId="{F1973E91-6364-4841-90BE-09ED5AD30886}" destId="{5C44AD0D-9B2B-486A-B37D-1E859BE4440E}" srcOrd="0" destOrd="0" presId="urn:microsoft.com/office/officeart/2005/8/layout/hierarchy2"/>
    <dgm:cxn modelId="{57B4F41D-5366-4609-910F-9C7C9DCFE951}" type="presParOf" srcId="{F1973E91-6364-4841-90BE-09ED5AD30886}" destId="{6A9EB2BA-47D5-46F0-9979-9064C7CEEE18}" srcOrd="1" destOrd="0" presId="urn:microsoft.com/office/officeart/2005/8/layout/hierarchy2"/>
    <dgm:cxn modelId="{9F169F39-B9E2-47BA-ACF8-47B0855D8CC9}" type="presParOf" srcId="{4D1B2114-A91A-43FE-8664-4E86DB594C9B}" destId="{EAE2F308-3150-43F7-B7CE-3A8F4CA5107C}" srcOrd="2" destOrd="0" presId="urn:microsoft.com/office/officeart/2005/8/layout/hierarchy2"/>
    <dgm:cxn modelId="{4ACAC255-20D7-4AE2-B072-859A1E5577D9}" type="presParOf" srcId="{EAE2F308-3150-43F7-B7CE-3A8F4CA5107C}" destId="{B0803DCE-21C7-4CCB-BF67-AEF9FC644DC8}" srcOrd="0" destOrd="0" presId="urn:microsoft.com/office/officeart/2005/8/layout/hierarchy2"/>
    <dgm:cxn modelId="{19D55287-5D1C-42C6-A113-AB975E990D45}" type="presParOf" srcId="{4D1B2114-A91A-43FE-8664-4E86DB594C9B}" destId="{42236A90-7679-41A0-BB68-5D5EA33DE641}" srcOrd="3" destOrd="0" presId="urn:microsoft.com/office/officeart/2005/8/layout/hierarchy2"/>
    <dgm:cxn modelId="{1C141479-034F-4346-A994-445697633CE4}" type="presParOf" srcId="{42236A90-7679-41A0-BB68-5D5EA33DE641}" destId="{6D64B5CD-22AB-4DB0-8EAC-225E0464FF6C}" srcOrd="0" destOrd="0" presId="urn:microsoft.com/office/officeart/2005/8/layout/hierarchy2"/>
    <dgm:cxn modelId="{378CF6B6-2BD2-4F0E-BEE2-E93EBE1B1427}" type="presParOf" srcId="{42236A90-7679-41A0-BB68-5D5EA33DE641}" destId="{2CE55D1D-1ACC-4952-A530-498125AE370D}" srcOrd="1" destOrd="0" presId="urn:microsoft.com/office/officeart/2005/8/layout/hierarchy2"/>
    <dgm:cxn modelId="{E45D893E-177A-4306-A7D2-126E639E6F71}" type="presParOf" srcId="{2CE55D1D-1ACC-4952-A530-498125AE370D}" destId="{55657886-4C88-4029-A4F2-B904309C440C}" srcOrd="0" destOrd="0" presId="urn:microsoft.com/office/officeart/2005/8/layout/hierarchy2"/>
    <dgm:cxn modelId="{984E5B34-5422-4199-B945-7E128ECDFC71}" type="presParOf" srcId="{55657886-4C88-4029-A4F2-B904309C440C}" destId="{0CD91835-7366-4692-9541-0F3273CB4A2C}" srcOrd="0" destOrd="0" presId="urn:microsoft.com/office/officeart/2005/8/layout/hierarchy2"/>
    <dgm:cxn modelId="{99D33C98-02B1-498E-82C2-FDADFF3D5D3B}" type="presParOf" srcId="{2CE55D1D-1ACC-4952-A530-498125AE370D}" destId="{ADA072F3-3CC6-4CB9-A7DE-F7FB184FE62B}" srcOrd="1" destOrd="0" presId="urn:microsoft.com/office/officeart/2005/8/layout/hierarchy2"/>
    <dgm:cxn modelId="{AB1786A3-3A58-4024-B75E-C9DA1E84E38D}" type="presParOf" srcId="{ADA072F3-3CC6-4CB9-A7DE-F7FB184FE62B}" destId="{136C45CB-EEDA-42F4-BBC1-0DFD20095B96}" srcOrd="0" destOrd="0" presId="urn:microsoft.com/office/officeart/2005/8/layout/hierarchy2"/>
    <dgm:cxn modelId="{2FEB739E-53AF-42E9-9EF1-539853A82D0A}" type="presParOf" srcId="{ADA072F3-3CC6-4CB9-A7DE-F7FB184FE62B}" destId="{25BF540C-178B-4E2E-84C1-90F59D76988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9D5B8B-056F-45E8-816E-289D706315A6}" type="doc">
      <dgm:prSet loTypeId="urn:microsoft.com/office/officeart/2005/8/layout/cycle3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l-SI"/>
        </a:p>
      </dgm:t>
    </dgm:pt>
    <dgm:pt modelId="{F3D8054A-37CB-47F1-948D-84365DB1179E}">
      <dgm:prSet phldrT="[besedilo]" phldr="0"/>
      <dgm:spPr/>
      <dgm:t>
        <a:bodyPr/>
        <a:lstStyle/>
        <a:p>
          <a:r>
            <a:rPr lang="sl-SI" noProof="0" dirty="0"/>
            <a:t>1. ZAZNAVA POTREBE</a:t>
          </a:r>
        </a:p>
      </dgm:t>
    </dgm:pt>
    <dgm:pt modelId="{3D46D310-8DFB-4794-AADC-810D0274F5EA}" type="parTrans" cxnId="{44610FAA-E17C-4E53-9E38-C0BC1EEFDBEB}">
      <dgm:prSet/>
      <dgm:spPr/>
      <dgm:t>
        <a:bodyPr/>
        <a:lstStyle/>
        <a:p>
          <a:endParaRPr lang="sl-SI"/>
        </a:p>
      </dgm:t>
    </dgm:pt>
    <dgm:pt modelId="{405C4899-0830-46A5-93F9-A53EFFE4FA14}" type="sibTrans" cxnId="{44610FAA-E17C-4E53-9E38-C0BC1EEFDBEB}">
      <dgm:prSet/>
      <dgm:spPr/>
      <dgm:t>
        <a:bodyPr/>
        <a:lstStyle/>
        <a:p>
          <a:endParaRPr lang="sl-SI"/>
        </a:p>
      </dgm:t>
    </dgm:pt>
    <dgm:pt modelId="{A0D5BEFF-046A-430A-B7BE-D8E9B0238A8C}">
      <dgm:prSet phldrT="[besedilo]" phldr="0"/>
      <dgm:spPr/>
      <dgm:t>
        <a:bodyPr/>
        <a:lstStyle/>
        <a:p>
          <a:r>
            <a:rPr lang="sl-SI" noProof="0" dirty="0"/>
            <a:t>2. ŽELJA, AKTIVIRANJE</a:t>
          </a:r>
        </a:p>
      </dgm:t>
    </dgm:pt>
    <dgm:pt modelId="{BF8CCCDA-9A5E-4F70-BB21-1739FC8F3D21}" type="parTrans" cxnId="{BAEC6D20-0941-4707-8BBB-97B3C6DB9D26}">
      <dgm:prSet/>
      <dgm:spPr/>
      <dgm:t>
        <a:bodyPr/>
        <a:lstStyle/>
        <a:p>
          <a:endParaRPr lang="sl-SI"/>
        </a:p>
      </dgm:t>
    </dgm:pt>
    <dgm:pt modelId="{1B1FEB61-0775-45A2-BD30-5E6DDA7FF4EB}" type="sibTrans" cxnId="{BAEC6D20-0941-4707-8BBB-97B3C6DB9D26}">
      <dgm:prSet/>
      <dgm:spPr/>
      <dgm:t>
        <a:bodyPr/>
        <a:lstStyle/>
        <a:p>
          <a:endParaRPr lang="sl-SI"/>
        </a:p>
      </dgm:t>
    </dgm:pt>
    <dgm:pt modelId="{2679F97D-999C-4DB0-92F3-55D504F3A93D}">
      <dgm:prSet/>
      <dgm:spPr/>
      <dgm:t>
        <a:bodyPr/>
        <a:lstStyle/>
        <a:p>
          <a:r>
            <a:rPr lang="sl-SI" noProof="0" dirty="0"/>
            <a:t>3. DOLOČITEV CILJA</a:t>
          </a:r>
        </a:p>
      </dgm:t>
    </dgm:pt>
    <dgm:pt modelId="{564C4A7C-1E74-4F5F-B36B-0538E47F1249}" type="parTrans" cxnId="{626B7E0E-8099-4499-B608-4A4A6CB4912F}">
      <dgm:prSet/>
      <dgm:spPr/>
      <dgm:t>
        <a:bodyPr/>
        <a:lstStyle/>
        <a:p>
          <a:endParaRPr lang="sl-SI"/>
        </a:p>
      </dgm:t>
    </dgm:pt>
    <dgm:pt modelId="{7922C7C9-16B0-4850-BFDF-F69FB93345BE}" type="sibTrans" cxnId="{626B7E0E-8099-4499-B608-4A4A6CB4912F}">
      <dgm:prSet/>
      <dgm:spPr/>
      <dgm:t>
        <a:bodyPr/>
        <a:lstStyle/>
        <a:p>
          <a:endParaRPr lang="sl-SI"/>
        </a:p>
      </dgm:t>
    </dgm:pt>
    <dgm:pt modelId="{13C2EB10-2416-484C-8912-BB412670F3D6}">
      <dgm:prSet/>
      <dgm:spPr/>
      <dgm:t>
        <a:bodyPr/>
        <a:lstStyle/>
        <a:p>
          <a:r>
            <a:rPr lang="sl-SI" noProof="0" dirty="0"/>
            <a:t>4. VEDENJE</a:t>
          </a:r>
        </a:p>
      </dgm:t>
    </dgm:pt>
    <dgm:pt modelId="{3BE7D364-2B11-4294-ADDC-098A83D9DAF8}" type="parTrans" cxnId="{6A7ECCE6-F3AB-48A7-9B30-580A7C121D5C}">
      <dgm:prSet/>
      <dgm:spPr/>
      <dgm:t>
        <a:bodyPr/>
        <a:lstStyle/>
        <a:p>
          <a:endParaRPr lang="sl-SI"/>
        </a:p>
      </dgm:t>
    </dgm:pt>
    <dgm:pt modelId="{5C853939-AE26-40C7-B5E9-BF5C4E9FBCB6}" type="sibTrans" cxnId="{6A7ECCE6-F3AB-48A7-9B30-580A7C121D5C}">
      <dgm:prSet/>
      <dgm:spPr/>
      <dgm:t>
        <a:bodyPr/>
        <a:lstStyle/>
        <a:p>
          <a:endParaRPr lang="sl-SI"/>
        </a:p>
      </dgm:t>
    </dgm:pt>
    <dgm:pt modelId="{069B41BF-C755-4AB6-8B14-5575407C55B8}">
      <dgm:prSet/>
      <dgm:spPr/>
      <dgm:t>
        <a:bodyPr/>
        <a:lstStyle/>
        <a:p>
          <a:r>
            <a:rPr lang="sl-SI" noProof="0" dirty="0"/>
            <a:t>5. REZULTAT</a:t>
          </a:r>
        </a:p>
      </dgm:t>
    </dgm:pt>
    <dgm:pt modelId="{C99FB8F2-6A26-4397-9431-CAD4258DC391}" type="parTrans" cxnId="{01DE3FAC-024A-4875-A598-9F387203068E}">
      <dgm:prSet/>
      <dgm:spPr/>
      <dgm:t>
        <a:bodyPr/>
        <a:lstStyle/>
        <a:p>
          <a:endParaRPr lang="sl-SI"/>
        </a:p>
      </dgm:t>
    </dgm:pt>
    <dgm:pt modelId="{AAC55C9A-301D-4165-910D-6EAE556A05BC}" type="sibTrans" cxnId="{01DE3FAC-024A-4875-A598-9F387203068E}">
      <dgm:prSet/>
      <dgm:spPr/>
      <dgm:t>
        <a:bodyPr/>
        <a:lstStyle/>
        <a:p>
          <a:endParaRPr lang="sl-SI"/>
        </a:p>
      </dgm:t>
    </dgm:pt>
    <dgm:pt modelId="{509F328A-135B-4F2B-A922-D628215C6605}" type="pres">
      <dgm:prSet presAssocID="{259D5B8B-056F-45E8-816E-289D706315A6}" presName="Name0" presStyleCnt="0">
        <dgm:presLayoutVars>
          <dgm:dir/>
          <dgm:resizeHandles val="exact"/>
        </dgm:presLayoutVars>
      </dgm:prSet>
      <dgm:spPr/>
    </dgm:pt>
    <dgm:pt modelId="{161887E4-B06A-421B-B01C-6C402076D5D4}" type="pres">
      <dgm:prSet presAssocID="{259D5B8B-056F-45E8-816E-289D706315A6}" presName="cycle" presStyleCnt="0"/>
      <dgm:spPr/>
    </dgm:pt>
    <dgm:pt modelId="{DDFE495C-F176-459B-BCF9-9A83AFD77D45}" type="pres">
      <dgm:prSet presAssocID="{F3D8054A-37CB-47F1-948D-84365DB1179E}" presName="nodeFirstNode" presStyleLbl="node1" presStyleIdx="0" presStyleCnt="5">
        <dgm:presLayoutVars>
          <dgm:bulletEnabled val="1"/>
        </dgm:presLayoutVars>
      </dgm:prSet>
      <dgm:spPr/>
    </dgm:pt>
    <dgm:pt modelId="{E2B00605-D83A-424F-A5E8-5890EB81D11D}" type="pres">
      <dgm:prSet presAssocID="{405C4899-0830-46A5-93F9-A53EFFE4FA14}" presName="sibTransFirstNode" presStyleLbl="bgShp" presStyleIdx="0" presStyleCnt="1"/>
      <dgm:spPr/>
    </dgm:pt>
    <dgm:pt modelId="{88F93DC4-C97D-4719-812F-3B8C1E7A22B2}" type="pres">
      <dgm:prSet presAssocID="{A0D5BEFF-046A-430A-B7BE-D8E9B0238A8C}" presName="nodeFollowingNodes" presStyleLbl="node1" presStyleIdx="1" presStyleCnt="5">
        <dgm:presLayoutVars>
          <dgm:bulletEnabled val="1"/>
        </dgm:presLayoutVars>
      </dgm:prSet>
      <dgm:spPr/>
    </dgm:pt>
    <dgm:pt modelId="{55F979A1-4696-49E3-B552-ADD62C1EB8A5}" type="pres">
      <dgm:prSet presAssocID="{2679F97D-999C-4DB0-92F3-55D504F3A93D}" presName="nodeFollowingNodes" presStyleLbl="node1" presStyleIdx="2" presStyleCnt="5">
        <dgm:presLayoutVars>
          <dgm:bulletEnabled val="1"/>
        </dgm:presLayoutVars>
      </dgm:prSet>
      <dgm:spPr/>
    </dgm:pt>
    <dgm:pt modelId="{45A0A089-E71F-4C04-A141-C8F50F641128}" type="pres">
      <dgm:prSet presAssocID="{13C2EB10-2416-484C-8912-BB412670F3D6}" presName="nodeFollowingNodes" presStyleLbl="node1" presStyleIdx="3" presStyleCnt="5">
        <dgm:presLayoutVars>
          <dgm:bulletEnabled val="1"/>
        </dgm:presLayoutVars>
      </dgm:prSet>
      <dgm:spPr/>
    </dgm:pt>
    <dgm:pt modelId="{BACDBDC9-661C-4428-AEFA-D50A974DA1D7}" type="pres">
      <dgm:prSet presAssocID="{069B41BF-C755-4AB6-8B14-5575407C55B8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B2684302-6D32-466E-8CC6-2B91C8FC6735}" type="presOf" srcId="{069B41BF-C755-4AB6-8B14-5575407C55B8}" destId="{BACDBDC9-661C-4428-AEFA-D50A974DA1D7}" srcOrd="0" destOrd="0" presId="urn:microsoft.com/office/officeart/2005/8/layout/cycle3"/>
    <dgm:cxn modelId="{11970D0D-E880-4BB1-8C2E-A607DE1E1CEB}" type="presOf" srcId="{A0D5BEFF-046A-430A-B7BE-D8E9B0238A8C}" destId="{88F93DC4-C97D-4719-812F-3B8C1E7A22B2}" srcOrd="0" destOrd="0" presId="urn:microsoft.com/office/officeart/2005/8/layout/cycle3"/>
    <dgm:cxn modelId="{626B7E0E-8099-4499-B608-4A4A6CB4912F}" srcId="{259D5B8B-056F-45E8-816E-289D706315A6}" destId="{2679F97D-999C-4DB0-92F3-55D504F3A93D}" srcOrd="2" destOrd="0" parTransId="{564C4A7C-1E74-4F5F-B36B-0538E47F1249}" sibTransId="{7922C7C9-16B0-4850-BFDF-F69FB93345BE}"/>
    <dgm:cxn modelId="{A4323917-1785-48EC-8136-DC59C5AAAF27}" type="presOf" srcId="{2679F97D-999C-4DB0-92F3-55D504F3A93D}" destId="{55F979A1-4696-49E3-B552-ADD62C1EB8A5}" srcOrd="0" destOrd="0" presId="urn:microsoft.com/office/officeart/2005/8/layout/cycle3"/>
    <dgm:cxn modelId="{BAEC6D20-0941-4707-8BBB-97B3C6DB9D26}" srcId="{259D5B8B-056F-45E8-816E-289D706315A6}" destId="{A0D5BEFF-046A-430A-B7BE-D8E9B0238A8C}" srcOrd="1" destOrd="0" parTransId="{BF8CCCDA-9A5E-4F70-BB21-1739FC8F3D21}" sibTransId="{1B1FEB61-0775-45A2-BD30-5E6DDA7FF4EB}"/>
    <dgm:cxn modelId="{FA4E8025-D19C-41A9-99DF-0CFDDA23B4F7}" type="presOf" srcId="{405C4899-0830-46A5-93F9-A53EFFE4FA14}" destId="{E2B00605-D83A-424F-A5E8-5890EB81D11D}" srcOrd="0" destOrd="0" presId="urn:microsoft.com/office/officeart/2005/8/layout/cycle3"/>
    <dgm:cxn modelId="{44610FAA-E17C-4E53-9E38-C0BC1EEFDBEB}" srcId="{259D5B8B-056F-45E8-816E-289D706315A6}" destId="{F3D8054A-37CB-47F1-948D-84365DB1179E}" srcOrd="0" destOrd="0" parTransId="{3D46D310-8DFB-4794-AADC-810D0274F5EA}" sibTransId="{405C4899-0830-46A5-93F9-A53EFFE4FA14}"/>
    <dgm:cxn modelId="{01DE3FAC-024A-4875-A598-9F387203068E}" srcId="{259D5B8B-056F-45E8-816E-289D706315A6}" destId="{069B41BF-C755-4AB6-8B14-5575407C55B8}" srcOrd="4" destOrd="0" parTransId="{C99FB8F2-6A26-4397-9431-CAD4258DC391}" sibTransId="{AAC55C9A-301D-4165-910D-6EAE556A05BC}"/>
    <dgm:cxn modelId="{15303DCD-5395-4F86-AE62-22366EEF29A8}" type="presOf" srcId="{F3D8054A-37CB-47F1-948D-84365DB1179E}" destId="{DDFE495C-F176-459B-BCF9-9A83AFD77D45}" srcOrd="0" destOrd="0" presId="urn:microsoft.com/office/officeart/2005/8/layout/cycle3"/>
    <dgm:cxn modelId="{7B43C7E0-0AC1-49A7-8C84-E07035FFAEA6}" type="presOf" srcId="{13C2EB10-2416-484C-8912-BB412670F3D6}" destId="{45A0A089-E71F-4C04-A141-C8F50F641128}" srcOrd="0" destOrd="0" presId="urn:microsoft.com/office/officeart/2005/8/layout/cycle3"/>
    <dgm:cxn modelId="{6A7ECCE6-F3AB-48A7-9B30-580A7C121D5C}" srcId="{259D5B8B-056F-45E8-816E-289D706315A6}" destId="{13C2EB10-2416-484C-8912-BB412670F3D6}" srcOrd="3" destOrd="0" parTransId="{3BE7D364-2B11-4294-ADDC-098A83D9DAF8}" sibTransId="{5C853939-AE26-40C7-B5E9-BF5C4E9FBCB6}"/>
    <dgm:cxn modelId="{0AE46AF2-F002-4BD6-94DF-2A67F9C1C68D}" type="presOf" srcId="{259D5B8B-056F-45E8-816E-289D706315A6}" destId="{509F328A-135B-4F2B-A922-D628215C6605}" srcOrd="0" destOrd="0" presId="urn:microsoft.com/office/officeart/2005/8/layout/cycle3"/>
    <dgm:cxn modelId="{454C7A4C-30A6-468D-9969-6F101BC897DB}" type="presParOf" srcId="{509F328A-135B-4F2B-A922-D628215C6605}" destId="{161887E4-B06A-421B-B01C-6C402076D5D4}" srcOrd="0" destOrd="0" presId="urn:microsoft.com/office/officeart/2005/8/layout/cycle3"/>
    <dgm:cxn modelId="{2C790783-7AAB-4D41-B0F1-09238870EB68}" type="presParOf" srcId="{161887E4-B06A-421B-B01C-6C402076D5D4}" destId="{DDFE495C-F176-459B-BCF9-9A83AFD77D45}" srcOrd="0" destOrd="0" presId="urn:microsoft.com/office/officeart/2005/8/layout/cycle3"/>
    <dgm:cxn modelId="{98AEAF81-2CA7-4830-9D86-FB57A871546D}" type="presParOf" srcId="{161887E4-B06A-421B-B01C-6C402076D5D4}" destId="{E2B00605-D83A-424F-A5E8-5890EB81D11D}" srcOrd="1" destOrd="0" presId="urn:microsoft.com/office/officeart/2005/8/layout/cycle3"/>
    <dgm:cxn modelId="{63F16DC1-5D70-427E-A1B2-8BDEC2D56088}" type="presParOf" srcId="{161887E4-B06A-421B-B01C-6C402076D5D4}" destId="{88F93DC4-C97D-4719-812F-3B8C1E7A22B2}" srcOrd="2" destOrd="0" presId="urn:microsoft.com/office/officeart/2005/8/layout/cycle3"/>
    <dgm:cxn modelId="{7A848A2D-CE0C-4DC0-A73C-94416B572738}" type="presParOf" srcId="{161887E4-B06A-421B-B01C-6C402076D5D4}" destId="{55F979A1-4696-49E3-B552-ADD62C1EB8A5}" srcOrd="3" destOrd="0" presId="urn:microsoft.com/office/officeart/2005/8/layout/cycle3"/>
    <dgm:cxn modelId="{72C406B5-E0F3-4B8D-89E7-0FB5FA24A0B5}" type="presParOf" srcId="{161887E4-B06A-421B-B01C-6C402076D5D4}" destId="{45A0A089-E71F-4C04-A141-C8F50F641128}" srcOrd="4" destOrd="0" presId="urn:microsoft.com/office/officeart/2005/8/layout/cycle3"/>
    <dgm:cxn modelId="{837D44F8-7309-4B3D-8049-D0EE006ED8CF}" type="presParOf" srcId="{161887E4-B06A-421B-B01C-6C402076D5D4}" destId="{BACDBDC9-661C-4428-AEFA-D50A974DA1D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EC5297-7A1A-4738-A9BA-E871EFDF3B8A}">
      <dsp:nvSpPr>
        <dsp:cNvPr id="0" name=""/>
        <dsp:cNvSpPr/>
      </dsp:nvSpPr>
      <dsp:spPr>
        <a:xfrm>
          <a:off x="4565880" y="1768262"/>
          <a:ext cx="1629627" cy="814813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kern="1200" noProof="0" dirty="0"/>
            <a:t>REZULTAT</a:t>
          </a:r>
        </a:p>
      </dsp:txBody>
      <dsp:txXfrm>
        <a:off x="4589745" y="1792127"/>
        <a:ext cx="1581897" cy="767083"/>
      </dsp:txXfrm>
    </dsp:sp>
    <dsp:sp modelId="{E3153A51-F37C-4A4C-AADD-6EB24D31F2BA}">
      <dsp:nvSpPr>
        <dsp:cNvPr id="0" name=""/>
        <dsp:cNvSpPr/>
      </dsp:nvSpPr>
      <dsp:spPr>
        <a:xfrm rot="12942401">
          <a:off x="3838576" y="1924557"/>
          <a:ext cx="802756" cy="33706"/>
        </a:xfrm>
        <a:custGeom>
          <a:avLst/>
          <a:gdLst/>
          <a:ahLst/>
          <a:cxnLst/>
          <a:rect l="0" t="0" r="0" b="0"/>
          <a:pathLst>
            <a:path>
              <a:moveTo>
                <a:pt x="0" y="16853"/>
              </a:moveTo>
              <a:lnTo>
                <a:pt x="802756" y="16853"/>
              </a:lnTo>
            </a:path>
          </a:pathLst>
        </a:custGeom>
        <a:noFill/>
        <a:ln w="1905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500" kern="1200" noProof="0" dirty="0"/>
        </a:p>
      </dsp:txBody>
      <dsp:txXfrm rot="10800000">
        <a:off x="4219886" y="1921341"/>
        <a:ext cx="40137" cy="40137"/>
      </dsp:txXfrm>
    </dsp:sp>
    <dsp:sp modelId="{E9E49031-2E1A-4798-A7B6-D322217E84FF}">
      <dsp:nvSpPr>
        <dsp:cNvPr id="0" name=""/>
        <dsp:cNvSpPr/>
      </dsp:nvSpPr>
      <dsp:spPr>
        <a:xfrm>
          <a:off x="2284402" y="1299744"/>
          <a:ext cx="1629627" cy="81481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kern="1200" noProof="0" dirty="0"/>
            <a:t>NOTRANJA MOTIVACIJA</a:t>
          </a:r>
        </a:p>
      </dsp:txBody>
      <dsp:txXfrm>
        <a:off x="2308267" y="1323609"/>
        <a:ext cx="1581897" cy="767083"/>
      </dsp:txXfrm>
    </dsp:sp>
    <dsp:sp modelId="{69B1E37F-52FF-4D42-BA0E-CFC6F0876310}">
      <dsp:nvSpPr>
        <dsp:cNvPr id="0" name=""/>
        <dsp:cNvSpPr/>
      </dsp:nvSpPr>
      <dsp:spPr>
        <a:xfrm rot="10800000">
          <a:off x="1632551" y="1690298"/>
          <a:ext cx="651850" cy="33706"/>
        </a:xfrm>
        <a:custGeom>
          <a:avLst/>
          <a:gdLst/>
          <a:ahLst/>
          <a:cxnLst/>
          <a:rect l="0" t="0" r="0" b="0"/>
          <a:pathLst>
            <a:path>
              <a:moveTo>
                <a:pt x="0" y="16853"/>
              </a:moveTo>
              <a:lnTo>
                <a:pt x="651850" y="16853"/>
              </a:lnTo>
            </a:path>
          </a:pathLst>
        </a:custGeom>
        <a:noFill/>
        <a:ln w="1905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500" kern="1200" noProof="0" dirty="0"/>
        </a:p>
      </dsp:txBody>
      <dsp:txXfrm rot="10800000">
        <a:off x="1942180" y="1690854"/>
        <a:ext cx="32592" cy="32592"/>
      </dsp:txXfrm>
    </dsp:sp>
    <dsp:sp modelId="{5C44AD0D-9B2B-486A-B37D-1E859BE4440E}">
      <dsp:nvSpPr>
        <dsp:cNvPr id="0" name=""/>
        <dsp:cNvSpPr/>
      </dsp:nvSpPr>
      <dsp:spPr>
        <a:xfrm>
          <a:off x="2924" y="1299744"/>
          <a:ext cx="1629627" cy="814813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kern="1200" noProof="0" dirty="0"/>
            <a:t>NOTRANJI DRAŽLJAJI (potrebe, vrednote)</a:t>
          </a:r>
        </a:p>
      </dsp:txBody>
      <dsp:txXfrm>
        <a:off x="26789" y="1323609"/>
        <a:ext cx="1581897" cy="767083"/>
      </dsp:txXfrm>
    </dsp:sp>
    <dsp:sp modelId="{EAE2F308-3150-43F7-B7CE-3A8F4CA5107C}">
      <dsp:nvSpPr>
        <dsp:cNvPr id="0" name=""/>
        <dsp:cNvSpPr/>
      </dsp:nvSpPr>
      <dsp:spPr>
        <a:xfrm rot="8657599">
          <a:off x="3838576" y="2393074"/>
          <a:ext cx="802756" cy="33706"/>
        </a:xfrm>
        <a:custGeom>
          <a:avLst/>
          <a:gdLst/>
          <a:ahLst/>
          <a:cxnLst/>
          <a:rect l="0" t="0" r="0" b="0"/>
          <a:pathLst>
            <a:path>
              <a:moveTo>
                <a:pt x="0" y="16853"/>
              </a:moveTo>
              <a:lnTo>
                <a:pt x="802756" y="16853"/>
              </a:lnTo>
            </a:path>
          </a:pathLst>
        </a:custGeom>
        <a:noFill/>
        <a:ln w="1905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500" kern="1200" noProof="0" dirty="0"/>
        </a:p>
      </dsp:txBody>
      <dsp:txXfrm rot="10800000">
        <a:off x="4219886" y="2389858"/>
        <a:ext cx="40137" cy="40137"/>
      </dsp:txXfrm>
    </dsp:sp>
    <dsp:sp modelId="{6D64B5CD-22AB-4DB0-8EAC-225E0464FF6C}">
      <dsp:nvSpPr>
        <dsp:cNvPr id="0" name=""/>
        <dsp:cNvSpPr/>
      </dsp:nvSpPr>
      <dsp:spPr>
        <a:xfrm>
          <a:off x="2284402" y="2236780"/>
          <a:ext cx="1629627" cy="81481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kern="1200" noProof="0" dirty="0"/>
            <a:t>ZUNANJA MOTIVACIJA</a:t>
          </a:r>
        </a:p>
      </dsp:txBody>
      <dsp:txXfrm>
        <a:off x="2308267" y="2260645"/>
        <a:ext cx="1581897" cy="767083"/>
      </dsp:txXfrm>
    </dsp:sp>
    <dsp:sp modelId="{55657886-4C88-4029-A4F2-B904309C440C}">
      <dsp:nvSpPr>
        <dsp:cNvPr id="0" name=""/>
        <dsp:cNvSpPr/>
      </dsp:nvSpPr>
      <dsp:spPr>
        <a:xfrm rot="10800000">
          <a:off x="1632551" y="2627333"/>
          <a:ext cx="651850" cy="33706"/>
        </a:xfrm>
        <a:custGeom>
          <a:avLst/>
          <a:gdLst/>
          <a:ahLst/>
          <a:cxnLst/>
          <a:rect l="0" t="0" r="0" b="0"/>
          <a:pathLst>
            <a:path>
              <a:moveTo>
                <a:pt x="0" y="16853"/>
              </a:moveTo>
              <a:lnTo>
                <a:pt x="651850" y="16853"/>
              </a:lnTo>
            </a:path>
          </a:pathLst>
        </a:custGeom>
        <a:noFill/>
        <a:ln w="1905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500" kern="1200" noProof="0" dirty="0"/>
        </a:p>
      </dsp:txBody>
      <dsp:txXfrm rot="10800000">
        <a:off x="1942180" y="2627890"/>
        <a:ext cx="32592" cy="32592"/>
      </dsp:txXfrm>
    </dsp:sp>
    <dsp:sp modelId="{136C45CB-EEDA-42F4-BBC1-0DFD20095B96}">
      <dsp:nvSpPr>
        <dsp:cNvPr id="0" name=""/>
        <dsp:cNvSpPr/>
      </dsp:nvSpPr>
      <dsp:spPr>
        <a:xfrm>
          <a:off x="2924" y="2236780"/>
          <a:ext cx="1629627" cy="814813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kern="1200" noProof="0" dirty="0"/>
            <a:t>ZUNANJI DRAŽLJAJI (nagrade, kazni)</a:t>
          </a:r>
        </a:p>
      </dsp:txBody>
      <dsp:txXfrm>
        <a:off x="26789" y="2260645"/>
        <a:ext cx="1581897" cy="767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B00605-D83A-424F-A5E8-5890EB81D11D}">
      <dsp:nvSpPr>
        <dsp:cNvPr id="0" name=""/>
        <dsp:cNvSpPr/>
      </dsp:nvSpPr>
      <dsp:spPr>
        <a:xfrm>
          <a:off x="3035124" y="-28038"/>
          <a:ext cx="4445351" cy="4445351"/>
        </a:xfrm>
        <a:prstGeom prst="circularArrow">
          <a:avLst>
            <a:gd name="adj1" fmla="val 5544"/>
            <a:gd name="adj2" fmla="val 330680"/>
            <a:gd name="adj3" fmla="val 13735239"/>
            <a:gd name="adj4" fmla="val 17410776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E495C-F176-459B-BCF9-9A83AFD77D45}">
      <dsp:nvSpPr>
        <dsp:cNvPr id="0" name=""/>
        <dsp:cNvSpPr/>
      </dsp:nvSpPr>
      <dsp:spPr>
        <a:xfrm>
          <a:off x="4198794" y="2210"/>
          <a:ext cx="2118010" cy="10590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 noProof="0" dirty="0"/>
            <a:t>1. ZAZNAVA POTREBE</a:t>
          </a:r>
        </a:p>
      </dsp:txBody>
      <dsp:txXfrm>
        <a:off x="4250490" y="53906"/>
        <a:ext cx="2014618" cy="955613"/>
      </dsp:txXfrm>
    </dsp:sp>
    <dsp:sp modelId="{88F93DC4-C97D-4719-812F-3B8C1E7A22B2}">
      <dsp:nvSpPr>
        <dsp:cNvPr id="0" name=""/>
        <dsp:cNvSpPr/>
      </dsp:nvSpPr>
      <dsp:spPr>
        <a:xfrm>
          <a:off x="6001686" y="1312088"/>
          <a:ext cx="2118010" cy="10590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 noProof="0" dirty="0"/>
            <a:t>2. ŽELJA, AKTIVIRANJE</a:t>
          </a:r>
        </a:p>
      </dsp:txBody>
      <dsp:txXfrm>
        <a:off x="6053382" y="1363784"/>
        <a:ext cx="2014618" cy="955613"/>
      </dsp:txXfrm>
    </dsp:sp>
    <dsp:sp modelId="{55F979A1-4696-49E3-B552-ADD62C1EB8A5}">
      <dsp:nvSpPr>
        <dsp:cNvPr id="0" name=""/>
        <dsp:cNvSpPr/>
      </dsp:nvSpPr>
      <dsp:spPr>
        <a:xfrm>
          <a:off x="5313042" y="3431513"/>
          <a:ext cx="2118010" cy="10590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 noProof="0" dirty="0"/>
            <a:t>3. DOLOČITEV CILJA</a:t>
          </a:r>
        </a:p>
      </dsp:txBody>
      <dsp:txXfrm>
        <a:off x="5364738" y="3483209"/>
        <a:ext cx="2014618" cy="955613"/>
      </dsp:txXfrm>
    </dsp:sp>
    <dsp:sp modelId="{45A0A089-E71F-4C04-A141-C8F50F641128}">
      <dsp:nvSpPr>
        <dsp:cNvPr id="0" name=""/>
        <dsp:cNvSpPr/>
      </dsp:nvSpPr>
      <dsp:spPr>
        <a:xfrm>
          <a:off x="3084546" y="3431513"/>
          <a:ext cx="2118010" cy="10590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 noProof="0" dirty="0"/>
            <a:t>4. VEDENJE</a:t>
          </a:r>
        </a:p>
      </dsp:txBody>
      <dsp:txXfrm>
        <a:off x="3136242" y="3483209"/>
        <a:ext cx="2014618" cy="955613"/>
      </dsp:txXfrm>
    </dsp:sp>
    <dsp:sp modelId="{BACDBDC9-661C-4428-AEFA-D50A974DA1D7}">
      <dsp:nvSpPr>
        <dsp:cNvPr id="0" name=""/>
        <dsp:cNvSpPr/>
      </dsp:nvSpPr>
      <dsp:spPr>
        <a:xfrm>
          <a:off x="2395903" y="1312088"/>
          <a:ext cx="2118010" cy="10590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 noProof="0" dirty="0"/>
            <a:t>5. REZULTAT</a:t>
          </a:r>
        </a:p>
      </dsp:txBody>
      <dsp:txXfrm>
        <a:off x="2447599" y="1363784"/>
        <a:ext cx="2014618" cy="955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79673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merjava tr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1988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3198812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5800" y="1681163"/>
            <a:ext cx="3200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5800" y="2505075"/>
            <a:ext cx="3200400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sp>
        <p:nvSpPr>
          <p:cNvPr id="13" name="Označba mesta besedila 4">
            <a:extLst>
              <a:ext uri="{FF2B5EF4-FFF2-40B4-BE49-F238E27FC236}">
                <a16:creationId xmlns:a16="http://schemas.microsoft.com/office/drawing/2014/main" id="{CDC440D2-1655-5DE1-290C-3BAAA81486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681163"/>
            <a:ext cx="32019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4" name="Označba mesta vsebine 5">
            <a:extLst>
              <a:ext uri="{FF2B5EF4-FFF2-40B4-BE49-F238E27FC236}">
                <a16:creationId xmlns:a16="http://schemas.microsoft.com/office/drawing/2014/main" id="{7D2244E9-419B-E36A-1E06-7A61F622EB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3400" y="2505075"/>
            <a:ext cx="3201988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44962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sv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3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lo.si/tisk/viewer?source=delo&amp;y=2025&amp;md=1215#page=2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hyperlink" Target="https://www.24ur.com/novice/crna-kronika/vzrok-pozara-v-sparovi-pekarni-se-ni-zna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ol.net/novice/slovenija/v-pozaru-v-sparovem-skladiscu-za-40-milijonov-evrov-skode-680258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www.rtvslo.si/rtv365/arhiv/175182391?s=mmc" TargetMode="Externa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Osebnost gasilca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Mladinec 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7710C5B-B227-C1DA-A1C3-937252A32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Motivacija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D24DF3D9-D3CE-23A1-C438-1897E6013A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423047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02078-4BAD-838A-2E8B-56641908D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Vrste motivacije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BFABE45A-3BA1-8ACA-039D-733A71598A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b="1" noProof="0" dirty="0"/>
              <a:t>Notranja motivacija</a:t>
            </a:r>
          </a:p>
          <a:p>
            <a:pPr lvl="1"/>
            <a:r>
              <a:rPr lang="sl-SI" noProof="0" dirty="0"/>
              <a:t>Izvira iz psiholoških ali fizioloških potreb, vrednot, interesov, radovednosti (npr. potreba po kompetentnosti, pripadnosti, smislu)</a:t>
            </a:r>
          </a:p>
          <a:p>
            <a:pPr lvl="1"/>
            <a:r>
              <a:rPr lang="sl-SI" noProof="0" dirty="0"/>
              <a:t>Je trajnejša</a:t>
            </a:r>
          </a:p>
          <a:p>
            <a:r>
              <a:rPr lang="sl-SI" b="1" noProof="0" dirty="0"/>
              <a:t>Zunanja motivacija</a:t>
            </a:r>
          </a:p>
          <a:p>
            <a:pPr lvl="1"/>
            <a:r>
              <a:rPr lang="sl-SI" noProof="0" dirty="0"/>
              <a:t>Izvira iz nagrad, pritiskov, pričakovanj, rokov, socialnih vplivov.</a:t>
            </a:r>
          </a:p>
          <a:p>
            <a:pPr lvl="1"/>
            <a:r>
              <a:rPr lang="sl-SI" noProof="0" dirty="0"/>
              <a:t>Deluje, dokler je dražljaj prisoten</a:t>
            </a:r>
          </a:p>
          <a:p>
            <a:pPr lvl="1"/>
            <a:r>
              <a:rPr lang="sl-SI" noProof="0" dirty="0"/>
              <a:t>Lahko se ponotranji</a:t>
            </a:r>
          </a:p>
        </p:txBody>
      </p:sp>
      <p:graphicFrame>
        <p:nvGraphicFramePr>
          <p:cNvPr id="8" name="Označba mesta vsebine 3">
            <a:extLst>
              <a:ext uri="{FF2B5EF4-FFF2-40B4-BE49-F238E27FC236}">
                <a16:creationId xmlns:a16="http://schemas.microsoft.com/office/drawing/2014/main" id="{322AA080-B4FB-035C-FD33-070077B77BE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49353334"/>
              </p:ext>
            </p:extLst>
          </p:nvPr>
        </p:nvGraphicFramePr>
        <p:xfrm>
          <a:off x="5778708" y="1825625"/>
          <a:ext cx="619843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6385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Motivacijski proces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71836557-8A7D-F251-4699-2C19F03CCB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998105"/>
              </p:ext>
            </p:extLst>
          </p:nvPr>
        </p:nvGraphicFramePr>
        <p:xfrm>
          <a:off x="838200" y="1825625"/>
          <a:ext cx="10515600" cy="4492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2979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123919C-8A91-B798-4E59-756422B5D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Zaznava potrebe</a:t>
            </a:r>
          </a:p>
        </p:txBody>
      </p:sp>
      <p:sp>
        <p:nvSpPr>
          <p:cNvPr id="7" name="Pravokotnik: zaokroženi vogali 6">
            <a:extLst>
              <a:ext uri="{FF2B5EF4-FFF2-40B4-BE49-F238E27FC236}">
                <a16:creationId xmlns:a16="http://schemas.microsoft.com/office/drawing/2014/main" id="{EF0C75D6-457C-6AF0-C8FF-401520A69A15}"/>
              </a:ext>
            </a:extLst>
          </p:cNvPr>
          <p:cNvSpPr/>
          <p:nvPr/>
        </p:nvSpPr>
        <p:spPr>
          <a:xfrm>
            <a:off x="3184161" y="181381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IŠČEM SMISEL</a:t>
            </a:r>
          </a:p>
        </p:txBody>
      </p:sp>
      <p:sp>
        <p:nvSpPr>
          <p:cNvPr id="8" name="Pravokotnik: zaokroženi vogali 7">
            <a:extLst>
              <a:ext uri="{FF2B5EF4-FFF2-40B4-BE49-F238E27FC236}">
                <a16:creationId xmlns:a16="http://schemas.microsoft.com/office/drawing/2014/main" id="{BA348278-99D4-383B-A5D3-42257020D0E8}"/>
              </a:ext>
            </a:extLst>
          </p:cNvPr>
          <p:cNvSpPr/>
          <p:nvPr/>
        </p:nvSpPr>
        <p:spPr>
          <a:xfrm>
            <a:off x="6487841" y="181381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NE RAZUMEM TEHNIKE, POSTOPKOV</a:t>
            </a:r>
          </a:p>
        </p:txBody>
      </p:sp>
      <p:sp>
        <p:nvSpPr>
          <p:cNvPr id="9" name="Pravokotnik: zaokroženi vogali 8">
            <a:extLst>
              <a:ext uri="{FF2B5EF4-FFF2-40B4-BE49-F238E27FC236}">
                <a16:creationId xmlns:a16="http://schemas.microsoft.com/office/drawing/2014/main" id="{99E8F382-A999-7C08-329B-53AB52001AAC}"/>
              </a:ext>
            </a:extLst>
          </p:cNvPr>
          <p:cNvSpPr/>
          <p:nvPr/>
        </p:nvSpPr>
        <p:spPr>
          <a:xfrm>
            <a:off x="4836000" y="3648068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NEKDO POTREBUJE POMOČ</a:t>
            </a:r>
          </a:p>
        </p:txBody>
      </p:sp>
      <p:sp>
        <p:nvSpPr>
          <p:cNvPr id="11" name="Pravokotnik: zaokroženi vogali 10">
            <a:extLst>
              <a:ext uri="{FF2B5EF4-FFF2-40B4-BE49-F238E27FC236}">
                <a16:creationId xmlns:a16="http://schemas.microsoft.com/office/drawing/2014/main" id="{044E96C1-C6BD-28E8-841A-071C094DC392}"/>
              </a:ext>
            </a:extLst>
          </p:cNvPr>
          <p:cNvSpPr/>
          <p:nvPr/>
        </p:nvSpPr>
        <p:spPr>
          <a:xfrm>
            <a:off x="1771512" y="4995052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V DRUŠTVU PRIMANJKUJE AKTIVNIH ČLANOV</a:t>
            </a:r>
          </a:p>
        </p:txBody>
      </p:sp>
      <p:sp>
        <p:nvSpPr>
          <p:cNvPr id="12" name="Pravokotnik: zaokroženi vogali 11">
            <a:extLst>
              <a:ext uri="{FF2B5EF4-FFF2-40B4-BE49-F238E27FC236}">
                <a16:creationId xmlns:a16="http://schemas.microsoft.com/office/drawing/2014/main" id="{8C1CADB8-8B58-AA44-EFF5-8CF02C032DE9}"/>
              </a:ext>
            </a:extLst>
          </p:cNvPr>
          <p:cNvSpPr/>
          <p:nvPr/>
        </p:nvSpPr>
        <p:spPr>
          <a:xfrm>
            <a:off x="8649247" y="334287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RABIM NOVE IZZIVE</a:t>
            </a:r>
          </a:p>
        </p:txBody>
      </p:sp>
      <p:sp>
        <p:nvSpPr>
          <p:cNvPr id="13" name="Pravokotnik: zaokroženi vogali 12">
            <a:extLst>
              <a:ext uri="{FF2B5EF4-FFF2-40B4-BE49-F238E27FC236}">
                <a16:creationId xmlns:a16="http://schemas.microsoft.com/office/drawing/2014/main" id="{C62136A0-8B53-026C-0AAC-6CC5515C3B9A}"/>
              </a:ext>
            </a:extLst>
          </p:cNvPr>
          <p:cNvSpPr/>
          <p:nvPr/>
        </p:nvSpPr>
        <p:spPr>
          <a:xfrm>
            <a:off x="7900489" y="4995052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NISEM FIZIČNO AKTIVEN</a:t>
            </a:r>
          </a:p>
        </p:txBody>
      </p:sp>
      <p:sp>
        <p:nvSpPr>
          <p:cNvPr id="14" name="Pravokotnik: zaokroženi vogali 13">
            <a:extLst>
              <a:ext uri="{FF2B5EF4-FFF2-40B4-BE49-F238E27FC236}">
                <a16:creationId xmlns:a16="http://schemas.microsoft.com/office/drawing/2014/main" id="{C162248E-1572-5170-2C2F-E3D3D00179A3}"/>
              </a:ext>
            </a:extLst>
          </p:cNvPr>
          <p:cNvSpPr/>
          <p:nvPr/>
        </p:nvSpPr>
        <p:spPr>
          <a:xfrm>
            <a:off x="4838075" y="5482326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MENTOR OD MENE PRIČAKUJE USPEH</a:t>
            </a:r>
          </a:p>
        </p:txBody>
      </p:sp>
      <p:sp>
        <p:nvSpPr>
          <p:cNvPr id="15" name="Pravokotnik: zaokroženi vogali 14">
            <a:extLst>
              <a:ext uri="{FF2B5EF4-FFF2-40B4-BE49-F238E27FC236}">
                <a16:creationId xmlns:a16="http://schemas.microsoft.com/office/drawing/2014/main" id="{4C248E28-ADAA-3543-2981-959DA5AF3A1D}"/>
              </a:ext>
            </a:extLst>
          </p:cNvPr>
          <p:cNvSpPr/>
          <p:nvPr/>
        </p:nvSpPr>
        <p:spPr>
          <a:xfrm>
            <a:off x="1136792" y="334287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V KRAJU SE NIČ NE DOGAJA</a:t>
            </a:r>
          </a:p>
        </p:txBody>
      </p:sp>
    </p:spTree>
    <p:extLst>
      <p:ext uri="{BB962C8B-B14F-4D97-AF65-F5344CB8AC3E}">
        <p14:creationId xmlns:p14="http://schemas.microsoft.com/office/powerpoint/2010/main" val="1296027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82D39-C16C-A7D9-BF2A-66F9531AE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ADB5176-E7A5-CCD0-C30A-6741D5177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Želja, aktiviranje</a:t>
            </a:r>
          </a:p>
        </p:txBody>
      </p:sp>
      <p:sp>
        <p:nvSpPr>
          <p:cNvPr id="7" name="Pravokotnik: zaokroženi vogali 6">
            <a:extLst>
              <a:ext uri="{FF2B5EF4-FFF2-40B4-BE49-F238E27FC236}">
                <a16:creationId xmlns:a16="http://schemas.microsoft.com/office/drawing/2014/main" id="{E71ED4EB-BD7A-50C2-FB5D-E0463D35D421}"/>
              </a:ext>
            </a:extLst>
          </p:cNvPr>
          <p:cNvSpPr/>
          <p:nvPr/>
        </p:nvSpPr>
        <p:spPr>
          <a:xfrm>
            <a:off x="3184161" y="181381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IŠČEM SMISEL</a:t>
            </a:r>
          </a:p>
        </p:txBody>
      </p:sp>
      <p:sp>
        <p:nvSpPr>
          <p:cNvPr id="8" name="Pravokotnik: zaokroženi vogali 7">
            <a:extLst>
              <a:ext uri="{FF2B5EF4-FFF2-40B4-BE49-F238E27FC236}">
                <a16:creationId xmlns:a16="http://schemas.microsoft.com/office/drawing/2014/main" id="{6FBD7EB5-42CC-A964-0602-E509DAD79F32}"/>
              </a:ext>
            </a:extLst>
          </p:cNvPr>
          <p:cNvSpPr/>
          <p:nvPr/>
        </p:nvSpPr>
        <p:spPr>
          <a:xfrm>
            <a:off x="6487841" y="181381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NE RAZUMEM TEHNIKE, POSTOPKOV</a:t>
            </a:r>
          </a:p>
        </p:txBody>
      </p:sp>
      <p:sp>
        <p:nvSpPr>
          <p:cNvPr id="9" name="Pravokotnik: zaokroženi vogali 8">
            <a:extLst>
              <a:ext uri="{FF2B5EF4-FFF2-40B4-BE49-F238E27FC236}">
                <a16:creationId xmlns:a16="http://schemas.microsoft.com/office/drawing/2014/main" id="{5D8EE752-7B04-4BC5-FD3D-90A61C401983}"/>
              </a:ext>
            </a:extLst>
          </p:cNvPr>
          <p:cNvSpPr/>
          <p:nvPr/>
        </p:nvSpPr>
        <p:spPr>
          <a:xfrm>
            <a:off x="4836000" y="3648068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NEKDO POTREBUJE POMOČ</a:t>
            </a:r>
          </a:p>
        </p:txBody>
      </p:sp>
      <p:sp>
        <p:nvSpPr>
          <p:cNvPr id="11" name="Pravokotnik: zaokroženi vogali 10">
            <a:extLst>
              <a:ext uri="{FF2B5EF4-FFF2-40B4-BE49-F238E27FC236}">
                <a16:creationId xmlns:a16="http://schemas.microsoft.com/office/drawing/2014/main" id="{5C162A69-F593-09C1-F5CC-84431B73E36C}"/>
              </a:ext>
            </a:extLst>
          </p:cNvPr>
          <p:cNvSpPr/>
          <p:nvPr/>
        </p:nvSpPr>
        <p:spPr>
          <a:xfrm>
            <a:off x="1771512" y="4995052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V DRUŠTVU PRIMANJKUJE AKTIVNIH ČLANOV</a:t>
            </a:r>
          </a:p>
        </p:txBody>
      </p:sp>
      <p:sp>
        <p:nvSpPr>
          <p:cNvPr id="12" name="Pravokotnik: zaokroženi vogali 11">
            <a:extLst>
              <a:ext uri="{FF2B5EF4-FFF2-40B4-BE49-F238E27FC236}">
                <a16:creationId xmlns:a16="http://schemas.microsoft.com/office/drawing/2014/main" id="{2B6BA8F5-EB2F-5366-CE05-D8F830688870}"/>
              </a:ext>
            </a:extLst>
          </p:cNvPr>
          <p:cNvSpPr/>
          <p:nvPr/>
        </p:nvSpPr>
        <p:spPr>
          <a:xfrm>
            <a:off x="8649247" y="334287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RABIM NOVE IZZIVE</a:t>
            </a:r>
          </a:p>
        </p:txBody>
      </p:sp>
      <p:sp>
        <p:nvSpPr>
          <p:cNvPr id="13" name="Pravokotnik: zaokroženi vogali 12">
            <a:extLst>
              <a:ext uri="{FF2B5EF4-FFF2-40B4-BE49-F238E27FC236}">
                <a16:creationId xmlns:a16="http://schemas.microsoft.com/office/drawing/2014/main" id="{6C0ACE48-3580-F804-BF8C-991F160F920E}"/>
              </a:ext>
            </a:extLst>
          </p:cNvPr>
          <p:cNvSpPr/>
          <p:nvPr/>
        </p:nvSpPr>
        <p:spPr>
          <a:xfrm>
            <a:off x="7900489" y="4995052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NISEM FIZIČNO AKTIVEN</a:t>
            </a:r>
          </a:p>
        </p:txBody>
      </p:sp>
      <p:sp>
        <p:nvSpPr>
          <p:cNvPr id="14" name="Pravokotnik: zaokroženi vogali 13">
            <a:extLst>
              <a:ext uri="{FF2B5EF4-FFF2-40B4-BE49-F238E27FC236}">
                <a16:creationId xmlns:a16="http://schemas.microsoft.com/office/drawing/2014/main" id="{70BB7F1B-188F-D717-323B-E661D238685A}"/>
              </a:ext>
            </a:extLst>
          </p:cNvPr>
          <p:cNvSpPr/>
          <p:nvPr/>
        </p:nvSpPr>
        <p:spPr>
          <a:xfrm>
            <a:off x="4838075" y="5482326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MENTOR OD MENE PRIČAKUJE USPEH</a:t>
            </a:r>
          </a:p>
        </p:txBody>
      </p:sp>
      <p:sp>
        <p:nvSpPr>
          <p:cNvPr id="15" name="Pravokotnik: zaokroženi vogali 14">
            <a:extLst>
              <a:ext uri="{FF2B5EF4-FFF2-40B4-BE49-F238E27FC236}">
                <a16:creationId xmlns:a16="http://schemas.microsoft.com/office/drawing/2014/main" id="{DD431CDB-E0E0-514F-8249-2F0CAF2BAC83}"/>
              </a:ext>
            </a:extLst>
          </p:cNvPr>
          <p:cNvSpPr/>
          <p:nvPr/>
        </p:nvSpPr>
        <p:spPr>
          <a:xfrm>
            <a:off x="1136792" y="334287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V KRAJU SE NIČ NE DOGAJA</a:t>
            </a:r>
          </a:p>
        </p:txBody>
      </p:sp>
      <p:sp>
        <p:nvSpPr>
          <p:cNvPr id="3" name="Pravokotnik: zaokroženi vogali 2">
            <a:extLst>
              <a:ext uri="{FF2B5EF4-FFF2-40B4-BE49-F238E27FC236}">
                <a16:creationId xmlns:a16="http://schemas.microsoft.com/office/drawing/2014/main" id="{C80204C4-5CA6-5CC2-0FA5-4484DEF55BC8}"/>
              </a:ext>
            </a:extLst>
          </p:cNvPr>
          <p:cNvSpPr/>
          <p:nvPr/>
        </p:nvSpPr>
        <p:spPr>
          <a:xfrm>
            <a:off x="3184161" y="181381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DOBITI UGLED V DRUŽBI</a:t>
            </a:r>
          </a:p>
        </p:txBody>
      </p:sp>
      <p:sp>
        <p:nvSpPr>
          <p:cNvPr id="4" name="Pravokotnik: zaokroženi vogali 3">
            <a:extLst>
              <a:ext uri="{FF2B5EF4-FFF2-40B4-BE49-F238E27FC236}">
                <a16:creationId xmlns:a16="http://schemas.microsoft.com/office/drawing/2014/main" id="{ABD04DA1-C17C-FBC6-A9A4-DB34B3653646}"/>
              </a:ext>
            </a:extLst>
          </p:cNvPr>
          <p:cNvSpPr/>
          <p:nvPr/>
        </p:nvSpPr>
        <p:spPr>
          <a:xfrm>
            <a:off x="6487841" y="181381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RAD BI ZNAL VEČ</a:t>
            </a:r>
          </a:p>
        </p:txBody>
      </p:sp>
      <p:sp>
        <p:nvSpPr>
          <p:cNvPr id="5" name="Pravokotnik: zaokroženi vogali 4">
            <a:extLst>
              <a:ext uri="{FF2B5EF4-FFF2-40B4-BE49-F238E27FC236}">
                <a16:creationId xmlns:a16="http://schemas.microsoft.com/office/drawing/2014/main" id="{D147B1B2-911A-AD1F-619D-4B0FBF0D9CC9}"/>
              </a:ext>
            </a:extLst>
          </p:cNvPr>
          <p:cNvSpPr/>
          <p:nvPr/>
        </p:nvSpPr>
        <p:spPr>
          <a:xfrm>
            <a:off x="4836000" y="3648068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POMAGATI LJUDEM V STISKI</a:t>
            </a:r>
          </a:p>
        </p:txBody>
      </p:sp>
      <p:sp>
        <p:nvSpPr>
          <p:cNvPr id="6" name="Pravokotnik: zaokroženi vogali 5">
            <a:extLst>
              <a:ext uri="{FF2B5EF4-FFF2-40B4-BE49-F238E27FC236}">
                <a16:creationId xmlns:a16="http://schemas.microsoft.com/office/drawing/2014/main" id="{DB4B3026-81E2-1752-923E-4B1E6A6DAECB}"/>
              </a:ext>
            </a:extLst>
          </p:cNvPr>
          <p:cNvSpPr/>
          <p:nvPr/>
        </p:nvSpPr>
        <p:spPr>
          <a:xfrm>
            <a:off x="1771512" y="4995052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RAD BI BIL DEL EKIPE</a:t>
            </a:r>
          </a:p>
        </p:txBody>
      </p:sp>
      <p:sp>
        <p:nvSpPr>
          <p:cNvPr id="10" name="Pravokotnik: zaokroženi vogali 9">
            <a:extLst>
              <a:ext uri="{FF2B5EF4-FFF2-40B4-BE49-F238E27FC236}">
                <a16:creationId xmlns:a16="http://schemas.microsoft.com/office/drawing/2014/main" id="{FFA5B86D-40B5-B5F7-8A81-218E4B7BB26D}"/>
              </a:ext>
            </a:extLst>
          </p:cNvPr>
          <p:cNvSpPr/>
          <p:nvPr/>
        </p:nvSpPr>
        <p:spPr>
          <a:xfrm>
            <a:off x="8649247" y="334287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SI OSEBNOSTNO RASTI</a:t>
            </a:r>
          </a:p>
        </p:txBody>
      </p:sp>
      <p:sp>
        <p:nvSpPr>
          <p:cNvPr id="16" name="Pravokotnik: zaokroženi vogali 15">
            <a:extLst>
              <a:ext uri="{FF2B5EF4-FFF2-40B4-BE49-F238E27FC236}">
                <a16:creationId xmlns:a16="http://schemas.microsoft.com/office/drawing/2014/main" id="{94E11FF1-67EE-9374-D083-0D5848BAD610}"/>
              </a:ext>
            </a:extLst>
          </p:cNvPr>
          <p:cNvSpPr/>
          <p:nvPr/>
        </p:nvSpPr>
        <p:spPr>
          <a:xfrm>
            <a:off x="7900489" y="4995052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IZBOLJŠATI FIZIČNO PRIPRAVLJENOST</a:t>
            </a:r>
          </a:p>
        </p:txBody>
      </p:sp>
      <p:sp>
        <p:nvSpPr>
          <p:cNvPr id="17" name="Pravokotnik: zaokroženi vogali 16">
            <a:extLst>
              <a:ext uri="{FF2B5EF4-FFF2-40B4-BE49-F238E27FC236}">
                <a16:creationId xmlns:a16="http://schemas.microsoft.com/office/drawing/2014/main" id="{21E839CA-E301-4A7E-7E32-E422031BBA96}"/>
              </a:ext>
            </a:extLst>
          </p:cNvPr>
          <p:cNvSpPr/>
          <p:nvPr/>
        </p:nvSpPr>
        <p:spPr>
          <a:xfrm>
            <a:off x="4838075" y="5482326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DOSEČI DOBER REZULTAT</a:t>
            </a:r>
          </a:p>
        </p:txBody>
      </p:sp>
      <p:sp>
        <p:nvSpPr>
          <p:cNvPr id="18" name="Pravokotnik: zaokroženi vogali 17">
            <a:extLst>
              <a:ext uri="{FF2B5EF4-FFF2-40B4-BE49-F238E27FC236}">
                <a16:creationId xmlns:a16="http://schemas.microsoft.com/office/drawing/2014/main" id="{51D7D178-BCBD-7645-78B3-25030534359B}"/>
              </a:ext>
            </a:extLst>
          </p:cNvPr>
          <p:cNvSpPr/>
          <p:nvPr/>
        </p:nvSpPr>
        <p:spPr>
          <a:xfrm>
            <a:off x="1136792" y="334287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PRISPEVATI SKUPNOSTI</a:t>
            </a:r>
          </a:p>
        </p:txBody>
      </p:sp>
    </p:spTree>
    <p:extLst>
      <p:ext uri="{BB962C8B-B14F-4D97-AF65-F5344CB8AC3E}">
        <p14:creationId xmlns:p14="http://schemas.microsoft.com/office/powerpoint/2010/main" val="251854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0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4E675-C5D3-2321-A7D2-DE8AA976D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: zaokroženi vogali 2">
            <a:extLst>
              <a:ext uri="{FF2B5EF4-FFF2-40B4-BE49-F238E27FC236}">
                <a16:creationId xmlns:a16="http://schemas.microsoft.com/office/drawing/2014/main" id="{EF0FB901-B930-8E1C-D92B-7A7453C94B56}"/>
              </a:ext>
            </a:extLst>
          </p:cNvPr>
          <p:cNvSpPr/>
          <p:nvPr/>
        </p:nvSpPr>
        <p:spPr>
          <a:xfrm>
            <a:off x="3184161" y="181381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DOBITI UGLED V DRUŽBI</a:t>
            </a:r>
          </a:p>
        </p:txBody>
      </p:sp>
      <p:sp>
        <p:nvSpPr>
          <p:cNvPr id="4" name="Pravokotnik: zaokroženi vogali 3">
            <a:extLst>
              <a:ext uri="{FF2B5EF4-FFF2-40B4-BE49-F238E27FC236}">
                <a16:creationId xmlns:a16="http://schemas.microsoft.com/office/drawing/2014/main" id="{9F61D4DA-7F0E-ED4A-47C9-5EC7257D8749}"/>
              </a:ext>
            </a:extLst>
          </p:cNvPr>
          <p:cNvSpPr/>
          <p:nvPr/>
        </p:nvSpPr>
        <p:spPr>
          <a:xfrm>
            <a:off x="6487841" y="181381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RAD BI ZNAL VEČ</a:t>
            </a:r>
          </a:p>
        </p:txBody>
      </p:sp>
      <p:sp>
        <p:nvSpPr>
          <p:cNvPr id="5" name="Pravokotnik: zaokroženi vogali 4">
            <a:extLst>
              <a:ext uri="{FF2B5EF4-FFF2-40B4-BE49-F238E27FC236}">
                <a16:creationId xmlns:a16="http://schemas.microsoft.com/office/drawing/2014/main" id="{ECA2A82D-3DF4-C2A3-1D6E-3FCCABF35FB9}"/>
              </a:ext>
            </a:extLst>
          </p:cNvPr>
          <p:cNvSpPr/>
          <p:nvPr/>
        </p:nvSpPr>
        <p:spPr>
          <a:xfrm>
            <a:off x="4836000" y="3648068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POMAGATI LJUDEM V STISKI</a:t>
            </a:r>
          </a:p>
        </p:txBody>
      </p:sp>
      <p:sp>
        <p:nvSpPr>
          <p:cNvPr id="6" name="Pravokotnik: zaokroženi vogali 5">
            <a:extLst>
              <a:ext uri="{FF2B5EF4-FFF2-40B4-BE49-F238E27FC236}">
                <a16:creationId xmlns:a16="http://schemas.microsoft.com/office/drawing/2014/main" id="{12AE1D5E-D2D7-E6CC-AAAC-E41E2323609B}"/>
              </a:ext>
            </a:extLst>
          </p:cNvPr>
          <p:cNvSpPr/>
          <p:nvPr/>
        </p:nvSpPr>
        <p:spPr>
          <a:xfrm>
            <a:off x="1771512" y="4995052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RAD BI BIL DEL EKIPE</a:t>
            </a:r>
          </a:p>
        </p:txBody>
      </p:sp>
      <p:sp>
        <p:nvSpPr>
          <p:cNvPr id="10" name="Pravokotnik: zaokroženi vogali 9">
            <a:extLst>
              <a:ext uri="{FF2B5EF4-FFF2-40B4-BE49-F238E27FC236}">
                <a16:creationId xmlns:a16="http://schemas.microsoft.com/office/drawing/2014/main" id="{BA4CFC29-BE3C-0407-6A6C-CC05294B6873}"/>
              </a:ext>
            </a:extLst>
          </p:cNvPr>
          <p:cNvSpPr/>
          <p:nvPr/>
        </p:nvSpPr>
        <p:spPr>
          <a:xfrm>
            <a:off x="8649247" y="334287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SI OSEBNOSTNO RASTI</a:t>
            </a:r>
          </a:p>
        </p:txBody>
      </p:sp>
      <p:sp>
        <p:nvSpPr>
          <p:cNvPr id="16" name="Pravokotnik: zaokroženi vogali 15">
            <a:extLst>
              <a:ext uri="{FF2B5EF4-FFF2-40B4-BE49-F238E27FC236}">
                <a16:creationId xmlns:a16="http://schemas.microsoft.com/office/drawing/2014/main" id="{5E1CDB3E-6758-D603-FEDE-2C8E1E64FAFA}"/>
              </a:ext>
            </a:extLst>
          </p:cNvPr>
          <p:cNvSpPr/>
          <p:nvPr/>
        </p:nvSpPr>
        <p:spPr>
          <a:xfrm>
            <a:off x="7900489" y="4995052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IZBOLJŠATI FIZIČNO PRIPRAVLJENOST</a:t>
            </a:r>
          </a:p>
        </p:txBody>
      </p:sp>
      <p:sp>
        <p:nvSpPr>
          <p:cNvPr id="17" name="Pravokotnik: zaokroženi vogali 16">
            <a:extLst>
              <a:ext uri="{FF2B5EF4-FFF2-40B4-BE49-F238E27FC236}">
                <a16:creationId xmlns:a16="http://schemas.microsoft.com/office/drawing/2014/main" id="{9B4B738D-C6FA-E260-3547-99B098638D2F}"/>
              </a:ext>
            </a:extLst>
          </p:cNvPr>
          <p:cNvSpPr/>
          <p:nvPr/>
        </p:nvSpPr>
        <p:spPr>
          <a:xfrm>
            <a:off x="4838075" y="5482326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DOSEČI DOBER REZULTAT</a:t>
            </a:r>
          </a:p>
        </p:txBody>
      </p:sp>
      <p:sp>
        <p:nvSpPr>
          <p:cNvPr id="18" name="Pravokotnik: zaokroženi vogali 17">
            <a:extLst>
              <a:ext uri="{FF2B5EF4-FFF2-40B4-BE49-F238E27FC236}">
                <a16:creationId xmlns:a16="http://schemas.microsoft.com/office/drawing/2014/main" id="{86DB3A24-BFBE-5D33-FF6C-A652403BA372}"/>
              </a:ext>
            </a:extLst>
          </p:cNvPr>
          <p:cNvSpPr/>
          <p:nvPr/>
        </p:nvSpPr>
        <p:spPr>
          <a:xfrm>
            <a:off x="1136792" y="334287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ŽELIM PRISPEVATI SKUPNOSTI</a:t>
            </a: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F17D958-929D-95BD-387B-0E9B332E8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Določitev cilja</a:t>
            </a:r>
          </a:p>
        </p:txBody>
      </p:sp>
      <p:sp>
        <p:nvSpPr>
          <p:cNvPr id="7" name="Pravokotnik: zaokroženi vogali 6">
            <a:extLst>
              <a:ext uri="{FF2B5EF4-FFF2-40B4-BE49-F238E27FC236}">
                <a16:creationId xmlns:a16="http://schemas.microsoft.com/office/drawing/2014/main" id="{58B6F065-9F6B-349F-5188-7876EE81B1F9}"/>
              </a:ext>
            </a:extLst>
          </p:cNvPr>
          <p:cNvSpPr/>
          <p:nvPr/>
        </p:nvSpPr>
        <p:spPr>
          <a:xfrm>
            <a:off x="3184161" y="181381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GASILCE BOM PREDSTAVLJAL NA TRŽNICI</a:t>
            </a:r>
          </a:p>
        </p:txBody>
      </p:sp>
      <p:sp>
        <p:nvSpPr>
          <p:cNvPr id="8" name="Pravokotnik: zaokroženi vogali 7">
            <a:extLst>
              <a:ext uri="{FF2B5EF4-FFF2-40B4-BE49-F238E27FC236}">
                <a16:creationId xmlns:a16="http://schemas.microsoft.com/office/drawing/2014/main" id="{F3961479-FBF6-C4D9-A538-8AA7D9D59D1A}"/>
              </a:ext>
            </a:extLst>
          </p:cNvPr>
          <p:cNvSpPr/>
          <p:nvPr/>
        </p:nvSpPr>
        <p:spPr>
          <a:xfrm>
            <a:off x="6487841" y="181381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OSVOJIL BOM </a:t>
            </a:r>
            <a:br>
              <a:rPr lang="sl-SI" dirty="0"/>
            </a:br>
            <a:r>
              <a:rPr lang="sl-SI" dirty="0"/>
              <a:t>VIŠJI ČIN</a:t>
            </a:r>
          </a:p>
        </p:txBody>
      </p:sp>
      <p:sp>
        <p:nvSpPr>
          <p:cNvPr id="9" name="Pravokotnik: zaokroženi vogali 8">
            <a:extLst>
              <a:ext uri="{FF2B5EF4-FFF2-40B4-BE49-F238E27FC236}">
                <a16:creationId xmlns:a16="http://schemas.microsoft.com/office/drawing/2014/main" id="{B9548722-0FFE-5DF3-32D5-10FBD2A2CB68}"/>
              </a:ext>
            </a:extLst>
          </p:cNvPr>
          <p:cNvSpPr/>
          <p:nvPr/>
        </p:nvSpPr>
        <p:spPr>
          <a:xfrm>
            <a:off x="4836000" y="3648068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UDELEŽIL SE BOM VSEH INTERVENCIJ</a:t>
            </a:r>
          </a:p>
        </p:txBody>
      </p:sp>
      <p:sp>
        <p:nvSpPr>
          <p:cNvPr id="11" name="Pravokotnik: zaokroženi vogali 10">
            <a:extLst>
              <a:ext uri="{FF2B5EF4-FFF2-40B4-BE49-F238E27FC236}">
                <a16:creationId xmlns:a16="http://schemas.microsoft.com/office/drawing/2014/main" id="{15DA2D37-B7FE-2D5F-2F2A-5C8169604432}"/>
              </a:ext>
            </a:extLst>
          </p:cNvPr>
          <p:cNvSpPr/>
          <p:nvPr/>
        </p:nvSpPr>
        <p:spPr>
          <a:xfrm>
            <a:off x="1771512" y="4995052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 SVOJO EKIPO SE BOM SREČEVAL VSAK TEDEN</a:t>
            </a:r>
          </a:p>
        </p:txBody>
      </p:sp>
      <p:sp>
        <p:nvSpPr>
          <p:cNvPr id="12" name="Pravokotnik: zaokroženi vogali 11">
            <a:extLst>
              <a:ext uri="{FF2B5EF4-FFF2-40B4-BE49-F238E27FC236}">
                <a16:creationId xmlns:a16="http://schemas.microsoft.com/office/drawing/2014/main" id="{02D9E7A5-820D-0A0D-9BDC-23AA04238C22}"/>
              </a:ext>
            </a:extLst>
          </p:cNvPr>
          <p:cNvSpPr/>
          <p:nvPr/>
        </p:nvSpPr>
        <p:spPr>
          <a:xfrm>
            <a:off x="8649247" y="334287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PREVZEL BOM NALOGO MENTORJA</a:t>
            </a:r>
          </a:p>
        </p:txBody>
      </p:sp>
      <p:sp>
        <p:nvSpPr>
          <p:cNvPr id="13" name="Pravokotnik: zaokroženi vogali 12">
            <a:extLst>
              <a:ext uri="{FF2B5EF4-FFF2-40B4-BE49-F238E27FC236}">
                <a16:creationId xmlns:a16="http://schemas.microsoft.com/office/drawing/2014/main" id="{45F3A6F0-3848-5B7A-69EF-AA92945B4335}"/>
              </a:ext>
            </a:extLst>
          </p:cNvPr>
          <p:cNvSpPr/>
          <p:nvPr/>
        </p:nvSpPr>
        <p:spPr>
          <a:xfrm>
            <a:off x="7900489" y="4995052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RAZDALJO 1 KM BOM PRETEKEL V </a:t>
            </a:r>
            <a:br>
              <a:rPr lang="sl-SI" dirty="0"/>
            </a:br>
            <a:r>
              <a:rPr lang="sl-SI" dirty="0"/>
              <a:t>5 MINUTAH</a:t>
            </a:r>
          </a:p>
        </p:txBody>
      </p:sp>
      <p:sp>
        <p:nvSpPr>
          <p:cNvPr id="14" name="Pravokotnik: zaokroženi vogali 13">
            <a:extLst>
              <a:ext uri="{FF2B5EF4-FFF2-40B4-BE49-F238E27FC236}">
                <a16:creationId xmlns:a16="http://schemas.microsoft.com/office/drawing/2014/main" id="{5319629A-B5D1-498F-092D-CC19CE55F47D}"/>
              </a:ext>
            </a:extLst>
          </p:cNvPr>
          <p:cNvSpPr/>
          <p:nvPr/>
        </p:nvSpPr>
        <p:spPr>
          <a:xfrm>
            <a:off x="4838075" y="5482326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Z EKIPO SE BOMO UVRSTILI NA DRŽAVNO TEKOMOVANJE</a:t>
            </a:r>
          </a:p>
        </p:txBody>
      </p:sp>
      <p:sp>
        <p:nvSpPr>
          <p:cNvPr id="15" name="Pravokotnik: zaokroženi vogali 14">
            <a:extLst>
              <a:ext uri="{FF2B5EF4-FFF2-40B4-BE49-F238E27FC236}">
                <a16:creationId xmlns:a16="http://schemas.microsoft.com/office/drawing/2014/main" id="{416CF013-2C98-B4DF-157F-3703F41DED97}"/>
              </a:ext>
            </a:extLst>
          </p:cNvPr>
          <p:cNvSpPr/>
          <p:nvPr/>
        </p:nvSpPr>
        <p:spPr>
          <a:xfrm>
            <a:off x="1136792" y="334287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SODELOVAL BOM PRI ORGANIZACIJI TREH DOGODKOV</a:t>
            </a:r>
          </a:p>
        </p:txBody>
      </p:sp>
    </p:spTree>
    <p:extLst>
      <p:ext uri="{BB962C8B-B14F-4D97-AF65-F5344CB8AC3E}">
        <p14:creationId xmlns:p14="http://schemas.microsoft.com/office/powerpoint/2010/main" val="353612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C7FEC-ABF5-F587-F9B7-3CB3B6689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88A2042-3239-4AB0-AE19-055ADF2A5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Vedenje</a:t>
            </a:r>
          </a:p>
        </p:txBody>
      </p:sp>
      <p:sp>
        <p:nvSpPr>
          <p:cNvPr id="7" name="Pravokotnik: zaokroženi vogali 6">
            <a:extLst>
              <a:ext uri="{FF2B5EF4-FFF2-40B4-BE49-F238E27FC236}">
                <a16:creationId xmlns:a16="http://schemas.microsoft.com/office/drawing/2014/main" id="{66AAB267-86A3-0393-8A74-F73E5D642FA5}"/>
              </a:ext>
            </a:extLst>
          </p:cNvPr>
          <p:cNvSpPr/>
          <p:nvPr/>
        </p:nvSpPr>
        <p:spPr>
          <a:xfrm>
            <a:off x="3184161" y="181381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GASILCE BOM PREDSTAVLJAL NA TRŽNICI</a:t>
            </a:r>
          </a:p>
        </p:txBody>
      </p:sp>
      <p:sp>
        <p:nvSpPr>
          <p:cNvPr id="8" name="Pravokotnik: zaokroženi vogali 7">
            <a:extLst>
              <a:ext uri="{FF2B5EF4-FFF2-40B4-BE49-F238E27FC236}">
                <a16:creationId xmlns:a16="http://schemas.microsoft.com/office/drawing/2014/main" id="{606F11EE-B605-3F0A-387A-2D2EE94F6B1D}"/>
              </a:ext>
            </a:extLst>
          </p:cNvPr>
          <p:cNvSpPr/>
          <p:nvPr/>
        </p:nvSpPr>
        <p:spPr>
          <a:xfrm>
            <a:off x="6487841" y="181381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OPRAVIL BOM USPOSABLJANJE</a:t>
            </a:r>
          </a:p>
        </p:txBody>
      </p:sp>
      <p:sp>
        <p:nvSpPr>
          <p:cNvPr id="9" name="Pravokotnik: zaokroženi vogali 8">
            <a:extLst>
              <a:ext uri="{FF2B5EF4-FFF2-40B4-BE49-F238E27FC236}">
                <a16:creationId xmlns:a16="http://schemas.microsoft.com/office/drawing/2014/main" id="{41762C1E-478D-37AF-2420-B1193D101CDE}"/>
              </a:ext>
            </a:extLst>
          </p:cNvPr>
          <p:cNvSpPr/>
          <p:nvPr/>
        </p:nvSpPr>
        <p:spPr>
          <a:xfrm>
            <a:off x="4836000" y="3648068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UDELEŽIL SE BOM VSEH INTERVENCIJ</a:t>
            </a:r>
          </a:p>
        </p:txBody>
      </p:sp>
      <p:sp>
        <p:nvSpPr>
          <p:cNvPr id="11" name="Pravokotnik: zaokroženi vogali 10">
            <a:extLst>
              <a:ext uri="{FF2B5EF4-FFF2-40B4-BE49-F238E27FC236}">
                <a16:creationId xmlns:a16="http://schemas.microsoft.com/office/drawing/2014/main" id="{D0A51FBE-3A61-3D75-D17F-EFDA5ADC77AB}"/>
              </a:ext>
            </a:extLst>
          </p:cNvPr>
          <p:cNvSpPr/>
          <p:nvPr/>
        </p:nvSpPr>
        <p:spPr>
          <a:xfrm>
            <a:off x="1771512" y="4995052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 SVOJO EKIPO SE BOM SREČEVAL VSAK TEDEN</a:t>
            </a:r>
          </a:p>
        </p:txBody>
      </p:sp>
      <p:sp>
        <p:nvSpPr>
          <p:cNvPr id="12" name="Pravokotnik: zaokroženi vogali 11">
            <a:extLst>
              <a:ext uri="{FF2B5EF4-FFF2-40B4-BE49-F238E27FC236}">
                <a16:creationId xmlns:a16="http://schemas.microsoft.com/office/drawing/2014/main" id="{D98C8497-0BBC-27B8-3B8E-94F8C02198D6}"/>
              </a:ext>
            </a:extLst>
          </p:cNvPr>
          <p:cNvSpPr/>
          <p:nvPr/>
        </p:nvSpPr>
        <p:spPr>
          <a:xfrm>
            <a:off x="8649247" y="334287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PREVZEL BOM NALOGO MENTORJA</a:t>
            </a:r>
          </a:p>
        </p:txBody>
      </p:sp>
      <p:sp>
        <p:nvSpPr>
          <p:cNvPr id="13" name="Pravokotnik: zaokroženi vogali 12">
            <a:extLst>
              <a:ext uri="{FF2B5EF4-FFF2-40B4-BE49-F238E27FC236}">
                <a16:creationId xmlns:a16="http://schemas.microsoft.com/office/drawing/2014/main" id="{4599A0B2-FF0A-1173-1B82-998F9CF1F230}"/>
              </a:ext>
            </a:extLst>
          </p:cNvPr>
          <p:cNvSpPr/>
          <p:nvPr/>
        </p:nvSpPr>
        <p:spPr>
          <a:xfrm>
            <a:off x="7900489" y="4995052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RAZDALJO 1 KM BOM PRETEKEL V </a:t>
            </a:r>
            <a:br>
              <a:rPr lang="sl-SI" dirty="0"/>
            </a:br>
            <a:r>
              <a:rPr lang="sl-SI" dirty="0"/>
              <a:t>5 MINUTAH</a:t>
            </a:r>
          </a:p>
        </p:txBody>
      </p:sp>
      <p:sp>
        <p:nvSpPr>
          <p:cNvPr id="14" name="Pravokotnik: zaokroženi vogali 13">
            <a:extLst>
              <a:ext uri="{FF2B5EF4-FFF2-40B4-BE49-F238E27FC236}">
                <a16:creationId xmlns:a16="http://schemas.microsoft.com/office/drawing/2014/main" id="{EB51CD81-DD8C-A72E-7125-70F2AA273C33}"/>
              </a:ext>
            </a:extLst>
          </p:cNvPr>
          <p:cNvSpPr/>
          <p:nvPr/>
        </p:nvSpPr>
        <p:spPr>
          <a:xfrm>
            <a:off x="4838075" y="5482326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Z EKIPO SE BOMO UVRSTILI NA DRŽAVNO TEKOMOVANJE</a:t>
            </a:r>
          </a:p>
        </p:txBody>
      </p:sp>
      <p:sp>
        <p:nvSpPr>
          <p:cNvPr id="15" name="Pravokotnik: zaokroženi vogali 14">
            <a:extLst>
              <a:ext uri="{FF2B5EF4-FFF2-40B4-BE49-F238E27FC236}">
                <a16:creationId xmlns:a16="http://schemas.microsoft.com/office/drawing/2014/main" id="{DA4189F2-0499-B42B-2ECE-5FB0F0509539}"/>
              </a:ext>
            </a:extLst>
          </p:cNvPr>
          <p:cNvSpPr/>
          <p:nvPr/>
        </p:nvSpPr>
        <p:spPr>
          <a:xfrm>
            <a:off x="1136792" y="3342870"/>
            <a:ext cx="2520000" cy="118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SODELOVAL BOM PRI ORGANIZACIJI TREH DOGODKOV</a:t>
            </a:r>
          </a:p>
        </p:txBody>
      </p:sp>
      <p:sp>
        <p:nvSpPr>
          <p:cNvPr id="18" name="Pravokotnik: zaokroženi vogali 17">
            <a:extLst>
              <a:ext uri="{FF2B5EF4-FFF2-40B4-BE49-F238E27FC236}">
                <a16:creationId xmlns:a16="http://schemas.microsoft.com/office/drawing/2014/main" id="{F3868F3A-B078-4016-24E7-6775C9093210}"/>
              </a:ext>
            </a:extLst>
          </p:cNvPr>
          <p:cNvSpPr/>
          <p:nvPr/>
        </p:nvSpPr>
        <p:spPr>
          <a:xfrm>
            <a:off x="1136792" y="334287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PRIPRAVIM IDEJE IN ZBEREM EKIPO</a:t>
            </a:r>
          </a:p>
        </p:txBody>
      </p:sp>
      <p:sp>
        <p:nvSpPr>
          <p:cNvPr id="17" name="Pravokotnik: zaokroženi vogali 16">
            <a:extLst>
              <a:ext uri="{FF2B5EF4-FFF2-40B4-BE49-F238E27FC236}">
                <a16:creationId xmlns:a16="http://schemas.microsoft.com/office/drawing/2014/main" id="{AE2A6A84-D934-74C1-8505-532103612B37}"/>
              </a:ext>
            </a:extLst>
          </p:cNvPr>
          <p:cNvSpPr/>
          <p:nvPr/>
        </p:nvSpPr>
        <p:spPr>
          <a:xfrm>
            <a:off x="4838075" y="5482326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Z EKIPO REDNO VADIM</a:t>
            </a:r>
          </a:p>
        </p:txBody>
      </p:sp>
      <p:sp>
        <p:nvSpPr>
          <p:cNvPr id="16" name="Pravokotnik: zaokroženi vogali 15">
            <a:extLst>
              <a:ext uri="{FF2B5EF4-FFF2-40B4-BE49-F238E27FC236}">
                <a16:creationId xmlns:a16="http://schemas.microsoft.com/office/drawing/2014/main" id="{AE715507-C2B7-D306-69D4-27E3F7E96DB0}"/>
              </a:ext>
            </a:extLst>
          </p:cNvPr>
          <p:cNvSpPr/>
          <p:nvPr/>
        </p:nvSpPr>
        <p:spPr>
          <a:xfrm>
            <a:off x="7900489" y="4995052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VSAK TEDEN DVAKRAT TEČEM</a:t>
            </a:r>
          </a:p>
        </p:txBody>
      </p:sp>
      <p:sp>
        <p:nvSpPr>
          <p:cNvPr id="10" name="Pravokotnik: zaokroženi vogali 9">
            <a:extLst>
              <a:ext uri="{FF2B5EF4-FFF2-40B4-BE49-F238E27FC236}">
                <a16:creationId xmlns:a16="http://schemas.microsoft.com/office/drawing/2014/main" id="{02A6D448-456B-CF5A-75D3-747416D8472D}"/>
              </a:ext>
            </a:extLst>
          </p:cNvPr>
          <p:cNvSpPr/>
          <p:nvPr/>
        </p:nvSpPr>
        <p:spPr>
          <a:xfrm>
            <a:off x="8649247" y="334287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SVOJO POMOČ PONUDIM VODJI MENTORJEV</a:t>
            </a:r>
          </a:p>
        </p:txBody>
      </p:sp>
      <p:sp>
        <p:nvSpPr>
          <p:cNvPr id="6" name="Pravokotnik: zaokroženi vogali 5">
            <a:extLst>
              <a:ext uri="{FF2B5EF4-FFF2-40B4-BE49-F238E27FC236}">
                <a16:creationId xmlns:a16="http://schemas.microsoft.com/office/drawing/2014/main" id="{96EC8468-BB06-7B5A-1BA2-5399F14EBB26}"/>
              </a:ext>
            </a:extLst>
          </p:cNvPr>
          <p:cNvSpPr/>
          <p:nvPr/>
        </p:nvSpPr>
        <p:spPr>
          <a:xfrm>
            <a:off x="1771512" y="4995052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PREDNOST DAM DRUŽENJU Z EKIPO</a:t>
            </a:r>
          </a:p>
        </p:txBody>
      </p:sp>
      <p:sp>
        <p:nvSpPr>
          <p:cNvPr id="5" name="Pravokotnik: zaokroženi vogali 4">
            <a:extLst>
              <a:ext uri="{FF2B5EF4-FFF2-40B4-BE49-F238E27FC236}">
                <a16:creationId xmlns:a16="http://schemas.microsoft.com/office/drawing/2014/main" id="{AC2FB2BA-E6A5-009E-7408-A10D57F2C873}"/>
              </a:ext>
            </a:extLst>
          </p:cNvPr>
          <p:cNvSpPr/>
          <p:nvPr/>
        </p:nvSpPr>
        <p:spPr>
          <a:xfrm>
            <a:off x="4836000" y="3648068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OB POZIVU TAKOJ ODHITIM V GASILSKI DOM</a:t>
            </a:r>
          </a:p>
        </p:txBody>
      </p:sp>
      <p:sp>
        <p:nvSpPr>
          <p:cNvPr id="4" name="Pravokotnik: zaokroženi vogali 3">
            <a:extLst>
              <a:ext uri="{FF2B5EF4-FFF2-40B4-BE49-F238E27FC236}">
                <a16:creationId xmlns:a16="http://schemas.microsoft.com/office/drawing/2014/main" id="{809E640A-E4EB-9446-EC2A-A6EE08C5A692}"/>
              </a:ext>
            </a:extLst>
          </p:cNvPr>
          <p:cNvSpPr/>
          <p:nvPr/>
        </p:nvSpPr>
        <p:spPr>
          <a:xfrm>
            <a:off x="6487841" y="181381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PRIJAVIM SE NA USPOSABLJANJE</a:t>
            </a:r>
          </a:p>
        </p:txBody>
      </p:sp>
      <p:sp>
        <p:nvSpPr>
          <p:cNvPr id="3" name="Pravokotnik: zaokroženi vogali 2">
            <a:extLst>
              <a:ext uri="{FF2B5EF4-FFF2-40B4-BE49-F238E27FC236}">
                <a16:creationId xmlns:a16="http://schemas.microsoft.com/office/drawing/2014/main" id="{25D0A2B9-FC3B-FD9C-1648-9AE821FC6BAB}"/>
              </a:ext>
            </a:extLst>
          </p:cNvPr>
          <p:cNvSpPr/>
          <p:nvPr/>
        </p:nvSpPr>
        <p:spPr>
          <a:xfrm>
            <a:off x="3184161" y="1813810"/>
            <a:ext cx="2520000" cy="1188000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PRIPRAVIM VSE </a:t>
            </a:r>
            <a:br>
              <a:rPr lang="sl-SI" dirty="0"/>
            </a:br>
            <a:r>
              <a:rPr lang="sl-SI" dirty="0"/>
              <a:t>ZA STOJNICO</a:t>
            </a:r>
          </a:p>
        </p:txBody>
      </p:sp>
    </p:spTree>
    <p:extLst>
      <p:ext uri="{BB962C8B-B14F-4D97-AF65-F5344CB8AC3E}">
        <p14:creationId xmlns:p14="http://schemas.microsoft.com/office/powerpoint/2010/main" val="404294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6" grpId="0" animBg="1"/>
      <p:bldP spid="10" grpId="0" animBg="1"/>
      <p:bldP spid="6" grpId="0" animBg="1"/>
      <p:bldP spid="5" grpId="0" animBg="1"/>
      <p:bldP spid="4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EDA9BA-16F7-2241-A89F-53E56C5DF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Rezultat? Nov začetek?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627D340-E87B-0E6F-8C45-8302B545F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Ob doseženem cilju se potreba izpolni</a:t>
            </a:r>
          </a:p>
          <a:p>
            <a:pPr lvl="1"/>
            <a:r>
              <a:rPr lang="sl-SI" dirty="0"/>
              <a:t>Če je bil dražljaj zunanji, prejmeš pohvalo, pokal, zaupanje …</a:t>
            </a:r>
          </a:p>
          <a:p>
            <a:pPr lvl="1"/>
            <a:r>
              <a:rPr lang="sl-SI" dirty="0"/>
              <a:t>Če je bil dražljaj notranji, občutiš ponos, zadovoljstvo, smisel …</a:t>
            </a:r>
          </a:p>
          <a:p>
            <a:endParaRPr lang="sl-SI" dirty="0"/>
          </a:p>
          <a:p>
            <a:r>
              <a:rPr lang="sl-SI" dirty="0"/>
              <a:t>Uspeh lahko sproži nov motivacijski krog: </a:t>
            </a:r>
            <a:br>
              <a:rPr lang="sl-SI" dirty="0"/>
            </a:br>
            <a:r>
              <a:rPr lang="sl-SI" dirty="0"/>
              <a:t>„Naslednjič bi rad bil še boljši“</a:t>
            </a:r>
          </a:p>
          <a:p>
            <a:endParaRPr lang="sl-SI" dirty="0"/>
          </a:p>
          <a:p>
            <a:r>
              <a:rPr lang="sl-SI" dirty="0"/>
              <a:t>Ob neuspehu skušamo postaviti druge ali bolj dosegljive cilje.</a:t>
            </a:r>
          </a:p>
        </p:txBody>
      </p:sp>
    </p:spTree>
    <p:extLst>
      <p:ext uri="{BB962C8B-B14F-4D97-AF65-F5344CB8AC3E}">
        <p14:creationId xmlns:p14="http://schemas.microsoft.com/office/powerpoint/2010/main" val="682140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8CC1D2C-78A7-F9F8-EEEA-E53227E08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Obvladovanje stresa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3005E6F-A293-1005-EA87-31A1872F72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63657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6FE2B2DA-8733-489C-28B5-5EF971BD6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Stres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6893010C-CC9A-4879-8582-8D4591270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Normalen odziv posameznika, kadar je začasno porušeno njegovo ravnovesje (telesno ali duševno) zaradi notranjih ali zunanjih vplivov (stresorjev).</a:t>
            </a:r>
          </a:p>
          <a:p>
            <a:r>
              <a:rPr lang="sl-SI" dirty="0"/>
              <a:t>Lahko je pozitiven (nas spodbudi, da smo boljši) ali negativen (nezmožnost spoprijemanja s situacijo)</a:t>
            </a:r>
          </a:p>
          <a:p>
            <a:r>
              <a:rPr lang="sl-SI" dirty="0"/>
              <a:t>Odraža se na telesu, v čustvih, vedenju in v mislih.</a:t>
            </a:r>
          </a:p>
        </p:txBody>
      </p:sp>
    </p:spTree>
    <p:extLst>
      <p:ext uri="{BB962C8B-B14F-4D97-AF65-F5344CB8AC3E}">
        <p14:creationId xmlns:p14="http://schemas.microsoft.com/office/powerpoint/2010/main" val="1019459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630BED-3428-8B12-9F80-F95EEAF4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Komunikacija v medijih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3FFB8B-58F0-578A-A713-6AB4A44F86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605963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7E7874E4-2569-0DB6-AB62-7078B1A04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Stresorji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FC2146EF-8683-8A2B-7F71-65C78C72E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So dogodki, osebe ali predmeti, ki posamezniku povzročajo pritisk in porušijo njegovo čustveno ravnovesje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Delimo jih na:</a:t>
            </a:r>
          </a:p>
          <a:p>
            <a:r>
              <a:rPr lang="sl-SI" dirty="0"/>
              <a:t>Notranje (žalost, strah, skrbi, nemoč, pomanjkanje kisika)</a:t>
            </a:r>
          </a:p>
          <a:p>
            <a:r>
              <a:rPr lang="sl-SI" dirty="0"/>
              <a:t>Zunanje (preizkusi znanja, zastoji v prometu, obveznosti)</a:t>
            </a:r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70790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3C5DCF-4790-0A66-B57C-E3B7DAEC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Stresorji pri gasilskem delu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F9D7E517-5CF8-57CF-9F36-16C537A70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60"/>
          <a:stretch>
            <a:fillRect/>
          </a:stretch>
        </p:blipFill>
        <p:spPr>
          <a:xfrm>
            <a:off x="697060" y="4306532"/>
            <a:ext cx="5299588" cy="2551471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71DC623-8B4D-86DA-AB40-607A39BE2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6" b="15812"/>
          <a:stretch>
            <a:fillRect/>
          </a:stretch>
        </p:blipFill>
        <p:spPr>
          <a:xfrm>
            <a:off x="6129163" y="4306532"/>
            <a:ext cx="5299587" cy="2551471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C5EF9FC1-5DC2-BB43-CEA6-F9FD3C0658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"/>
          <a:stretch>
            <a:fillRect/>
          </a:stretch>
        </p:blipFill>
        <p:spPr>
          <a:xfrm>
            <a:off x="6129163" y="1690690"/>
            <a:ext cx="5278833" cy="2473831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9CC49A2C-5AB4-8F83-9895-0C91EB43B5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" b="17621"/>
          <a:stretch>
            <a:fillRect/>
          </a:stretch>
        </p:blipFill>
        <p:spPr>
          <a:xfrm>
            <a:off x="697060" y="1690689"/>
            <a:ext cx="5299587" cy="2473831"/>
          </a:xfrm>
          <a:prstGeom prst="rect">
            <a:avLst/>
          </a:prstGeom>
        </p:spPr>
      </p:pic>
      <p:sp>
        <p:nvSpPr>
          <p:cNvPr id="14" name="Pravokotnik 13">
            <a:extLst>
              <a:ext uri="{FF2B5EF4-FFF2-40B4-BE49-F238E27FC236}">
                <a16:creationId xmlns:a16="http://schemas.microsoft.com/office/drawing/2014/main" id="{1AC8077F-BDE9-F3A1-9E79-F96ABDE822B9}"/>
              </a:ext>
            </a:extLst>
          </p:cNvPr>
          <p:cNvSpPr/>
          <p:nvPr/>
        </p:nvSpPr>
        <p:spPr>
          <a:xfrm>
            <a:off x="6129162" y="1690688"/>
            <a:ext cx="1641987" cy="649391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SMRT ZNANCA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6334A831-F2CC-4301-CE99-DA2966C303F7}"/>
              </a:ext>
            </a:extLst>
          </p:cNvPr>
          <p:cNvSpPr/>
          <p:nvPr/>
        </p:nvSpPr>
        <p:spPr>
          <a:xfrm>
            <a:off x="9786763" y="6208612"/>
            <a:ext cx="1641987" cy="649391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DEROČA VODA</a:t>
            </a:r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F2909E01-9899-F874-7F10-E6538666D6AE}"/>
              </a:ext>
            </a:extLst>
          </p:cNvPr>
          <p:cNvSpPr/>
          <p:nvPr/>
        </p:nvSpPr>
        <p:spPr>
          <a:xfrm>
            <a:off x="4354661" y="3515129"/>
            <a:ext cx="1641987" cy="649391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TEMA</a:t>
            </a:r>
          </a:p>
        </p:txBody>
      </p:sp>
      <p:sp>
        <p:nvSpPr>
          <p:cNvPr id="17" name="Pravokotnik 16">
            <a:extLst>
              <a:ext uri="{FF2B5EF4-FFF2-40B4-BE49-F238E27FC236}">
                <a16:creationId xmlns:a16="http://schemas.microsoft.com/office/drawing/2014/main" id="{5A417B64-55C9-F229-5E88-D8FFCBFEBE80}"/>
              </a:ext>
            </a:extLst>
          </p:cNvPr>
          <p:cNvSpPr/>
          <p:nvPr/>
        </p:nvSpPr>
        <p:spPr>
          <a:xfrm>
            <a:off x="697060" y="1690689"/>
            <a:ext cx="1971771" cy="649391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VISOKE TEMPERATURE</a:t>
            </a:r>
          </a:p>
        </p:txBody>
      </p:sp>
      <p:sp>
        <p:nvSpPr>
          <p:cNvPr id="18" name="Pravokotnik 17">
            <a:extLst>
              <a:ext uri="{FF2B5EF4-FFF2-40B4-BE49-F238E27FC236}">
                <a16:creationId xmlns:a16="http://schemas.microsoft.com/office/drawing/2014/main" id="{3A7C99F9-6260-B994-C368-B3D04D09B143}"/>
              </a:ext>
            </a:extLst>
          </p:cNvPr>
          <p:cNvSpPr/>
          <p:nvPr/>
        </p:nvSpPr>
        <p:spPr>
          <a:xfrm>
            <a:off x="9766009" y="3515128"/>
            <a:ext cx="1641987" cy="649391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PROMET, ZIJALA</a:t>
            </a:r>
          </a:p>
        </p:txBody>
      </p:sp>
      <p:sp>
        <p:nvSpPr>
          <p:cNvPr id="19" name="Pravokotnik 18">
            <a:extLst>
              <a:ext uri="{FF2B5EF4-FFF2-40B4-BE49-F238E27FC236}">
                <a16:creationId xmlns:a16="http://schemas.microsoft.com/office/drawing/2014/main" id="{CA764AE3-68D4-ACE6-3167-061C413B8F26}"/>
              </a:ext>
            </a:extLst>
          </p:cNvPr>
          <p:cNvSpPr/>
          <p:nvPr/>
        </p:nvSpPr>
        <p:spPr>
          <a:xfrm>
            <a:off x="697060" y="4306532"/>
            <a:ext cx="1641987" cy="947523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HITRO ŠIRJENJE POŽARA</a:t>
            </a:r>
          </a:p>
        </p:txBody>
      </p:sp>
      <p:sp>
        <p:nvSpPr>
          <p:cNvPr id="20" name="Pravokotnik 19">
            <a:extLst>
              <a:ext uri="{FF2B5EF4-FFF2-40B4-BE49-F238E27FC236}">
                <a16:creationId xmlns:a16="http://schemas.microsoft.com/office/drawing/2014/main" id="{5965F397-BE46-D3DC-D139-5E8F0CF65BDE}"/>
              </a:ext>
            </a:extLst>
          </p:cNvPr>
          <p:cNvSpPr/>
          <p:nvPr/>
        </p:nvSpPr>
        <p:spPr>
          <a:xfrm>
            <a:off x="4354661" y="4306532"/>
            <a:ext cx="1641987" cy="649391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VELIKO GASILCEV</a:t>
            </a:r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F884333A-9893-FEC0-7F9B-DEE10827867C}"/>
              </a:ext>
            </a:extLst>
          </p:cNvPr>
          <p:cNvSpPr/>
          <p:nvPr/>
        </p:nvSpPr>
        <p:spPr>
          <a:xfrm>
            <a:off x="9370030" y="4306531"/>
            <a:ext cx="2058720" cy="649391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HITRO POSREDOVANJE</a:t>
            </a:r>
          </a:p>
        </p:txBody>
      </p:sp>
    </p:spTree>
    <p:extLst>
      <p:ext uri="{BB962C8B-B14F-4D97-AF65-F5344CB8AC3E}">
        <p14:creationId xmlns:p14="http://schemas.microsoft.com/office/powerpoint/2010/main" val="902657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3BF7138-E3AC-281D-8870-4AFE0866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Komunikacija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ACEB9C9-D369-F96D-3504-F64532F19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noProof="0" dirty="0"/>
              <a:t>Cilji komunikacije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F361C86E-D73B-1ED9-92F6-29D92E516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noProof="0" dirty="0"/>
              <a:t>Vrste javnosti</a:t>
            </a:r>
          </a:p>
        </p:txBody>
      </p:sp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D85859D5-970D-8BC0-444D-F6C94241FE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59949" y="1681163"/>
            <a:ext cx="3788890" cy="823912"/>
          </a:xfrm>
        </p:spPr>
        <p:txBody>
          <a:bodyPr/>
          <a:lstStyle/>
          <a:p>
            <a:r>
              <a:rPr lang="sl-SI" noProof="0" dirty="0"/>
              <a:t>Vrste dogodkov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C2CF3832-9ED9-4B19-7F75-87976ED7A1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l-SI" sz="2400" noProof="0" dirty="0"/>
              <a:t>Informiranje</a:t>
            </a:r>
          </a:p>
          <a:p>
            <a:r>
              <a:rPr lang="sl-SI" sz="2400" noProof="0" dirty="0"/>
              <a:t>Prepričevanje</a:t>
            </a:r>
          </a:p>
          <a:p>
            <a:r>
              <a:rPr lang="sl-SI" sz="2400" noProof="0" dirty="0"/>
              <a:t>Prepoznavnost</a:t>
            </a:r>
          </a:p>
        </p:txBody>
      </p:sp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94DAEE48-A3C1-03B5-96E6-4A4EC0B28F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l-SI" sz="2400" noProof="0" dirty="0"/>
              <a:t>Splošna javnost</a:t>
            </a:r>
          </a:p>
          <a:p>
            <a:r>
              <a:rPr lang="sl-SI" sz="2400" noProof="0" dirty="0"/>
              <a:t>Ranljive skupine</a:t>
            </a:r>
          </a:p>
          <a:p>
            <a:r>
              <a:rPr lang="sl-SI" sz="2400" noProof="0" dirty="0"/>
              <a:t>Strokovna javnost</a:t>
            </a:r>
          </a:p>
        </p:txBody>
      </p:sp>
      <p:sp>
        <p:nvSpPr>
          <p:cNvPr id="11" name="Označba mesta vsebine 10">
            <a:extLst>
              <a:ext uri="{FF2B5EF4-FFF2-40B4-BE49-F238E27FC236}">
                <a16:creationId xmlns:a16="http://schemas.microsoft.com/office/drawing/2014/main" id="{2C3CBDC4-ED97-58B9-70F3-B89C4B9E19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59949" y="2505075"/>
            <a:ext cx="3788890" cy="3684588"/>
          </a:xfrm>
        </p:spPr>
        <p:txBody>
          <a:bodyPr>
            <a:normAutofit/>
          </a:bodyPr>
          <a:lstStyle/>
          <a:p>
            <a:r>
              <a:rPr lang="sl-SI" sz="2400" noProof="0" dirty="0"/>
              <a:t>Dogodki, ki predstavljajo delovanje gasilske organizacije</a:t>
            </a:r>
          </a:p>
          <a:p>
            <a:r>
              <a:rPr lang="sl-SI" sz="2400" noProof="0" dirty="0"/>
              <a:t>Dogodki, ki so zaznamovali javnost</a:t>
            </a:r>
          </a:p>
          <a:p>
            <a:r>
              <a:rPr lang="sl-SI" sz="2400" noProof="0" dirty="0"/>
              <a:t>Pojasnjevanje odločitev</a:t>
            </a:r>
          </a:p>
        </p:txBody>
      </p:sp>
    </p:spTree>
    <p:extLst>
      <p:ext uri="{BB962C8B-B14F-4D97-AF65-F5344CB8AC3E}">
        <p14:creationId xmlns:p14="http://schemas.microsoft.com/office/powerpoint/2010/main" val="393541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>
            <a:extLst>
              <a:ext uri="{FF2B5EF4-FFF2-40B4-BE49-F238E27FC236}">
                <a16:creationId xmlns:a16="http://schemas.microsoft.com/office/drawing/2014/main" id="{A103718A-AC62-F4DF-277E-1679C51F2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Odgovorne osebe</a:t>
            </a:r>
          </a:p>
        </p:txBody>
      </p:sp>
      <p:sp>
        <p:nvSpPr>
          <p:cNvPr id="10" name="Označba mesta vsebine 9">
            <a:extLst>
              <a:ext uri="{FF2B5EF4-FFF2-40B4-BE49-F238E27FC236}">
                <a16:creationId xmlns:a16="http://schemas.microsoft.com/office/drawing/2014/main" id="{D12FC9A7-BA22-33B4-FC4B-12E0082DC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sl-SI" noProof="0" dirty="0"/>
              <a:t>Uradni predstavnik gasilske organizacije (navadno predsednik, tudi poveljnik ali druga oseba, odgovorna za stike z javnostmi)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Vodja intervencije ali medijski predstavnik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l-SI" b="1" noProof="0" dirty="0"/>
              <a:t>Gasilci brez pooblastila vodje intervencije, uradnega predstavnika ne smemo dajati izjav, pošiljati slik, fotografij, posnetkov intervencij.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l-SI" b="1" noProof="0" dirty="0"/>
              <a:t>To velja tudi za vaje in prireditve.</a:t>
            </a:r>
          </a:p>
        </p:txBody>
      </p:sp>
      <p:pic>
        <p:nvPicPr>
          <p:cNvPr id="13" name="Označba mesta vsebine 12">
            <a:extLst>
              <a:ext uri="{FF2B5EF4-FFF2-40B4-BE49-F238E27FC236}">
                <a16:creationId xmlns:a16="http://schemas.microsoft.com/office/drawing/2014/main" id="{D6F28B03-0869-CC8E-F146-ACD0E943CF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50084"/>
          <a:stretch>
            <a:fillRect/>
          </a:stretch>
        </p:blipFill>
        <p:spPr>
          <a:xfrm>
            <a:off x="7099579" y="1538288"/>
            <a:ext cx="2933698" cy="2938631"/>
          </a:xfrm>
        </p:spPr>
      </p:pic>
      <p:pic>
        <p:nvPicPr>
          <p:cNvPr id="14" name="Označba mesta vsebine 12">
            <a:extLst>
              <a:ext uri="{FF2B5EF4-FFF2-40B4-BE49-F238E27FC236}">
                <a16:creationId xmlns:a16="http://schemas.microsoft.com/office/drawing/2014/main" id="{B656DBF2-C712-B4B1-A1A1-056E40E0BC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0084"/>
          <a:stretch>
            <a:fillRect/>
          </a:stretch>
        </p:blipFill>
        <p:spPr>
          <a:xfrm>
            <a:off x="5915027" y="1825625"/>
            <a:ext cx="2933697" cy="2938631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47813961-6991-7FE7-9BFD-3AB3B9DF98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25" r="49459"/>
          <a:stretch>
            <a:fillRect/>
          </a:stretch>
        </p:blipFill>
        <p:spPr>
          <a:xfrm>
            <a:off x="9071251" y="3222371"/>
            <a:ext cx="2933699" cy="2938631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58BF4017-1A16-CA75-7A5F-954B99358A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084"/>
          <a:stretch>
            <a:fillRect/>
          </a:stretch>
        </p:blipFill>
        <p:spPr>
          <a:xfrm>
            <a:off x="7888425" y="3554244"/>
            <a:ext cx="2933699" cy="293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1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99EE955-137A-5F6A-3102-A047C5541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Klasični mediji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ADEE0FA6-CCAF-3473-0A41-646030800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noProof="0" dirty="0"/>
          </a:p>
        </p:txBody>
      </p:sp>
      <p:pic>
        <p:nvPicPr>
          <p:cNvPr id="11" name="Slika 10" descr="Slika, ki vsebuje besede oblačila, besedilo, obleka, vozilo&#10;&#10;Vsebina, ustvarjena z UI, morda ni pravilna.">
            <a:hlinkClick r:id="rId2"/>
            <a:extLst>
              <a:ext uri="{FF2B5EF4-FFF2-40B4-BE49-F238E27FC236}">
                <a16:creationId xmlns:a16="http://schemas.microsoft.com/office/drawing/2014/main" id="{4EB1A87A-59F2-AA0B-FCCE-9AB57DA73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12" y="1729983"/>
            <a:ext cx="4586869" cy="25652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Slika 8" descr="Slika, ki vsebuje besede oblačila, oseba, gasilec, reševalna služba&#10;&#10;Vsebina, ustvarjena z UI, morda ni pravilna.">
            <a:hlinkClick r:id="rId4"/>
            <a:extLst>
              <a:ext uri="{FF2B5EF4-FFF2-40B4-BE49-F238E27FC236}">
                <a16:creationId xmlns:a16="http://schemas.microsoft.com/office/drawing/2014/main" id="{C1B2C1E0-BC8C-0AA9-1A49-A667BE1BA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936" y="4491755"/>
            <a:ext cx="3257550" cy="18201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Slika 12" descr="Slika, ki vsebuje besede besedilo, posnetek zaslona, nebo, reklamni pano&#10;&#10;Vsebina, ustvarjena z UI, morda ni pravilna.">
            <a:hlinkClick r:id="rId6"/>
            <a:extLst>
              <a:ext uri="{FF2B5EF4-FFF2-40B4-BE49-F238E27FC236}">
                <a16:creationId xmlns:a16="http://schemas.microsoft.com/office/drawing/2014/main" id="{F12F69B6-A8E6-3E65-9C26-4186B047B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795" y="2146607"/>
            <a:ext cx="3875570" cy="38704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Slika 14" descr="Slika, ki vsebuje besede besedilo, časopis, človeški obraz, novice&#10;&#10;Vsebina, ustvarjena z UI, morda ni pravilna.">
            <a:hlinkClick r:id="rId8"/>
            <a:extLst>
              <a:ext uri="{FF2B5EF4-FFF2-40B4-BE49-F238E27FC236}">
                <a16:creationId xmlns:a16="http://schemas.microsoft.com/office/drawing/2014/main" id="{B8BAA548-B80B-5E0F-4B99-73112A5934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1174" y="1729983"/>
            <a:ext cx="3225395" cy="50009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417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97ECD8-0A1B-A7C6-8172-BAB3AB03E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Temeljne prvine komunikacije z mediji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114CB61-4B19-9841-912A-2E6B94DD4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15215"/>
          </a:xfrm>
        </p:spPr>
        <p:txBody>
          <a:bodyPr numCol="2">
            <a:normAutofit fontScale="700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b="1" noProof="0" dirty="0"/>
              <a:t>Jasnost in doslednost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Sporočilo mora biti razumljivo, jedrnato in brez dvoumnosti. 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Pomembna je usklajenost med vsemi predstavniki organizacije, da se izognemo nasprotujočim informacijam.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b="1" noProof="0" dirty="0"/>
              <a:t>Pravočasnost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Zamude zmanjšujejo verodostojnost in povečujejo možnost napačnih interpretacij.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b="1" noProof="0" dirty="0"/>
              <a:t>Verodostojnost in transparentnost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Mediji pričakujejo preverljive informacije.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Odprtost pri posredovanju podatkov krepi zaupanje in zmanjšuje tveganje za negativno poročanje.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b="1" noProof="0" dirty="0"/>
              <a:t>Prilagajanje mediju in novinarju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Različni mediji (TV, radio, splet, tisk) zahtevajo različne pristope.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Razumevanje novinarjevega sloga in potreb omogoča boljše sodelovanje.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b="1" noProof="0" dirty="0"/>
              <a:t>Strateško upravljanje informacij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Pomembno je vedeti, katere informacije so primerne za javnost in kdaj jih objaviti.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Tiskovni predstavnik ali tiskovni urad pogosto skrbi za ton sporočila – kdaj biti bolj odločen, kdaj zadržan.</a:t>
            </a:r>
            <a:endParaRPr lang="sl-SI" b="1" noProof="0" dirty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b="1" noProof="0" dirty="0"/>
              <a:t>Gradnja dolgoročnih odnosov</a:t>
            </a:r>
          </a:p>
          <a:p>
            <a:pPr lvl="1">
              <a:lnSpc>
                <a:spcPct val="120000"/>
              </a:lnSpc>
            </a:pPr>
            <a:r>
              <a:rPr lang="sl-SI" noProof="0" dirty="0"/>
              <a:t>Dobri odnosi povečajo možnost korektnega in uravnoteženega poročanja.</a:t>
            </a:r>
          </a:p>
          <a:p>
            <a:pPr lvl="1">
              <a:lnSpc>
                <a:spcPct val="120000"/>
              </a:lnSpc>
            </a:pPr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273848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2938D5-541E-1DDB-0C9D-21C697D4E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Družbena omrežja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2015E8F-A232-E95F-7DC2-E65DDF321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noProof="0" dirty="0"/>
          </a:p>
        </p:txBody>
      </p:sp>
      <p:pic>
        <p:nvPicPr>
          <p:cNvPr id="21" name="Slika 20" descr="Slika, ki vsebuje besede besedilo, vozilo, kopensko vozilo, prevoz&#10;&#10;Vsebina, ustvarjena z UI, morda ni pravilna.">
            <a:extLst>
              <a:ext uri="{FF2B5EF4-FFF2-40B4-BE49-F238E27FC236}">
                <a16:creationId xmlns:a16="http://schemas.microsoft.com/office/drawing/2014/main" id="{A7884182-096C-1F64-E81F-DB4E35D16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17" y="2055311"/>
            <a:ext cx="3318537" cy="42003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Slika 22" descr="Slika, ki vsebuje besede besedilo, vozilo, kopensko vozilo, gasilec&#10;&#10;Vsebina, ustvarjena z UI, morda ni pravilna.">
            <a:extLst>
              <a:ext uri="{FF2B5EF4-FFF2-40B4-BE49-F238E27FC236}">
                <a16:creationId xmlns:a16="http://schemas.microsoft.com/office/drawing/2014/main" id="{997D9F69-BB25-06C0-CFC2-E054606DD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512" y="1690688"/>
            <a:ext cx="3141721" cy="49296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Slika 24" descr="Slika, ki vsebuje besede besedilo, človeški obraz, čelada, posnetek zaslona&#10;&#10;Vsebina, ustvarjena z UI, morda ni pravilna.">
            <a:extLst>
              <a:ext uri="{FF2B5EF4-FFF2-40B4-BE49-F238E27FC236}">
                <a16:creationId xmlns:a16="http://schemas.microsoft.com/office/drawing/2014/main" id="{25A98F27-1F75-665F-34CF-7C945145F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081" y="1493267"/>
            <a:ext cx="3010404" cy="5324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6000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05A9C31-F3CF-5FA5-D137-4C5893889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Družbena omrežja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072908C-591B-87DE-353F-614E3B8B8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noProof="0" dirty="0"/>
          </a:p>
        </p:txBody>
      </p:sp>
      <p:pic>
        <p:nvPicPr>
          <p:cNvPr id="5" name="Slika 4" descr="Slika, ki vsebuje besede besedilo, kopensko vozilo, vozilo, na prostem&#10;&#10;Vsebina, ustvarjena z UI, morda ni pravilna.">
            <a:extLst>
              <a:ext uri="{FF2B5EF4-FFF2-40B4-BE49-F238E27FC236}">
                <a16:creationId xmlns:a16="http://schemas.microsoft.com/office/drawing/2014/main" id="{0D1EC48D-3004-9C0B-C086-EF3363A80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7098" y="1580584"/>
            <a:ext cx="2841757" cy="5072382"/>
          </a:xfrm>
          <a:prstGeom prst="rect">
            <a:avLst/>
          </a:prstGeom>
        </p:spPr>
      </p:pic>
      <p:pic>
        <p:nvPicPr>
          <p:cNvPr id="7" name="Slika 6" descr="Slika, ki vsebuje besede besedilo, posnetek zaslona, večpredstavnostna programska oprema, programska oprema&#10;&#10;Vsebina, ustvarjena z UI, morda ni pravilna.">
            <a:extLst>
              <a:ext uri="{FF2B5EF4-FFF2-40B4-BE49-F238E27FC236}">
                <a16:creationId xmlns:a16="http://schemas.microsoft.com/office/drawing/2014/main" id="{36391B7D-5F96-C1DC-EA8B-CA50A2614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" b="9930"/>
          <a:stretch>
            <a:fillRect/>
          </a:stretch>
        </p:blipFill>
        <p:spPr>
          <a:xfrm>
            <a:off x="8111832" y="2026154"/>
            <a:ext cx="2392716" cy="4181243"/>
          </a:xfrm>
          <a:prstGeom prst="rect">
            <a:avLst/>
          </a:prstGeom>
        </p:spPr>
      </p:pic>
      <p:pic>
        <p:nvPicPr>
          <p:cNvPr id="9" name="Slika 8" descr="Slika, ki vsebuje besede besedilo, nebo, avto, posnetek zaslona&#10;&#10;Vsebina, ustvarjena z UI, morda ni pravilna.">
            <a:extLst>
              <a:ext uri="{FF2B5EF4-FFF2-40B4-BE49-F238E27FC236}">
                <a16:creationId xmlns:a16="http://schemas.microsoft.com/office/drawing/2014/main" id="{234F42F6-1DBB-A63B-7B34-4BCE7521A4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8" b="8936"/>
          <a:stretch>
            <a:fillRect/>
          </a:stretch>
        </p:blipFill>
        <p:spPr>
          <a:xfrm>
            <a:off x="1853999" y="2026154"/>
            <a:ext cx="2373411" cy="418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50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641A1A-06EB-F399-1D77-33A3A8501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Pravila uporabe </a:t>
            </a:r>
            <a:br>
              <a:rPr lang="sl-SI" noProof="0" dirty="0"/>
            </a:br>
            <a:r>
              <a:rPr lang="sl-SI" noProof="0" dirty="0"/>
              <a:t>družbenih omrežij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56C99F9-FBFE-6E2B-BA8E-9D54C34E7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299"/>
            <a:ext cx="10515600" cy="37766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l-SI" noProof="0" dirty="0"/>
              <a:t>Obnašajmo se tako, kot želimo, da se drugi obnašajo do nas.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Česar ne bi izrekli iz oči v oči, tega ne napišemo.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Ne objavljamo fotografij brez dovoljenja oseb, ki so na njej.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Ne širimo sporočil, fotografij, posnetkov, ki nekomu škodijo.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Ne uporabljamo sovražnega govora.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Ne govorimo v imenu drugega, ampak le v svojem imenu.</a:t>
            </a:r>
          </a:p>
        </p:txBody>
      </p:sp>
    </p:spTree>
    <p:extLst>
      <p:ext uri="{BB962C8B-B14F-4D97-AF65-F5344CB8AC3E}">
        <p14:creationId xmlns:p14="http://schemas.microsoft.com/office/powerpoint/2010/main" val="977855571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6530</TotalTime>
  <Words>876</Words>
  <Application>Microsoft Office PowerPoint</Application>
  <PresentationFormat>Širokozaslonsko</PresentationFormat>
  <Paragraphs>160</Paragraphs>
  <Slides>21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21</vt:i4>
      </vt:variant>
    </vt:vector>
  </HeadingPairs>
  <TitlesOfParts>
    <vt:vector size="26" baseType="lpstr">
      <vt:lpstr>Aptos</vt:lpstr>
      <vt:lpstr>Arial</vt:lpstr>
      <vt:lpstr>Georgia</vt:lpstr>
      <vt:lpstr>Vsebina</vt:lpstr>
      <vt:lpstr>Naslovi</vt:lpstr>
      <vt:lpstr>Osebnost gasilca</vt:lpstr>
      <vt:lpstr>Komunikacija v medijih</vt:lpstr>
      <vt:lpstr>Komunikacija</vt:lpstr>
      <vt:lpstr>Odgovorne osebe</vt:lpstr>
      <vt:lpstr>Klasični mediji</vt:lpstr>
      <vt:lpstr>Temeljne prvine komunikacije z mediji</vt:lpstr>
      <vt:lpstr>Družbena omrežja</vt:lpstr>
      <vt:lpstr>Družbena omrežja</vt:lpstr>
      <vt:lpstr>Pravila uporabe  družbenih omrežij</vt:lpstr>
      <vt:lpstr>Motivacija</vt:lpstr>
      <vt:lpstr>Vrste motivacije</vt:lpstr>
      <vt:lpstr>Motivacijski proces</vt:lpstr>
      <vt:lpstr>Zaznava potrebe</vt:lpstr>
      <vt:lpstr>Želja, aktiviranje</vt:lpstr>
      <vt:lpstr>Določitev cilja</vt:lpstr>
      <vt:lpstr>Vedenje</vt:lpstr>
      <vt:lpstr>Rezultat? Nov začetek?</vt:lpstr>
      <vt:lpstr>Obvladovanje stresa</vt:lpstr>
      <vt:lpstr>Stres</vt:lpstr>
      <vt:lpstr>Stresorji</vt:lpstr>
      <vt:lpstr>Stresorji pri gasilskem delu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Osebnost gasilca</dc:title>
  <dc:creator>Peter Gladek</dc:creator>
  <cp:lastModifiedBy>Peter Gladek</cp:lastModifiedBy>
  <cp:revision>8</cp:revision>
  <dcterms:created xsi:type="dcterms:W3CDTF">2025-10-18T17:41:36Z</dcterms:created>
  <dcterms:modified xsi:type="dcterms:W3CDTF">2026-04-05T10:51:30Z</dcterms:modified>
</cp:coreProperties>
</file>