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3"/>
  </p:notesMasterIdLst>
  <p:sldIdLst>
    <p:sldId id="258" r:id="rId3"/>
    <p:sldId id="271" r:id="rId4"/>
    <p:sldId id="276" r:id="rId5"/>
    <p:sldId id="277" r:id="rId6"/>
    <p:sldId id="273" r:id="rId7"/>
    <p:sldId id="279" r:id="rId8"/>
    <p:sldId id="274" r:id="rId9"/>
    <p:sldId id="278" r:id="rId10"/>
    <p:sldId id="272" r:id="rId11"/>
    <p:sldId id="269" r:id="rId12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ivzeti razdelek" id="{BDBF19B3-0D8D-4D95-A52F-A93556F2BA39}">
          <p14:sldIdLst>
            <p14:sldId id="258"/>
          </p14:sldIdLst>
        </p14:section>
        <p14:section name="Poglavje 1" id="{73005A77-349D-4D4B-A8A7-A4C6DA8799BD}">
          <p14:sldIdLst>
            <p14:sldId id="271"/>
            <p14:sldId id="276"/>
            <p14:sldId id="277"/>
            <p14:sldId id="273"/>
            <p14:sldId id="279"/>
            <p14:sldId id="274"/>
            <p14:sldId id="278"/>
          </p14:sldIdLst>
        </p14:section>
        <p14:section name="Poglavje 2" id="{B41F6713-9FAE-4814-AD2A-EF67F6C382D8}">
          <p14:sldIdLst>
            <p14:sldId id="272"/>
            <p14:sldId id="269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4826"/>
    <a:srgbClr val="8989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BB2EC61-E6C4-4497-9433-0FF1C0053F8D}" v="68" dt="2025-12-28T16:52:55.60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Srednji slog 3 – poudarek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Svetel slog 2 – poudarek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D5ABB26-0587-4C30-8999-92F81FD0307C}" styleName="Brez sloga, brez mrež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84" autoAdjust="0"/>
    <p:restoredTop sz="94503" autoAdjust="0"/>
  </p:normalViewPr>
  <p:slideViewPr>
    <p:cSldViewPr snapToGrid="0">
      <p:cViewPr>
        <p:scale>
          <a:sx n="100" d="100"/>
          <a:sy n="100" d="100"/>
        </p:scale>
        <p:origin x="72" y="47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6" d="100"/>
          <a:sy n="96" d="100"/>
        </p:scale>
        <p:origin x="289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er Gladek" userId="889cb8531c4a3f3b" providerId="LiveId" clId="{BEAFB65F-A279-4999-B12B-412B2DEB45C6}"/>
    <pc:docChg chg="undo redo custSel addSld delSld modSld sldOrd addSection delSection modSection">
      <pc:chgData name="Peter Gladek" userId="889cb8531c4a3f3b" providerId="LiveId" clId="{BEAFB65F-A279-4999-B12B-412B2DEB45C6}" dt="2025-12-28T17:25:24.985" v="2965" actId="14100"/>
      <pc:docMkLst>
        <pc:docMk/>
      </pc:docMkLst>
      <pc:sldChg chg="modSp mod">
        <pc:chgData name="Peter Gladek" userId="889cb8531c4a3f3b" providerId="LiveId" clId="{BEAFB65F-A279-4999-B12B-412B2DEB45C6}" dt="2025-12-27T15:33:37.439" v="1791" actId="20577"/>
        <pc:sldMkLst>
          <pc:docMk/>
          <pc:sldMk cId="763337593" sldId="258"/>
        </pc:sldMkLst>
        <pc:spChg chg="mod">
          <ac:chgData name="Peter Gladek" userId="889cb8531c4a3f3b" providerId="LiveId" clId="{BEAFB65F-A279-4999-B12B-412B2DEB45C6}" dt="2025-12-27T15:33:37.439" v="1791" actId="20577"/>
          <ac:spMkLst>
            <pc:docMk/>
            <pc:sldMk cId="763337593" sldId="258"/>
            <ac:spMk id="3" creationId="{246C1507-397F-315E-D4FB-121758FBFED3}"/>
          </ac:spMkLst>
        </pc:spChg>
      </pc:sldChg>
      <pc:sldChg chg="del">
        <pc:chgData name="Peter Gladek" userId="889cb8531c4a3f3b" providerId="LiveId" clId="{BEAFB65F-A279-4999-B12B-412B2DEB45C6}" dt="2025-12-27T15:35:25.577" v="1842" actId="47"/>
        <pc:sldMkLst>
          <pc:docMk/>
          <pc:sldMk cId="322717613" sldId="267"/>
        </pc:sldMkLst>
      </pc:sldChg>
      <pc:sldChg chg="del">
        <pc:chgData name="Peter Gladek" userId="889cb8531c4a3f3b" providerId="LiveId" clId="{BEAFB65F-A279-4999-B12B-412B2DEB45C6}" dt="2025-12-27T15:35:22.697" v="1841" actId="47"/>
        <pc:sldMkLst>
          <pc:docMk/>
          <pc:sldMk cId="599892075" sldId="268"/>
        </pc:sldMkLst>
      </pc:sldChg>
      <pc:sldChg chg="del">
        <pc:chgData name="Peter Gladek" userId="889cb8531c4a3f3b" providerId="LiveId" clId="{BEAFB65F-A279-4999-B12B-412B2DEB45C6}" dt="2025-12-27T15:35:22.697" v="1841" actId="47"/>
        <pc:sldMkLst>
          <pc:docMk/>
          <pc:sldMk cId="3900717102" sldId="270"/>
        </pc:sldMkLst>
      </pc:sldChg>
      <pc:sldChg chg="modSp new mod">
        <pc:chgData name="Peter Gladek" userId="889cb8531c4a3f3b" providerId="LiveId" clId="{BEAFB65F-A279-4999-B12B-412B2DEB45C6}" dt="2025-12-27T15:34:00.702" v="1820" actId="20577"/>
        <pc:sldMkLst>
          <pc:docMk/>
          <pc:sldMk cId="1605963880" sldId="271"/>
        </pc:sldMkLst>
        <pc:spChg chg="mod">
          <ac:chgData name="Peter Gladek" userId="889cb8531c4a3f3b" providerId="LiveId" clId="{BEAFB65F-A279-4999-B12B-412B2DEB45C6}" dt="2025-12-27T15:34:00.702" v="1820" actId="20577"/>
          <ac:spMkLst>
            <pc:docMk/>
            <pc:sldMk cId="1605963880" sldId="271"/>
            <ac:spMk id="2" creationId="{57630BED-3428-8B12-9F80-F95EEAF476EE}"/>
          </ac:spMkLst>
        </pc:spChg>
        <pc:spChg chg="mod">
          <ac:chgData name="Peter Gladek" userId="889cb8531c4a3f3b" providerId="LiveId" clId="{BEAFB65F-A279-4999-B12B-412B2DEB45C6}" dt="2025-12-27T15:33:54.700" v="1794" actId="20577"/>
          <ac:spMkLst>
            <pc:docMk/>
            <pc:sldMk cId="1605963880" sldId="271"/>
            <ac:spMk id="3" creationId="{2E3FFB8B-58F0-578A-A713-6AB4A44F86A7}"/>
          </ac:spMkLst>
        </pc:spChg>
      </pc:sldChg>
      <pc:sldChg chg="addSp delSp modSp new mod ord modClrScheme chgLayout">
        <pc:chgData name="Peter Gladek" userId="889cb8531c4a3f3b" providerId="LiveId" clId="{BEAFB65F-A279-4999-B12B-412B2DEB45C6}" dt="2025-12-27T15:35:07.227" v="1840" actId="20577"/>
        <pc:sldMkLst>
          <pc:docMk/>
          <pc:sldMk cId="1423047067" sldId="272"/>
        </pc:sldMkLst>
        <pc:spChg chg="del mod ord">
          <ac:chgData name="Peter Gladek" userId="889cb8531c4a3f3b" providerId="LiveId" clId="{BEAFB65F-A279-4999-B12B-412B2DEB45C6}" dt="2025-12-27T15:35:01.259" v="1828" actId="700"/>
          <ac:spMkLst>
            <pc:docMk/>
            <pc:sldMk cId="1423047067" sldId="272"/>
            <ac:spMk id="2" creationId="{33ACB25C-9EE9-4F29-234A-DD747E368C6A}"/>
          </ac:spMkLst>
        </pc:spChg>
        <pc:spChg chg="del mod ord">
          <ac:chgData name="Peter Gladek" userId="889cb8531c4a3f3b" providerId="LiveId" clId="{BEAFB65F-A279-4999-B12B-412B2DEB45C6}" dt="2025-12-27T15:35:01.259" v="1828" actId="700"/>
          <ac:spMkLst>
            <pc:docMk/>
            <pc:sldMk cId="1423047067" sldId="272"/>
            <ac:spMk id="3" creationId="{CC6CAF61-CCE0-F11B-C341-B7205A4DB6EC}"/>
          </ac:spMkLst>
        </pc:spChg>
        <pc:spChg chg="add mod ord">
          <ac:chgData name="Peter Gladek" userId="889cb8531c4a3f3b" providerId="LiveId" clId="{BEAFB65F-A279-4999-B12B-412B2DEB45C6}" dt="2025-12-27T15:35:07.227" v="1840" actId="20577"/>
          <ac:spMkLst>
            <pc:docMk/>
            <pc:sldMk cId="1423047067" sldId="272"/>
            <ac:spMk id="4" creationId="{07710C5B-B227-C1DA-A1C3-937252A322BE}"/>
          </ac:spMkLst>
        </pc:spChg>
        <pc:spChg chg="add mod ord">
          <ac:chgData name="Peter Gladek" userId="889cb8531c4a3f3b" providerId="LiveId" clId="{BEAFB65F-A279-4999-B12B-412B2DEB45C6}" dt="2025-12-27T15:35:02.853" v="1830" actId="20577"/>
          <ac:spMkLst>
            <pc:docMk/>
            <pc:sldMk cId="1423047067" sldId="272"/>
            <ac:spMk id="5" creationId="{D24DF3D9-D3CE-23A1-C438-1897E6013AE9}"/>
          </ac:spMkLst>
        </pc:spChg>
      </pc:sldChg>
      <pc:sldChg chg="addSp delSp modSp new mod modClrScheme chgLayout">
        <pc:chgData name="Peter Gladek" userId="889cb8531c4a3f3b" providerId="LiveId" clId="{BEAFB65F-A279-4999-B12B-412B2DEB45C6}" dt="2025-12-28T16:48:05.111" v="2732"/>
        <pc:sldMkLst>
          <pc:docMk/>
          <pc:sldMk cId="324174354" sldId="273"/>
        </pc:sldMkLst>
        <pc:spChg chg="del mod ord">
          <ac:chgData name="Peter Gladek" userId="889cb8531c4a3f3b" providerId="LiveId" clId="{BEAFB65F-A279-4999-B12B-412B2DEB45C6}" dt="2025-12-27T15:35:30.920" v="1844" actId="700"/>
          <ac:spMkLst>
            <pc:docMk/>
            <pc:sldMk cId="324174354" sldId="273"/>
            <ac:spMk id="2" creationId="{342C0916-B736-9F62-E26E-CD93AC0F5E8E}"/>
          </ac:spMkLst>
        </pc:spChg>
        <pc:spChg chg="del mod ord">
          <ac:chgData name="Peter Gladek" userId="889cb8531c4a3f3b" providerId="LiveId" clId="{BEAFB65F-A279-4999-B12B-412B2DEB45C6}" dt="2025-12-27T15:35:30.920" v="1844" actId="700"/>
          <ac:spMkLst>
            <pc:docMk/>
            <pc:sldMk cId="324174354" sldId="273"/>
            <ac:spMk id="3" creationId="{D7CAA228-A939-7ACB-8A73-C40E5618413A}"/>
          </ac:spMkLst>
        </pc:spChg>
        <pc:spChg chg="add mod ord">
          <ac:chgData name="Peter Gladek" userId="889cb8531c4a3f3b" providerId="LiveId" clId="{BEAFB65F-A279-4999-B12B-412B2DEB45C6}" dt="2025-12-27T15:35:59.418" v="1877" actId="20577"/>
          <ac:spMkLst>
            <pc:docMk/>
            <pc:sldMk cId="324174354" sldId="273"/>
            <ac:spMk id="4" creationId="{999EE955-137A-5F6A-3102-A047C55419C3}"/>
          </ac:spMkLst>
        </pc:spChg>
        <pc:spChg chg="add mod ord">
          <ac:chgData name="Peter Gladek" userId="889cb8531c4a3f3b" providerId="LiveId" clId="{BEAFB65F-A279-4999-B12B-412B2DEB45C6}" dt="2025-12-27T15:35:30.920" v="1844" actId="700"/>
          <ac:spMkLst>
            <pc:docMk/>
            <pc:sldMk cId="324174354" sldId="273"/>
            <ac:spMk id="5" creationId="{ADEE0FA6-CCAF-3473-0A41-646030800412}"/>
          </ac:spMkLst>
        </pc:spChg>
        <pc:picChg chg="add del mod">
          <ac:chgData name="Peter Gladek" userId="889cb8531c4a3f3b" providerId="LiveId" clId="{BEAFB65F-A279-4999-B12B-412B2DEB45C6}" dt="2025-12-27T17:59:34.611" v="1955" actId="478"/>
          <ac:picMkLst>
            <pc:docMk/>
            <pc:sldMk cId="324174354" sldId="273"/>
            <ac:picMk id="7" creationId="{02BACEB0-A274-B95F-2A73-C0A098FBE298}"/>
          </ac:picMkLst>
        </pc:picChg>
        <pc:picChg chg="add mod">
          <ac:chgData name="Peter Gladek" userId="889cb8531c4a3f3b" providerId="LiveId" clId="{BEAFB65F-A279-4999-B12B-412B2DEB45C6}" dt="2025-12-28T16:47:03.724" v="2731"/>
          <ac:picMkLst>
            <pc:docMk/>
            <pc:sldMk cId="324174354" sldId="273"/>
            <ac:picMk id="9" creationId="{C1B2C1E0-BC8C-0AA9-1A49-A667BE1BA7D3}"/>
          </ac:picMkLst>
        </pc:picChg>
        <pc:picChg chg="add mod ord">
          <ac:chgData name="Peter Gladek" userId="889cb8531c4a3f3b" providerId="LiveId" clId="{BEAFB65F-A279-4999-B12B-412B2DEB45C6}" dt="2025-12-28T16:46:33.056" v="2730"/>
          <ac:picMkLst>
            <pc:docMk/>
            <pc:sldMk cId="324174354" sldId="273"/>
            <ac:picMk id="11" creationId="{4EB1A87A-59F2-AA0B-FCCE-9AB57DA73CFB}"/>
          </ac:picMkLst>
        </pc:picChg>
        <pc:picChg chg="add mod">
          <ac:chgData name="Peter Gladek" userId="889cb8531c4a3f3b" providerId="LiveId" clId="{BEAFB65F-A279-4999-B12B-412B2DEB45C6}" dt="2025-12-28T16:48:05.111" v="2732"/>
          <ac:picMkLst>
            <pc:docMk/>
            <pc:sldMk cId="324174354" sldId="273"/>
            <ac:picMk id="13" creationId="{F12F69B6-A8E6-3E65-9C26-4186B047BB5E}"/>
          </ac:picMkLst>
        </pc:picChg>
        <pc:picChg chg="add mod">
          <ac:chgData name="Peter Gladek" userId="889cb8531c4a3f3b" providerId="LiveId" clId="{BEAFB65F-A279-4999-B12B-412B2DEB45C6}" dt="2025-12-28T10:42:26.191" v="1980" actId="1076"/>
          <ac:picMkLst>
            <pc:docMk/>
            <pc:sldMk cId="324174354" sldId="273"/>
            <ac:picMk id="15" creationId="{B8BAA548-B80B-5E0F-4B99-73112A59346A}"/>
          </ac:picMkLst>
        </pc:picChg>
      </pc:sldChg>
      <pc:sldChg chg="addSp modSp new mod">
        <pc:chgData name="Peter Gladek" userId="889cb8531c4a3f3b" providerId="LiveId" clId="{BEAFB65F-A279-4999-B12B-412B2DEB45C6}" dt="2025-12-27T16:33:09.226" v="1915" actId="1076"/>
        <pc:sldMkLst>
          <pc:docMk/>
          <pc:sldMk cId="4252150057" sldId="274"/>
        </pc:sldMkLst>
        <pc:spChg chg="mod">
          <ac:chgData name="Peter Gladek" userId="889cb8531c4a3f3b" providerId="LiveId" clId="{BEAFB65F-A279-4999-B12B-412B2DEB45C6}" dt="2025-12-27T15:35:53.061" v="1867" actId="20577"/>
          <ac:spMkLst>
            <pc:docMk/>
            <pc:sldMk cId="4252150057" sldId="274"/>
            <ac:spMk id="2" creationId="{705A9C31-F3CF-5FA5-D137-4C589388932F}"/>
          </ac:spMkLst>
        </pc:spChg>
        <pc:spChg chg="mod">
          <ac:chgData name="Peter Gladek" userId="889cb8531c4a3f3b" providerId="LiveId" clId="{BEAFB65F-A279-4999-B12B-412B2DEB45C6}" dt="2025-12-27T16:32:36.457" v="1907" actId="6549"/>
          <ac:spMkLst>
            <pc:docMk/>
            <pc:sldMk cId="4252150057" sldId="274"/>
            <ac:spMk id="3" creationId="{2072908C-591B-87DE-353F-614E3B8B8550}"/>
          </ac:spMkLst>
        </pc:spChg>
        <pc:picChg chg="add mod">
          <ac:chgData name="Peter Gladek" userId="889cb8531c4a3f3b" providerId="LiveId" clId="{BEAFB65F-A279-4999-B12B-412B2DEB45C6}" dt="2025-12-27T16:33:09.226" v="1915" actId="1076"/>
          <ac:picMkLst>
            <pc:docMk/>
            <pc:sldMk cId="4252150057" sldId="274"/>
            <ac:picMk id="5" creationId="{0D1EC48D-3004-9C0B-C086-EF3363A80DCB}"/>
          </ac:picMkLst>
        </pc:picChg>
        <pc:picChg chg="add mod modCrop">
          <ac:chgData name="Peter Gladek" userId="889cb8531c4a3f3b" providerId="LiveId" clId="{BEAFB65F-A279-4999-B12B-412B2DEB45C6}" dt="2025-12-27T16:33:09.226" v="1915" actId="1076"/>
          <ac:picMkLst>
            <pc:docMk/>
            <pc:sldMk cId="4252150057" sldId="274"/>
            <ac:picMk id="7" creationId="{36391B7D-5F96-C1DC-EA8B-CA50A2614D99}"/>
          </ac:picMkLst>
        </pc:picChg>
        <pc:picChg chg="add mod modCrop">
          <ac:chgData name="Peter Gladek" userId="889cb8531c4a3f3b" providerId="LiveId" clId="{BEAFB65F-A279-4999-B12B-412B2DEB45C6}" dt="2025-12-27T16:33:09.226" v="1915" actId="1076"/>
          <ac:picMkLst>
            <pc:docMk/>
            <pc:sldMk cId="4252150057" sldId="274"/>
            <ac:picMk id="9" creationId="{234F42F6-1DBB-A63B-7B34-4BCE7521A491}"/>
          </ac:picMkLst>
        </pc:picChg>
      </pc:sldChg>
      <pc:sldChg chg="addSp delSp modSp new del mod ord modClrScheme chgLayout">
        <pc:chgData name="Peter Gladek" userId="889cb8531c4a3f3b" providerId="LiveId" clId="{BEAFB65F-A279-4999-B12B-412B2DEB45C6}" dt="2025-12-28T10:53:35.386" v="2434" actId="47"/>
        <pc:sldMkLst>
          <pc:docMk/>
          <pc:sldMk cId="3155154242" sldId="275"/>
        </pc:sldMkLst>
        <pc:spChg chg="mod ord">
          <ac:chgData name="Peter Gladek" userId="889cb8531c4a3f3b" providerId="LiveId" clId="{BEAFB65F-A279-4999-B12B-412B2DEB45C6}" dt="2025-12-28T10:45:12.279" v="2107" actId="700"/>
          <ac:spMkLst>
            <pc:docMk/>
            <pc:sldMk cId="3155154242" sldId="275"/>
            <ac:spMk id="2" creationId="{0AF6D270-65CE-9681-4527-1487D3C7F81E}"/>
          </ac:spMkLst>
        </pc:spChg>
        <pc:spChg chg="mod ord">
          <ac:chgData name="Peter Gladek" userId="889cb8531c4a3f3b" providerId="LiveId" clId="{BEAFB65F-A279-4999-B12B-412B2DEB45C6}" dt="2025-12-28T10:45:12.279" v="2107" actId="700"/>
          <ac:spMkLst>
            <pc:docMk/>
            <pc:sldMk cId="3155154242" sldId="275"/>
            <ac:spMk id="3" creationId="{EBF112D6-3F19-216F-0130-40A473E23C71}"/>
          </ac:spMkLst>
        </pc:spChg>
        <pc:spChg chg="add del mod ord">
          <ac:chgData name="Peter Gladek" userId="889cb8531c4a3f3b" providerId="LiveId" clId="{BEAFB65F-A279-4999-B12B-412B2DEB45C6}" dt="2025-12-28T10:45:12.279" v="2107" actId="700"/>
          <ac:spMkLst>
            <pc:docMk/>
            <pc:sldMk cId="3155154242" sldId="275"/>
            <ac:spMk id="4" creationId="{CB5B1B68-7AFD-13BA-CF43-32863D0588FE}"/>
          </ac:spMkLst>
        </pc:spChg>
        <pc:spChg chg="add mod ord">
          <ac:chgData name="Peter Gladek" userId="889cb8531c4a3f3b" providerId="LiveId" clId="{BEAFB65F-A279-4999-B12B-412B2DEB45C6}" dt="2025-12-28T10:45:21.356" v="2131" actId="20577"/>
          <ac:spMkLst>
            <pc:docMk/>
            <pc:sldMk cId="3155154242" sldId="275"/>
            <ac:spMk id="5" creationId="{4E388A0E-4515-D0D5-1F6A-20F65C41D47E}"/>
          </ac:spMkLst>
        </pc:spChg>
        <pc:spChg chg="add mod ord">
          <ac:chgData name="Peter Gladek" userId="889cb8531c4a3f3b" providerId="LiveId" clId="{BEAFB65F-A279-4999-B12B-412B2DEB45C6}" dt="2025-12-28T10:45:12.279" v="2107" actId="700"/>
          <ac:spMkLst>
            <pc:docMk/>
            <pc:sldMk cId="3155154242" sldId="275"/>
            <ac:spMk id="6" creationId="{9831CFBD-EDC5-7914-C155-F3191D008D65}"/>
          </ac:spMkLst>
        </pc:spChg>
        <pc:spChg chg="add mod ord">
          <ac:chgData name="Peter Gladek" userId="889cb8531c4a3f3b" providerId="LiveId" clId="{BEAFB65F-A279-4999-B12B-412B2DEB45C6}" dt="2025-12-28T10:45:12.279" v="2107" actId="700"/>
          <ac:spMkLst>
            <pc:docMk/>
            <pc:sldMk cId="3155154242" sldId="275"/>
            <ac:spMk id="7" creationId="{300F2456-1574-57D2-4033-45D476CF9816}"/>
          </ac:spMkLst>
        </pc:spChg>
      </pc:sldChg>
      <pc:sldChg chg="addSp delSp modSp add mod delAnim modAnim">
        <pc:chgData name="Peter Gladek" userId="889cb8531c4a3f3b" providerId="LiveId" clId="{BEAFB65F-A279-4999-B12B-412B2DEB45C6}" dt="2025-12-28T10:54:15.399" v="2435"/>
        <pc:sldMkLst>
          <pc:docMk/>
          <pc:sldMk cId="3935415497" sldId="276"/>
        </pc:sldMkLst>
        <pc:spChg chg="mod">
          <ac:chgData name="Peter Gladek" userId="889cb8531c4a3f3b" providerId="LiveId" clId="{BEAFB65F-A279-4999-B12B-412B2DEB45C6}" dt="2025-12-28T10:46:31.984" v="2172" actId="20577"/>
          <ac:spMkLst>
            <pc:docMk/>
            <pc:sldMk cId="3935415497" sldId="276"/>
            <ac:spMk id="2" creationId="{E3BF7138-E3AC-281D-8870-4AFE0866292E}"/>
          </ac:spMkLst>
        </pc:spChg>
        <pc:spChg chg="mod">
          <ac:chgData name="Peter Gladek" userId="889cb8531c4a3f3b" providerId="LiveId" clId="{BEAFB65F-A279-4999-B12B-412B2DEB45C6}" dt="2025-12-28T10:52:56.137" v="2431" actId="120"/>
          <ac:spMkLst>
            <pc:docMk/>
            <pc:sldMk cId="3935415497" sldId="276"/>
            <ac:spMk id="4" creationId="{6ACEB9C9-D369-F96D-3504-F64532F19D68}"/>
          </ac:spMkLst>
        </pc:spChg>
        <pc:spChg chg="add mod">
          <ac:chgData name="Peter Gladek" userId="889cb8531c4a3f3b" providerId="LiveId" clId="{BEAFB65F-A279-4999-B12B-412B2DEB45C6}" dt="2025-12-28T10:52:27.468" v="2425" actId="255"/>
          <ac:spMkLst>
            <pc:docMk/>
            <pc:sldMk cId="3935415497" sldId="276"/>
            <ac:spMk id="5" creationId="{C2CF3832-9ED9-4B19-7F75-87976ED7A1C3}"/>
          </ac:spMkLst>
        </pc:spChg>
        <pc:spChg chg="mod">
          <ac:chgData name="Peter Gladek" userId="889cb8531c4a3f3b" providerId="LiveId" clId="{BEAFB65F-A279-4999-B12B-412B2DEB45C6}" dt="2025-12-28T10:52:54.076" v="2430" actId="120"/>
          <ac:spMkLst>
            <pc:docMk/>
            <pc:sldMk cId="3935415497" sldId="276"/>
            <ac:spMk id="6" creationId="{F361C86E-D73B-1ED9-92F6-29D92E516693}"/>
          </ac:spMkLst>
        </pc:spChg>
        <pc:spChg chg="mod">
          <ac:chgData name="Peter Gladek" userId="889cb8531c4a3f3b" providerId="LiveId" clId="{BEAFB65F-A279-4999-B12B-412B2DEB45C6}" dt="2025-12-28T10:53:05.946" v="2433" actId="14100"/>
          <ac:spMkLst>
            <pc:docMk/>
            <pc:sldMk cId="3935415497" sldId="276"/>
            <ac:spMk id="8" creationId="{D85859D5-970D-8BC0-444D-F6C94241FE2F}"/>
          </ac:spMkLst>
        </pc:spChg>
        <pc:spChg chg="add mod">
          <ac:chgData name="Peter Gladek" userId="889cb8531c4a3f3b" providerId="LiveId" clId="{BEAFB65F-A279-4999-B12B-412B2DEB45C6}" dt="2025-12-28T10:52:42.153" v="2429" actId="14100"/>
          <ac:spMkLst>
            <pc:docMk/>
            <pc:sldMk cId="3935415497" sldId="276"/>
            <ac:spMk id="9" creationId="{94DAEE48-A3C1-03B5-96E6-4A4EC0B28F94}"/>
          </ac:spMkLst>
        </pc:spChg>
        <pc:spChg chg="add mod">
          <ac:chgData name="Peter Gladek" userId="889cb8531c4a3f3b" providerId="LiveId" clId="{BEAFB65F-A279-4999-B12B-412B2DEB45C6}" dt="2025-12-28T10:52:42.153" v="2429" actId="14100"/>
          <ac:spMkLst>
            <pc:docMk/>
            <pc:sldMk cId="3935415497" sldId="276"/>
            <ac:spMk id="11" creationId="{2C3CBDC4-ED97-58B9-70F3-B89C4B9E19F4}"/>
          </ac:spMkLst>
        </pc:spChg>
        <pc:picChg chg="del">
          <ac:chgData name="Peter Gladek" userId="889cb8531c4a3f3b" providerId="LiveId" clId="{BEAFB65F-A279-4999-B12B-412B2DEB45C6}" dt="2025-12-28T10:46:16.406" v="2138" actId="478"/>
          <ac:picMkLst>
            <pc:docMk/>
            <pc:sldMk cId="3935415497" sldId="276"/>
            <ac:picMk id="13" creationId="{DA3DB642-32D4-96CC-E7D2-2E6F8311420A}"/>
          </ac:picMkLst>
        </pc:picChg>
        <pc:picChg chg="del">
          <ac:chgData name="Peter Gladek" userId="889cb8531c4a3f3b" providerId="LiveId" clId="{BEAFB65F-A279-4999-B12B-412B2DEB45C6}" dt="2025-12-28T10:46:14.156" v="2136" actId="478"/>
          <ac:picMkLst>
            <pc:docMk/>
            <pc:sldMk cId="3935415497" sldId="276"/>
            <ac:picMk id="17" creationId="{BA9D1B7A-12EF-BB37-7894-397D430EACA3}"/>
          </ac:picMkLst>
        </pc:picChg>
        <pc:picChg chg="del">
          <ac:chgData name="Peter Gladek" userId="889cb8531c4a3f3b" providerId="LiveId" clId="{BEAFB65F-A279-4999-B12B-412B2DEB45C6}" dt="2025-12-28T10:46:10.749" v="2134" actId="478"/>
          <ac:picMkLst>
            <pc:docMk/>
            <pc:sldMk cId="3935415497" sldId="276"/>
            <ac:picMk id="23" creationId="{38F4BB31-911C-ACE9-84E5-E46B63D5BCF3}"/>
          </ac:picMkLst>
        </pc:picChg>
      </pc:sldChg>
      <pc:sldChg chg="addSp delSp modSp new mod modClrScheme chgLayout">
        <pc:chgData name="Peter Gladek" userId="889cb8531c4a3f3b" providerId="LiveId" clId="{BEAFB65F-A279-4999-B12B-412B2DEB45C6}" dt="2025-12-28T16:51:13.493" v="2774" actId="14100"/>
        <pc:sldMkLst>
          <pc:docMk/>
          <pc:sldMk cId="1782216785" sldId="277"/>
        </pc:sldMkLst>
        <pc:spChg chg="del mod ord">
          <ac:chgData name="Peter Gladek" userId="889cb8531c4a3f3b" providerId="LiveId" clId="{BEAFB65F-A279-4999-B12B-412B2DEB45C6}" dt="2025-12-28T10:55:37.259" v="2437" actId="700"/>
          <ac:spMkLst>
            <pc:docMk/>
            <pc:sldMk cId="1782216785" sldId="277"/>
            <ac:spMk id="2" creationId="{BA98E177-CBB1-00ED-9877-0D08ED8B78A7}"/>
          </ac:spMkLst>
        </pc:spChg>
        <pc:spChg chg="del">
          <ac:chgData name="Peter Gladek" userId="889cb8531c4a3f3b" providerId="LiveId" clId="{BEAFB65F-A279-4999-B12B-412B2DEB45C6}" dt="2025-12-28T10:55:37.259" v="2437" actId="700"/>
          <ac:spMkLst>
            <pc:docMk/>
            <pc:sldMk cId="1782216785" sldId="277"/>
            <ac:spMk id="3" creationId="{E659B538-1D06-2DF9-86D6-42AD165F0914}"/>
          </ac:spMkLst>
        </pc:spChg>
        <pc:spChg chg="del mod ord">
          <ac:chgData name="Peter Gladek" userId="889cb8531c4a3f3b" providerId="LiveId" clId="{BEAFB65F-A279-4999-B12B-412B2DEB45C6}" dt="2025-12-28T10:55:37.259" v="2437" actId="700"/>
          <ac:spMkLst>
            <pc:docMk/>
            <pc:sldMk cId="1782216785" sldId="277"/>
            <ac:spMk id="4" creationId="{8A88B514-BB94-458F-3646-9EC4C6C163BC}"/>
          </ac:spMkLst>
        </pc:spChg>
        <pc:spChg chg="del">
          <ac:chgData name="Peter Gladek" userId="889cb8531c4a3f3b" providerId="LiveId" clId="{BEAFB65F-A279-4999-B12B-412B2DEB45C6}" dt="2025-12-28T10:55:37.259" v="2437" actId="700"/>
          <ac:spMkLst>
            <pc:docMk/>
            <pc:sldMk cId="1782216785" sldId="277"/>
            <ac:spMk id="5" creationId="{113CBD86-F3CD-3282-3F14-ED951EAB09FF}"/>
          </ac:spMkLst>
        </pc:spChg>
        <pc:spChg chg="del">
          <ac:chgData name="Peter Gladek" userId="889cb8531c4a3f3b" providerId="LiveId" clId="{BEAFB65F-A279-4999-B12B-412B2DEB45C6}" dt="2025-12-28T10:55:37.259" v="2437" actId="700"/>
          <ac:spMkLst>
            <pc:docMk/>
            <pc:sldMk cId="1782216785" sldId="277"/>
            <ac:spMk id="6" creationId="{9E36A2CF-4469-9ABB-C3DA-C56F35A74BC8}"/>
          </ac:spMkLst>
        </pc:spChg>
        <pc:spChg chg="del">
          <ac:chgData name="Peter Gladek" userId="889cb8531c4a3f3b" providerId="LiveId" clId="{BEAFB65F-A279-4999-B12B-412B2DEB45C6}" dt="2025-12-28T10:55:37.259" v="2437" actId="700"/>
          <ac:spMkLst>
            <pc:docMk/>
            <pc:sldMk cId="1782216785" sldId="277"/>
            <ac:spMk id="7" creationId="{6AA0C04E-4607-6018-6C9B-5D5AD9538694}"/>
          </ac:spMkLst>
        </pc:spChg>
        <pc:spChg chg="del">
          <ac:chgData name="Peter Gladek" userId="889cb8531c4a3f3b" providerId="LiveId" clId="{BEAFB65F-A279-4999-B12B-412B2DEB45C6}" dt="2025-12-28T10:55:37.259" v="2437" actId="700"/>
          <ac:spMkLst>
            <pc:docMk/>
            <pc:sldMk cId="1782216785" sldId="277"/>
            <ac:spMk id="8" creationId="{92020869-05D8-4D2B-32BB-3C4134FE10A9}"/>
          </ac:spMkLst>
        </pc:spChg>
        <pc:spChg chg="add mod ord">
          <ac:chgData name="Peter Gladek" userId="889cb8531c4a3f3b" providerId="LiveId" clId="{BEAFB65F-A279-4999-B12B-412B2DEB45C6}" dt="2025-12-28T10:58:13.233" v="2697" actId="700"/>
          <ac:spMkLst>
            <pc:docMk/>
            <pc:sldMk cId="1782216785" sldId="277"/>
            <ac:spMk id="9" creationId="{A103718A-AC62-F4DF-277E-1679C51F210B}"/>
          </ac:spMkLst>
        </pc:spChg>
        <pc:spChg chg="add mod ord">
          <ac:chgData name="Peter Gladek" userId="889cb8531c4a3f3b" providerId="LiveId" clId="{BEAFB65F-A279-4999-B12B-412B2DEB45C6}" dt="2025-12-28T16:51:13.493" v="2774" actId="14100"/>
          <ac:spMkLst>
            <pc:docMk/>
            <pc:sldMk cId="1782216785" sldId="277"/>
            <ac:spMk id="10" creationId="{D12FC9A7-BA22-33B4-FC4B-12E0082DCE35}"/>
          </ac:spMkLst>
        </pc:spChg>
        <pc:spChg chg="add del mod ord">
          <ac:chgData name="Peter Gladek" userId="889cb8531c4a3f3b" providerId="LiveId" clId="{BEAFB65F-A279-4999-B12B-412B2DEB45C6}" dt="2025-12-28T11:20:34.991" v="2704"/>
          <ac:spMkLst>
            <pc:docMk/>
            <pc:sldMk cId="1782216785" sldId="277"/>
            <ac:spMk id="11" creationId="{8EEEFDDB-B348-07FA-F0BA-43F66E169763}"/>
          </ac:spMkLst>
        </pc:spChg>
        <pc:picChg chg="add mod modCrop">
          <ac:chgData name="Peter Gladek" userId="889cb8531c4a3f3b" providerId="LiveId" clId="{BEAFB65F-A279-4999-B12B-412B2DEB45C6}" dt="2025-12-28T11:21:34.095" v="2718" actId="1076"/>
          <ac:picMkLst>
            <pc:docMk/>
            <pc:sldMk cId="1782216785" sldId="277"/>
            <ac:picMk id="13" creationId="{D6F28B03-0869-CC8E-F146-ACD0E943CF51}"/>
          </ac:picMkLst>
        </pc:picChg>
        <pc:picChg chg="add mod modCrop">
          <ac:chgData name="Peter Gladek" userId="889cb8531c4a3f3b" providerId="LiveId" clId="{BEAFB65F-A279-4999-B12B-412B2DEB45C6}" dt="2025-12-28T11:21:34.095" v="2718" actId="1076"/>
          <ac:picMkLst>
            <pc:docMk/>
            <pc:sldMk cId="1782216785" sldId="277"/>
            <ac:picMk id="14" creationId="{B656DBF2-C712-B4B1-A1A1-056E40E0BCC6}"/>
          </ac:picMkLst>
        </pc:picChg>
        <pc:picChg chg="add mod ord modCrop">
          <ac:chgData name="Peter Gladek" userId="889cb8531c4a3f3b" providerId="LiveId" clId="{BEAFB65F-A279-4999-B12B-412B2DEB45C6}" dt="2025-12-28T16:45:07.843" v="2729" actId="1076"/>
          <ac:picMkLst>
            <pc:docMk/>
            <pc:sldMk cId="1782216785" sldId="277"/>
            <ac:picMk id="16" creationId="{58BF4017-1A16-CA75-7A5F-954B99358A5B}"/>
          </ac:picMkLst>
        </pc:picChg>
        <pc:picChg chg="add mod modCrop">
          <ac:chgData name="Peter Gladek" userId="889cb8531c4a3f3b" providerId="LiveId" clId="{BEAFB65F-A279-4999-B12B-412B2DEB45C6}" dt="2025-12-28T11:22:21.432" v="2728" actId="1076"/>
          <ac:picMkLst>
            <pc:docMk/>
            <pc:sldMk cId="1782216785" sldId="277"/>
            <ac:picMk id="17" creationId="{47813961-6991-7FE7-9BFD-3AB3B9DF98F7}"/>
          </ac:picMkLst>
        </pc:picChg>
      </pc:sldChg>
      <pc:sldChg chg="modSp new mod">
        <pc:chgData name="Peter Gladek" userId="889cb8531c4a3f3b" providerId="LiveId" clId="{BEAFB65F-A279-4999-B12B-412B2DEB45C6}" dt="2025-12-28T17:25:24.985" v="2965" actId="14100"/>
        <pc:sldMkLst>
          <pc:docMk/>
          <pc:sldMk cId="977855571" sldId="278"/>
        </pc:sldMkLst>
        <pc:spChg chg="mod">
          <ac:chgData name="Peter Gladek" userId="889cb8531c4a3f3b" providerId="LiveId" clId="{BEAFB65F-A279-4999-B12B-412B2DEB45C6}" dt="2025-12-28T16:52:25.585" v="2809" actId="20577"/>
          <ac:spMkLst>
            <pc:docMk/>
            <pc:sldMk cId="977855571" sldId="278"/>
            <ac:spMk id="2" creationId="{C7641A1A-06EB-F399-1D77-33A3A8501964}"/>
          </ac:spMkLst>
        </pc:spChg>
        <pc:spChg chg="mod">
          <ac:chgData name="Peter Gladek" userId="889cb8531c4a3f3b" providerId="LiveId" clId="{BEAFB65F-A279-4999-B12B-412B2DEB45C6}" dt="2025-12-28T17:25:24.985" v="2965" actId="14100"/>
          <ac:spMkLst>
            <pc:docMk/>
            <pc:sldMk cId="977855571" sldId="278"/>
            <ac:spMk id="3" creationId="{156C99F9-FBFE-6E2B-BA8E-9D54C34E7373}"/>
          </ac:spMkLst>
        </pc:spChg>
      </pc:sldChg>
      <pc:sldChg chg="addSp delSp modSp new mod">
        <pc:chgData name="Peter Gladek" userId="889cb8531c4a3f3b" providerId="LiveId" clId="{BEAFB65F-A279-4999-B12B-412B2DEB45C6}" dt="2025-12-28T17:21:49.787" v="2961" actId="1076"/>
        <pc:sldMkLst>
          <pc:docMk/>
          <pc:sldMk cId="1716000142" sldId="279"/>
        </pc:sldMkLst>
        <pc:spChg chg="mod">
          <ac:chgData name="Peter Gladek" userId="889cb8531c4a3f3b" providerId="LiveId" clId="{BEAFB65F-A279-4999-B12B-412B2DEB45C6}" dt="2025-12-28T16:57:10.252" v="2844" actId="20577"/>
          <ac:spMkLst>
            <pc:docMk/>
            <pc:sldMk cId="1716000142" sldId="279"/>
            <ac:spMk id="2" creationId="{112938D5-541E-1DDB-0C9D-21C697D4E5AE}"/>
          </ac:spMkLst>
        </pc:spChg>
        <pc:spChg chg="add del">
          <ac:chgData name="Peter Gladek" userId="889cb8531c4a3f3b" providerId="LiveId" clId="{BEAFB65F-A279-4999-B12B-412B2DEB45C6}" dt="2025-12-28T17:13:05.324" v="2890" actId="22"/>
          <ac:spMkLst>
            <pc:docMk/>
            <pc:sldMk cId="1716000142" sldId="279"/>
            <ac:spMk id="3" creationId="{22015E8F-A232-E95F-7DC2-E65DDF321A8A}"/>
          </ac:spMkLst>
        </pc:spChg>
        <pc:picChg chg="add del mod ord">
          <ac:chgData name="Peter Gladek" userId="889cb8531c4a3f3b" providerId="LiveId" clId="{BEAFB65F-A279-4999-B12B-412B2DEB45C6}" dt="2025-12-28T17:13:23.178" v="2901" actId="478"/>
          <ac:picMkLst>
            <pc:docMk/>
            <pc:sldMk cId="1716000142" sldId="279"/>
            <ac:picMk id="5" creationId="{10E14FBA-B665-3BFA-BAFC-467933E8EE1A}"/>
          </ac:picMkLst>
        </pc:picChg>
        <pc:picChg chg="add del mod">
          <ac:chgData name="Peter Gladek" userId="889cb8531c4a3f3b" providerId="LiveId" clId="{BEAFB65F-A279-4999-B12B-412B2DEB45C6}" dt="2025-12-28T17:13:15.571" v="2897" actId="478"/>
          <ac:picMkLst>
            <pc:docMk/>
            <pc:sldMk cId="1716000142" sldId="279"/>
            <ac:picMk id="7" creationId="{45351A3B-53AC-E3EB-B832-E7AFAFD17D9F}"/>
          </ac:picMkLst>
        </pc:picChg>
        <pc:picChg chg="add del mod ord">
          <ac:chgData name="Peter Gladek" userId="889cb8531c4a3f3b" providerId="LiveId" clId="{BEAFB65F-A279-4999-B12B-412B2DEB45C6}" dt="2025-12-28T17:19:46.762" v="2937" actId="478"/>
          <ac:picMkLst>
            <pc:docMk/>
            <pc:sldMk cId="1716000142" sldId="279"/>
            <ac:picMk id="9" creationId="{DF2AB0EC-8B5B-4D8B-8973-A2E37D7C9DB6}"/>
          </ac:picMkLst>
        </pc:picChg>
        <pc:picChg chg="add del mod">
          <ac:chgData name="Peter Gladek" userId="889cb8531c4a3f3b" providerId="LiveId" clId="{BEAFB65F-A279-4999-B12B-412B2DEB45C6}" dt="2025-12-28T17:11:51.656" v="2884" actId="478"/>
          <ac:picMkLst>
            <pc:docMk/>
            <pc:sldMk cId="1716000142" sldId="279"/>
            <ac:picMk id="11" creationId="{4EDCD487-CC20-335C-4873-19177EDB6F1B}"/>
          </ac:picMkLst>
        </pc:picChg>
        <pc:picChg chg="add del mod ord">
          <ac:chgData name="Peter Gladek" userId="889cb8531c4a3f3b" providerId="LiveId" clId="{BEAFB65F-A279-4999-B12B-412B2DEB45C6}" dt="2025-12-28T17:13:05.324" v="2890" actId="22"/>
          <ac:picMkLst>
            <pc:docMk/>
            <pc:sldMk cId="1716000142" sldId="279"/>
            <ac:picMk id="13" creationId="{8302B7A8-F24F-D1D9-0468-C7B794335720}"/>
          </ac:picMkLst>
        </pc:picChg>
        <pc:picChg chg="add del mod">
          <ac:chgData name="Peter Gladek" userId="889cb8531c4a3f3b" providerId="LiveId" clId="{BEAFB65F-A279-4999-B12B-412B2DEB45C6}" dt="2025-12-28T17:21:01.091" v="2949" actId="478"/>
          <ac:picMkLst>
            <pc:docMk/>
            <pc:sldMk cId="1716000142" sldId="279"/>
            <ac:picMk id="15" creationId="{69ECE0EF-9AA6-29EF-C064-D1A7606D2501}"/>
          </ac:picMkLst>
        </pc:picChg>
        <pc:picChg chg="add del mod">
          <ac:chgData name="Peter Gladek" userId="889cb8531c4a3f3b" providerId="LiveId" clId="{BEAFB65F-A279-4999-B12B-412B2DEB45C6}" dt="2025-12-28T17:18:17.070" v="2932" actId="478"/>
          <ac:picMkLst>
            <pc:docMk/>
            <pc:sldMk cId="1716000142" sldId="279"/>
            <ac:picMk id="17" creationId="{DF1E2DBA-F92C-2ADE-DB5C-3914265E0C87}"/>
          </ac:picMkLst>
        </pc:picChg>
        <pc:picChg chg="add del mod">
          <ac:chgData name="Peter Gladek" userId="889cb8531c4a3f3b" providerId="LiveId" clId="{BEAFB65F-A279-4999-B12B-412B2DEB45C6}" dt="2025-12-28T17:17:15.378" v="2922" actId="22"/>
          <ac:picMkLst>
            <pc:docMk/>
            <pc:sldMk cId="1716000142" sldId="279"/>
            <ac:picMk id="19" creationId="{152A7B1E-2077-6C98-605C-BEEDC1E801FF}"/>
          </ac:picMkLst>
        </pc:picChg>
        <pc:picChg chg="add mod">
          <ac:chgData name="Peter Gladek" userId="889cb8531c4a3f3b" providerId="LiveId" clId="{BEAFB65F-A279-4999-B12B-412B2DEB45C6}" dt="2025-12-28T17:21:49.787" v="2961" actId="1076"/>
          <ac:picMkLst>
            <pc:docMk/>
            <pc:sldMk cId="1716000142" sldId="279"/>
            <ac:picMk id="21" creationId="{A7884182-096C-1F64-E81F-DB4E35D16E3E}"/>
          </ac:picMkLst>
        </pc:picChg>
        <pc:picChg chg="add mod">
          <ac:chgData name="Peter Gladek" userId="889cb8531c4a3f3b" providerId="LiveId" clId="{BEAFB65F-A279-4999-B12B-412B2DEB45C6}" dt="2025-12-28T17:21:49.787" v="2961" actId="1076"/>
          <ac:picMkLst>
            <pc:docMk/>
            <pc:sldMk cId="1716000142" sldId="279"/>
            <ac:picMk id="23" creationId="{997D9F69-BB25-06C0-CFC2-E054606DDAE0}"/>
          </ac:picMkLst>
        </pc:picChg>
        <pc:picChg chg="add mod">
          <ac:chgData name="Peter Gladek" userId="889cb8531c4a3f3b" providerId="LiveId" clId="{BEAFB65F-A279-4999-B12B-412B2DEB45C6}" dt="2025-12-28T17:21:49.787" v="2961" actId="1076"/>
          <ac:picMkLst>
            <pc:docMk/>
            <pc:sldMk cId="1716000142" sldId="279"/>
            <ac:picMk id="25" creationId="{25A98F27-1F75-665F-34CF-7C945145F25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6A7E3B-36D9-4F66-80A9-B9F5B77A65A5}" type="datetimeFigureOut">
              <a:rPr lang="sl-SI" smtClean="0"/>
              <a:t>27. 12. 2025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EF8406-8305-4E6D-BA33-F43C24CD90B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08860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EF8406-8305-4E6D-BA33-F43C24CD90BE}" type="slidenum">
              <a:rPr lang="sl-SI" smtClean="0"/>
              <a:t>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79673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C71EBB6-9C61-CA90-6ECD-64CFD6D6D3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94856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0D38E223-4D23-D467-2F73-9D59C882DE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74531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B9C524D8-FB76-ABFF-CF39-FAAA6EACA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74F4-95DE-4C91-AC62-A0BFB027CC7D}" type="datetimeFigureOut">
              <a:rPr lang="sl-SI" smtClean="0"/>
              <a:t>27. 12. 2025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0B719A78-6FC1-96E3-0A3D-1F1148C53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507255B1-92A4-E0E4-CA23-57E746D55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08277-9E8A-46B2-AFF5-27BD95A0360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45058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slov poglav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5FB7059-7934-2BCE-DACF-87E92C8FF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4200" y="2811859"/>
            <a:ext cx="6299200" cy="1843882"/>
          </a:xfrm>
        </p:spPr>
        <p:txBody>
          <a:bodyPr/>
          <a:lstStyle/>
          <a:p>
            <a:r>
              <a:rPr lang="sl-SI" dirty="0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849D78A6-A957-2A0D-20A5-00654A472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26C6C-9C0A-42B5-AB0F-287488D6265F}" type="datetimeFigureOut">
              <a:rPr lang="sl-SI" smtClean="0"/>
              <a:t>27. 12. 2025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78282117-8A24-4908-2DE6-22E8E43E9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B3730021-E971-48C9-C18B-BB2F0A406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0401-D12E-498E-AEF6-7D88E22F8EE9}" type="slidenum">
              <a:rPr lang="sl-SI" smtClean="0"/>
              <a:t>‹#›</a:t>
            </a:fld>
            <a:endParaRPr lang="sl-SI"/>
          </a:p>
        </p:txBody>
      </p:sp>
      <p:cxnSp>
        <p:nvCxnSpPr>
          <p:cNvPr id="7" name="Raven povezovalnik 6">
            <a:extLst>
              <a:ext uri="{FF2B5EF4-FFF2-40B4-BE49-F238E27FC236}">
                <a16:creationId xmlns:a16="http://schemas.microsoft.com/office/drawing/2014/main" id="{FC2DBB46-BE20-9BA2-B4E5-522FC741D0B1}"/>
              </a:ext>
            </a:extLst>
          </p:cNvPr>
          <p:cNvCxnSpPr/>
          <p:nvPr userDrawn="1"/>
        </p:nvCxnSpPr>
        <p:spPr>
          <a:xfrm>
            <a:off x="1600200" y="2697480"/>
            <a:ext cx="0" cy="2072640"/>
          </a:xfrm>
          <a:prstGeom prst="line">
            <a:avLst/>
          </a:prstGeom>
          <a:ln>
            <a:solidFill>
              <a:srgbClr val="B7482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značba mesta besedila 16">
            <a:extLst>
              <a:ext uri="{FF2B5EF4-FFF2-40B4-BE49-F238E27FC236}">
                <a16:creationId xmlns:a16="http://schemas.microsoft.com/office/drawing/2014/main" id="{9BA277E6-E403-F75A-A097-9D1F0DF3C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1765" y="2811859"/>
            <a:ext cx="1250314" cy="1843882"/>
          </a:xfrm>
        </p:spPr>
        <p:txBody>
          <a:bodyPr anchor="ctr">
            <a:normAutofit/>
          </a:bodyPr>
          <a:lstStyle>
            <a:lvl1pPr marL="0" indent="0" algn="r">
              <a:buNone/>
              <a:defRPr sz="4400">
                <a:latin typeface="+mj-lt"/>
              </a:defRPr>
            </a:lvl1pPr>
          </a:lstStyle>
          <a:p>
            <a:pPr lvl="0"/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9912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imerjava tre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826703D-37AF-A55B-99F3-3DE8C1AE3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19BB8457-6C11-6F73-3E30-706ED1C6E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319881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dirty="0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B1923A89-7317-6B1D-CCC5-3769AE8421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3198812" cy="3684588"/>
          </a:xfrm>
        </p:spPr>
        <p:txBody>
          <a:bodyPr/>
          <a:lstStyle/>
          <a:p>
            <a:pPr lvl="0"/>
            <a:r>
              <a:rPr lang="sl-SI" dirty="0"/>
              <a:t>Kliknite za urejanje slogov besedila matrice</a:t>
            </a:r>
          </a:p>
          <a:p>
            <a:pPr lvl="1"/>
            <a:r>
              <a:rPr lang="sl-SI" dirty="0"/>
              <a:t>Druga raven</a:t>
            </a:r>
          </a:p>
          <a:p>
            <a:pPr lvl="2"/>
            <a:r>
              <a:rPr lang="sl-SI" dirty="0"/>
              <a:t>Tretja raven</a:t>
            </a:r>
          </a:p>
          <a:p>
            <a:pPr lvl="3"/>
            <a:r>
              <a:rPr lang="sl-SI" dirty="0"/>
              <a:t>Četrta raven</a:t>
            </a:r>
          </a:p>
          <a:p>
            <a:pPr lvl="4"/>
            <a:r>
              <a:rPr lang="sl-SI" dirty="0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9D2CD8BE-8CAB-97D2-6DF5-A04EB63F33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95800" y="1681163"/>
            <a:ext cx="32004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EDCEBB88-29B7-D528-7254-3DC46BEEA8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95800" y="2505075"/>
            <a:ext cx="3200400" cy="3684588"/>
          </a:xfrm>
        </p:spPr>
        <p:txBody>
          <a:bodyPr/>
          <a:lstStyle/>
          <a:p>
            <a:pPr lvl="0"/>
            <a:r>
              <a:rPr lang="sl-SI" dirty="0"/>
              <a:t>Kliknite za urejanje slogov besedila matrice</a:t>
            </a:r>
          </a:p>
          <a:p>
            <a:pPr lvl="1"/>
            <a:r>
              <a:rPr lang="sl-SI" dirty="0"/>
              <a:t>Druga raven</a:t>
            </a:r>
          </a:p>
          <a:p>
            <a:pPr lvl="2"/>
            <a:r>
              <a:rPr lang="sl-SI" dirty="0"/>
              <a:t>Tretja raven</a:t>
            </a:r>
          </a:p>
          <a:p>
            <a:pPr lvl="3"/>
            <a:r>
              <a:rPr lang="sl-SI" dirty="0"/>
              <a:t>Četrta raven</a:t>
            </a:r>
          </a:p>
          <a:p>
            <a:pPr lvl="4"/>
            <a:r>
              <a:rPr lang="sl-SI" dirty="0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F069627B-FBAF-A810-F79A-05F9F0E9B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74F4-95DE-4C91-AC62-A0BFB027CC7D}" type="datetimeFigureOut">
              <a:rPr lang="sl-SI" smtClean="0"/>
              <a:t>28. 12. 2025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C4024775-086C-E748-D937-F6C75E6E5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46D58AC0-733A-340F-39D0-2EB831618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08277-9E8A-46B2-AFF5-27BD95A03609}" type="slidenum">
              <a:rPr lang="sl-SI" smtClean="0"/>
              <a:t>‹#›</a:t>
            </a:fld>
            <a:endParaRPr lang="sl-SI"/>
          </a:p>
        </p:txBody>
      </p:sp>
      <p:sp>
        <p:nvSpPr>
          <p:cNvPr id="13" name="Označba mesta besedila 4">
            <a:extLst>
              <a:ext uri="{FF2B5EF4-FFF2-40B4-BE49-F238E27FC236}">
                <a16:creationId xmlns:a16="http://schemas.microsoft.com/office/drawing/2014/main" id="{CDC440D2-1655-5DE1-290C-3BAAA81486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53400" y="1681163"/>
            <a:ext cx="32019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14" name="Označba mesta vsebine 5">
            <a:extLst>
              <a:ext uri="{FF2B5EF4-FFF2-40B4-BE49-F238E27FC236}">
                <a16:creationId xmlns:a16="http://schemas.microsoft.com/office/drawing/2014/main" id="{7D2244E9-419B-E36A-1E06-7A61F622EB1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53400" y="2505075"/>
            <a:ext cx="3201988" cy="3684588"/>
          </a:xfrm>
        </p:spPr>
        <p:txBody>
          <a:bodyPr/>
          <a:lstStyle/>
          <a:p>
            <a:pPr lvl="0"/>
            <a:r>
              <a:rPr lang="sl-SI" dirty="0"/>
              <a:t>Kliknite za urejanje slogov besedila matrice</a:t>
            </a:r>
          </a:p>
          <a:p>
            <a:pPr lvl="1"/>
            <a:r>
              <a:rPr lang="sl-SI" dirty="0"/>
              <a:t>Druga raven</a:t>
            </a:r>
          </a:p>
          <a:p>
            <a:pPr lvl="2"/>
            <a:r>
              <a:rPr lang="sl-SI" dirty="0"/>
              <a:t>Tretja raven</a:t>
            </a:r>
          </a:p>
          <a:p>
            <a:pPr lvl="3"/>
            <a:r>
              <a:rPr lang="sl-SI" dirty="0"/>
              <a:t>Četrta raven</a:t>
            </a:r>
          </a:p>
          <a:p>
            <a:pPr lvl="4"/>
            <a:r>
              <a:rPr lang="sl-SI" dirty="0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28449624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 predme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46A5A94-5AD4-EDCC-2774-93D9E37D0B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074863"/>
            <a:ext cx="7049494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dirty="0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F3CA8A81-A926-E3CD-33AF-22F5C59B92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554538"/>
            <a:ext cx="7049494" cy="13636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6B4561CC-C83C-6291-56B1-5721AD9ED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26C6C-9C0A-42B5-AB0F-287488D6265F}" type="datetimeFigureOut">
              <a:rPr lang="sl-SI" smtClean="0"/>
              <a:t>27. 12. 2025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FCCBBE57-658C-C189-629F-4FFA2BAB5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CFFC4799-AB24-0EB1-8780-F56F67C68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0401-D12E-498E-AEF6-7D88E22F8EE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073602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poglav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5FB7059-7934-2BCE-DACF-87E92C8FF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4200" y="2811859"/>
            <a:ext cx="6299200" cy="1843882"/>
          </a:xfrm>
        </p:spPr>
        <p:txBody>
          <a:bodyPr/>
          <a:lstStyle/>
          <a:p>
            <a:r>
              <a:rPr lang="sl-SI" dirty="0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849D78A6-A957-2A0D-20A5-00654A472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26C6C-9C0A-42B5-AB0F-287488D6265F}" type="datetimeFigureOut">
              <a:rPr lang="sl-SI" smtClean="0"/>
              <a:t>27. 12. 2025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78282117-8A24-4908-2DE6-22E8E43E9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B3730021-E971-48C9-C18B-BB2F0A406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0401-D12E-498E-AEF6-7D88E22F8EE9}" type="slidenum">
              <a:rPr lang="sl-SI" smtClean="0"/>
              <a:t>‹#›</a:t>
            </a:fld>
            <a:endParaRPr lang="sl-SI"/>
          </a:p>
        </p:txBody>
      </p:sp>
      <p:cxnSp>
        <p:nvCxnSpPr>
          <p:cNvPr id="7" name="Raven povezovalnik 6">
            <a:extLst>
              <a:ext uri="{FF2B5EF4-FFF2-40B4-BE49-F238E27FC236}">
                <a16:creationId xmlns:a16="http://schemas.microsoft.com/office/drawing/2014/main" id="{FC2DBB46-BE20-9BA2-B4E5-522FC741D0B1}"/>
              </a:ext>
            </a:extLst>
          </p:cNvPr>
          <p:cNvCxnSpPr/>
          <p:nvPr userDrawn="1"/>
        </p:nvCxnSpPr>
        <p:spPr>
          <a:xfrm>
            <a:off x="1600200" y="2697480"/>
            <a:ext cx="0" cy="2072640"/>
          </a:xfrm>
          <a:prstGeom prst="line">
            <a:avLst/>
          </a:prstGeom>
          <a:ln>
            <a:solidFill>
              <a:srgbClr val="B7482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značba mesta besedila 16">
            <a:extLst>
              <a:ext uri="{FF2B5EF4-FFF2-40B4-BE49-F238E27FC236}">
                <a16:creationId xmlns:a16="http://schemas.microsoft.com/office/drawing/2014/main" id="{9BA277E6-E403-F75A-A097-9D1F0DF3C4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1765" y="2811859"/>
            <a:ext cx="1250314" cy="1843882"/>
          </a:xfrm>
        </p:spPr>
        <p:txBody>
          <a:bodyPr anchor="ctr">
            <a:normAutofit/>
          </a:bodyPr>
          <a:lstStyle>
            <a:lvl1pPr marL="0" indent="0" algn="r">
              <a:buNone/>
              <a:defRPr sz="4400">
                <a:latin typeface="+mj-lt"/>
              </a:defRPr>
            </a:lvl1pPr>
          </a:lstStyle>
          <a:p>
            <a:pPr lvl="0"/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2159292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85DFC3A-064D-1946-A540-1BF1EAD06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5BAFE75-66FA-32DC-7682-53E746A35A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1252B021-C644-27D6-C2A4-D29D7EFE1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26C6C-9C0A-42B5-AB0F-287488D6265F}" type="datetimeFigureOut">
              <a:rPr lang="sl-SI" smtClean="0"/>
              <a:t>27. 12. 2025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5A0781A7-ADDB-EE46-8B4B-4347EF26F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40DD93BC-32AF-E8F0-FF54-FFFF2A7D5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0401-D12E-498E-AEF6-7D88E22F8EE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234052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6D79979-43BB-5FC3-6889-01C95EE40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9E96C16D-2CDE-BD92-565F-A99FB13D5B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07085FED-0057-A5F6-C068-854291C1A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26C6C-9C0A-42B5-AB0F-287488D6265F}" type="datetimeFigureOut">
              <a:rPr lang="sl-SI" smtClean="0"/>
              <a:t>27. 12. 2025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F141E071-E417-1F1E-B7CE-83EBB76EA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B2E2F835-79B8-742A-5983-A06D66E01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0401-D12E-498E-AEF6-7D88E22F8EE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015072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8306188-1CA2-35FD-5EC0-E114A87B7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9093824-2358-1F51-426B-5BD7073DB4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14A78122-B6AB-CFBF-15FE-670820A614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4690B8B7-C9A2-104A-7226-5D3375102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26C6C-9C0A-42B5-AB0F-287488D6265F}" type="datetimeFigureOut">
              <a:rPr lang="sl-SI" smtClean="0"/>
              <a:t>27. 12. 2025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16CC1E39-3790-B50C-A253-250489504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706BC6C5-08C9-E569-7437-2551569E1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0401-D12E-498E-AEF6-7D88E22F8EE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556112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B4E2BB5-68B7-5B4B-A908-1861C268D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43AF16D5-27E5-FB29-5294-A40E16DC71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15E30CFE-CF57-38D7-DE10-61E013B45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2660FC0F-0E02-1B52-5EA7-8EE2509D87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788CED9B-D734-0F0F-9A89-24CA2C722C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3932A98E-7C8F-DE82-D08C-AA54AF287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26C6C-9C0A-42B5-AB0F-287488D6265F}" type="datetimeFigureOut">
              <a:rPr lang="sl-SI" smtClean="0"/>
              <a:t>27. 12. 2025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F4132E91-7A75-5377-BE00-A22F3B97B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F1245C83-D5E4-C679-BE56-EE14D7842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0401-D12E-498E-AEF6-7D88E22F8EE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256021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1BE4E9E-40C5-C4D1-36A6-570807935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D0F46C56-A35A-1038-BF37-158D3356F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26C6C-9C0A-42B5-AB0F-287488D6265F}" type="datetimeFigureOut">
              <a:rPr lang="sl-SI" smtClean="0"/>
              <a:t>27. 12. 2025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F9E1DA8B-5909-D7D8-5971-D1408F934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B17E9326-04A9-1EC2-A7B6-DA6D0A8F2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0401-D12E-498E-AEF6-7D88E22F8EE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103631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754918F9-2633-B27C-D297-A1626E3BD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26C6C-9C0A-42B5-AB0F-287488D6265F}" type="datetimeFigureOut">
              <a:rPr lang="sl-SI" smtClean="0"/>
              <a:t>27. 12. 2025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CB9A8312-A6DF-4A84-DB1D-E0F4B9A16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92D849C7-EE55-212F-B0E9-372208E49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0401-D12E-498E-AEF6-7D88E22F8EE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30411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E13ABAA-7C9C-3100-2D7A-01311C599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C0DEC8A-FEFC-0363-9E25-27BCB2F39C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7C152404-74E9-4660-8555-AC4EFF624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74F4-95DE-4C91-AC62-A0BFB027CC7D}" type="datetimeFigureOut">
              <a:rPr lang="sl-SI" smtClean="0"/>
              <a:t>27. 12. 2025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49302D4E-2CE8-CAE0-AF5F-272C42D91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2C0742DE-DA5B-E9D6-C7DA-8F661A329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08277-9E8A-46B2-AFF5-27BD95A0360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616052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3DEEDED-DF4A-D77A-3E3F-18CF48F4A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1DFDAD4-F77F-FD4D-5DEC-6DD28769E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B4A82DE2-837C-B7F2-D1F5-2B9F5EC8BD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DAF5BB30-95DE-5EA3-53B4-DF2E13214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26C6C-9C0A-42B5-AB0F-287488D6265F}" type="datetimeFigureOut">
              <a:rPr lang="sl-SI" smtClean="0"/>
              <a:t>27. 12. 2025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FFCEC490-54C5-FDEF-0735-6C60BCB5B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A3102810-209C-56BF-E48C-7848F8118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0401-D12E-498E-AEF6-7D88E22F8EE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723954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C76C615-554B-7299-DC87-E12D993F2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F5936025-75E0-A05C-1973-4977A01D1E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41BEDEF6-DC92-6624-74F7-D34A863EC7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9B23DCB4-A858-8F75-F551-22F483E33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26C6C-9C0A-42B5-AB0F-287488D6265F}" type="datetimeFigureOut">
              <a:rPr lang="sl-SI" smtClean="0"/>
              <a:t>27. 12. 2025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166C3821-C565-04C2-7212-A23169F09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B1F04954-EBDF-58E3-23D9-DD44BCF4D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70401-D12E-498E-AEF6-7D88E22F8EE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22272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F004C87-6D88-22BE-09D2-9FB80B141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CC166455-4555-E271-3F76-22914F8E48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l-SI" dirty="0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5DC007B5-23BE-9B67-5A03-865021E6F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74F4-95DE-4C91-AC62-A0BFB027CC7D}" type="datetimeFigureOut">
              <a:rPr lang="sl-SI" smtClean="0"/>
              <a:t>27. 12. 2025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ABA07097-B31A-822D-8113-7E0916692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1DA60723-B256-8E38-EE1D-E573D126A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08277-9E8A-46B2-AFF5-27BD95A0360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69438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491A417-31BA-6E23-47EF-19AA66EA2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0F292D8-D4DC-81C4-2A76-587CD29EA2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88CEDC12-B6E3-2F69-8A60-6CF371A1D4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DE4BD84D-0092-5FB0-EE75-BDDC40D56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74F4-95DE-4C91-AC62-A0BFB027CC7D}" type="datetimeFigureOut">
              <a:rPr lang="sl-SI" smtClean="0"/>
              <a:t>27. 12. 2025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7E4F3ACD-085A-BAA5-1BE6-20706CDC9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CD4AB9FB-0C1A-E660-C17F-FEE319ADC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08277-9E8A-46B2-AFF5-27BD95A0360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27343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826703D-37AF-A55B-99F3-3DE8C1AE3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19BB8457-6C11-6F73-3E30-706ED1C6E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B1923A89-7317-6B1D-CCC5-3769AE8421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9D2CD8BE-8CAB-97D2-6DF5-A04EB63F33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EDCEBB88-29B7-D528-7254-3DC46BEEA8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F069627B-FBAF-A810-F79A-05F9F0E9B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74F4-95DE-4C91-AC62-A0BFB027CC7D}" type="datetimeFigureOut">
              <a:rPr lang="sl-SI" smtClean="0"/>
              <a:t>27. 12. 2025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C4024775-086C-E748-D937-F6C75E6E5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46D58AC0-733A-340F-39D0-2EB831618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08277-9E8A-46B2-AFF5-27BD95A0360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3032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F266D6A-A3BE-2BC4-8C2E-B198A4C02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31DB2256-C102-541D-2C41-66CC8BBCD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74F4-95DE-4C91-AC62-A0BFB027CC7D}" type="datetimeFigureOut">
              <a:rPr lang="sl-SI" smtClean="0"/>
              <a:t>27. 12. 2025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60D749EC-4E56-BD94-32D2-C16A93AF0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1431F835-E535-DC48-A008-F68860937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08277-9E8A-46B2-AFF5-27BD95A0360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57012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BD9FA074-B483-B1E2-9F28-0B480C6A1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74F4-95DE-4C91-AC62-A0BFB027CC7D}" type="datetimeFigureOut">
              <a:rPr lang="sl-SI" smtClean="0"/>
              <a:t>27. 12. 2025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95A0EFD0-9424-FEA1-5BCD-5B61857FA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7EBE7B39-287F-306E-AE52-4019C72BA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08277-9E8A-46B2-AFF5-27BD95A0360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84640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B631AFA-F1BF-D8B9-C3BF-C9CEAF9F4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dirty="0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12A89FA-6642-90C3-3352-0B2ED7573F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1BAD18FF-3000-4879-5B0A-F5AEB0E689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EEAAD22E-7755-CBE9-56DB-108DBF5AA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74F4-95DE-4C91-AC62-A0BFB027CC7D}" type="datetimeFigureOut">
              <a:rPr lang="sl-SI" smtClean="0"/>
              <a:t>27. 12. 2025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6DEDAE90-5E70-47CB-5283-4DE478609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0F4D9FA2-3D8B-9A6E-7AC7-A1767A72F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08277-9E8A-46B2-AFF5-27BD95A0360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09623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87DDE45-E087-F3AC-B165-DB28DCCD2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BD3C252E-2DBD-D551-0155-96B23DB2DC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9329175E-322B-6206-E651-126888C08D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0F9CB58B-75C8-329D-494C-492C8C3DB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74F4-95DE-4C91-AC62-A0BFB027CC7D}" type="datetimeFigureOut">
              <a:rPr lang="sl-SI" smtClean="0"/>
              <a:t>27. 12. 2025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70E002B6-4294-AF9E-A408-6B4DA76AA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9835ABB8-B97E-6213-BC68-35D0F81C3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08277-9E8A-46B2-AFF5-27BD95A0360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10250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6.sv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5.png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8.sv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97554905-565C-C6C1-52AE-378969A77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76167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dirty="0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B92CD22A-5FE2-EA1C-AE53-78DB62D4CD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dirty="0"/>
              <a:t>Kliknite za urejanje slogov besedila matrice</a:t>
            </a:r>
          </a:p>
          <a:p>
            <a:pPr lvl="1"/>
            <a:r>
              <a:rPr lang="sl-SI" dirty="0"/>
              <a:t>Druga raven</a:t>
            </a:r>
          </a:p>
          <a:p>
            <a:pPr lvl="2"/>
            <a:r>
              <a:rPr lang="sl-SI" dirty="0"/>
              <a:t>Tretja raven</a:t>
            </a:r>
          </a:p>
          <a:p>
            <a:pPr lvl="3"/>
            <a:r>
              <a:rPr lang="sl-SI" dirty="0"/>
              <a:t>Četrta raven</a:t>
            </a:r>
          </a:p>
          <a:p>
            <a:pPr lvl="4"/>
            <a:r>
              <a:rPr lang="sl-SI" dirty="0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94EDDDEE-6F8E-5AF4-3E0F-CFCBCAB4AE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29C74F4-95DE-4C91-AC62-A0BFB027CC7D}" type="datetimeFigureOut">
              <a:rPr lang="sl-SI" smtClean="0"/>
              <a:t>27. 12. 2025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E2FE1B26-B75D-1AF9-DD81-9937C26379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020B4B24-A6CC-5DB9-E30C-365B4539AC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3208277-9E8A-46B2-AFF5-27BD95A03609}" type="slidenum">
              <a:rPr lang="sl-SI" smtClean="0"/>
              <a:t>‹#›</a:t>
            </a:fld>
            <a:endParaRPr lang="sl-SI"/>
          </a:p>
        </p:txBody>
      </p:sp>
      <p:pic>
        <p:nvPicPr>
          <p:cNvPr id="8" name="Grafika 7">
            <a:extLst>
              <a:ext uri="{FF2B5EF4-FFF2-40B4-BE49-F238E27FC236}">
                <a16:creationId xmlns:a16="http://schemas.microsoft.com/office/drawing/2014/main" id="{99E23984-7C12-A2D3-71F4-1D861CDCD58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688926" y="1825625"/>
            <a:ext cx="5032375" cy="5032375"/>
          </a:xfrm>
          <a:prstGeom prst="rect">
            <a:avLst/>
          </a:prstGeom>
        </p:spPr>
      </p:pic>
      <p:pic>
        <p:nvPicPr>
          <p:cNvPr id="9" name="Grafika 8">
            <a:extLst>
              <a:ext uri="{FF2B5EF4-FFF2-40B4-BE49-F238E27FC236}">
                <a16:creationId xmlns:a16="http://schemas.microsoft.com/office/drawing/2014/main" id="{DEC4A287-860C-D4D7-C6C5-5C678BE52E2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739800" y="402755"/>
            <a:ext cx="2147400" cy="124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644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cap="sm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a 11">
            <a:extLst>
              <a:ext uri="{FF2B5EF4-FFF2-40B4-BE49-F238E27FC236}">
                <a16:creationId xmlns:a16="http://schemas.microsoft.com/office/drawing/2014/main" id="{37890C58-EF34-82F3-2A06-C8640FAC7B2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b="16285"/>
          <a:stretch>
            <a:fillRect/>
          </a:stretch>
        </p:blipFill>
        <p:spPr>
          <a:xfrm>
            <a:off x="7636846" y="863600"/>
            <a:ext cx="4555154" cy="5994400"/>
          </a:xfrm>
          <a:prstGeom prst="rect">
            <a:avLst/>
          </a:prstGeom>
        </p:spPr>
      </p:pic>
      <p:pic>
        <p:nvPicPr>
          <p:cNvPr id="10" name="Grafika 9">
            <a:extLst>
              <a:ext uri="{FF2B5EF4-FFF2-40B4-BE49-F238E27FC236}">
                <a16:creationId xmlns:a16="http://schemas.microsoft.com/office/drawing/2014/main" id="{D3C36412-EB55-D7A1-C829-9EAF8AFE416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t="85813" b="3393"/>
          <a:stretch>
            <a:fillRect/>
          </a:stretch>
        </p:blipFill>
        <p:spPr>
          <a:xfrm>
            <a:off x="0" y="5927272"/>
            <a:ext cx="12192000" cy="930728"/>
          </a:xfrm>
          <a:prstGeom prst="rect">
            <a:avLst/>
          </a:prstGeom>
        </p:spPr>
      </p:pic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07033B1E-70AA-3F41-753C-11FD74529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3900" y="365125"/>
            <a:ext cx="80899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dirty="0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34AD145C-46AB-4695-EEA8-532F23EB5A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77B00AA9-C43F-2EC0-5F0A-CD33E9A029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F26C6C-9C0A-42B5-AB0F-287488D6265F}" type="datetimeFigureOut">
              <a:rPr lang="sl-SI" smtClean="0"/>
              <a:t>27. 12. 2025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E1100DCD-1EA0-7380-CD54-87A829BF6D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AD40247A-16CD-E570-726F-B8EA9D233F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BB70401-D12E-498E-AEF6-7D88E22F8EE9}" type="slidenum">
              <a:rPr lang="sl-SI" smtClean="0"/>
              <a:t>‹#›</a:t>
            </a:fld>
            <a:endParaRPr lang="sl-SI"/>
          </a:p>
        </p:txBody>
      </p:sp>
      <p:pic>
        <p:nvPicPr>
          <p:cNvPr id="13" name="Grafika 12">
            <a:extLst>
              <a:ext uri="{FF2B5EF4-FFF2-40B4-BE49-F238E27FC236}">
                <a16:creationId xmlns:a16="http://schemas.microsoft.com/office/drawing/2014/main" id="{99AB339E-4566-43F4-D1FF-5AB00612B28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97323" y="402755"/>
            <a:ext cx="2147400" cy="124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422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0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hyperlink" Target="https://www.24ur.com/novice/crna-kronika/vzrok-pozara-v-sparovi-pekarni-se-ni-znan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iol.net/novice/slovenija/v-pozaru-v-sparovem-skladiscu-za-40-milijonov-evrov-skode-680258" TargetMode="External"/><Relationship Id="rId5" Type="http://schemas.openxmlformats.org/officeDocument/2006/relationships/image" Target="../media/image14.png"/><Relationship Id="rId4" Type="http://schemas.openxmlformats.org/officeDocument/2006/relationships/hyperlink" Target="https://www.rtvslo.si/rtv365/arhiv/175182391?s=mmc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AFB828-22CE-84AE-1FF4-EDC0D22EF0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l-SI" noProof="0" dirty="0"/>
              <a:t>Osebnost gasilca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246C1507-397F-315E-D4FB-121758FBFE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l-SI" noProof="0" dirty="0"/>
              <a:t>Tečaj Pionir II</a:t>
            </a:r>
          </a:p>
        </p:txBody>
      </p:sp>
    </p:spTree>
    <p:extLst>
      <p:ext uri="{BB962C8B-B14F-4D97-AF65-F5344CB8AC3E}">
        <p14:creationId xmlns:p14="http://schemas.microsoft.com/office/powerpoint/2010/main" val="7633375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Motivi za prostovoljno delo</a:t>
            </a:r>
            <a:endParaRPr lang="de-DE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4953" y="2817523"/>
            <a:ext cx="5692102" cy="3204586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554" y="1893887"/>
            <a:ext cx="5155173" cy="2899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979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7630BED-3428-8B12-9F80-F95EEAF47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Komunikacija v medijih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2E3FFB8B-58F0-578A-A713-6AB4A44F86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l-SI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16059638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3BF7138-E3AC-281D-8870-4AFE08662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Komunikacija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6ACEB9C9-D369-F96D-3504-F64532F19D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Cilji komunikacije</a:t>
            </a:r>
          </a:p>
        </p:txBody>
      </p:sp>
      <p:sp>
        <p:nvSpPr>
          <p:cNvPr id="6" name="Označba mesta besedila 5">
            <a:extLst>
              <a:ext uri="{FF2B5EF4-FFF2-40B4-BE49-F238E27FC236}">
                <a16:creationId xmlns:a16="http://schemas.microsoft.com/office/drawing/2014/main" id="{F361C86E-D73B-1ED9-92F6-29D92E5166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sl-SI" dirty="0"/>
              <a:t>Vrste javnosti</a:t>
            </a:r>
          </a:p>
        </p:txBody>
      </p:sp>
      <p:sp>
        <p:nvSpPr>
          <p:cNvPr id="8" name="Označba mesta besedila 7">
            <a:extLst>
              <a:ext uri="{FF2B5EF4-FFF2-40B4-BE49-F238E27FC236}">
                <a16:creationId xmlns:a16="http://schemas.microsoft.com/office/drawing/2014/main" id="{D85859D5-970D-8BC0-444D-F6C94241FE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59949" y="1681163"/>
            <a:ext cx="3788890" cy="823912"/>
          </a:xfrm>
        </p:spPr>
        <p:txBody>
          <a:bodyPr/>
          <a:lstStyle/>
          <a:p>
            <a:r>
              <a:rPr lang="sl-SI" dirty="0"/>
              <a:t>Vrste dogodkov</a:t>
            </a:r>
          </a:p>
        </p:txBody>
      </p:sp>
      <p:sp>
        <p:nvSpPr>
          <p:cNvPr id="5" name="Označba mesta vsebine 4">
            <a:extLst>
              <a:ext uri="{FF2B5EF4-FFF2-40B4-BE49-F238E27FC236}">
                <a16:creationId xmlns:a16="http://schemas.microsoft.com/office/drawing/2014/main" id="{C2CF3832-9ED9-4B19-7F75-87976ED7A1C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sl-SI" sz="2400" dirty="0"/>
              <a:t>Informiranje</a:t>
            </a:r>
          </a:p>
          <a:p>
            <a:r>
              <a:rPr lang="sl-SI" sz="2400" dirty="0"/>
              <a:t>Prepričevanje</a:t>
            </a:r>
          </a:p>
          <a:p>
            <a:r>
              <a:rPr lang="sl-SI" sz="2400" dirty="0"/>
              <a:t>Prepoznavnost</a:t>
            </a:r>
          </a:p>
        </p:txBody>
      </p:sp>
      <p:sp>
        <p:nvSpPr>
          <p:cNvPr id="9" name="Označba mesta vsebine 8">
            <a:extLst>
              <a:ext uri="{FF2B5EF4-FFF2-40B4-BE49-F238E27FC236}">
                <a16:creationId xmlns:a16="http://schemas.microsoft.com/office/drawing/2014/main" id="{94DAEE48-A3C1-03B5-96E6-4A4EC0B28F9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sl-SI" sz="2400" dirty="0"/>
              <a:t>Splošna javnost</a:t>
            </a:r>
          </a:p>
          <a:p>
            <a:r>
              <a:rPr lang="sl-SI" sz="2400" dirty="0"/>
              <a:t>Ranljive skupine</a:t>
            </a:r>
          </a:p>
          <a:p>
            <a:r>
              <a:rPr lang="sl-SI" sz="2400" dirty="0"/>
              <a:t>Strokovna javnost</a:t>
            </a:r>
          </a:p>
        </p:txBody>
      </p:sp>
      <p:sp>
        <p:nvSpPr>
          <p:cNvPr id="11" name="Označba mesta vsebine 10">
            <a:extLst>
              <a:ext uri="{FF2B5EF4-FFF2-40B4-BE49-F238E27FC236}">
                <a16:creationId xmlns:a16="http://schemas.microsoft.com/office/drawing/2014/main" id="{2C3CBDC4-ED97-58B9-70F3-B89C4B9E19F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859949" y="2505075"/>
            <a:ext cx="3788890" cy="3684588"/>
          </a:xfrm>
        </p:spPr>
        <p:txBody>
          <a:bodyPr>
            <a:normAutofit/>
          </a:bodyPr>
          <a:lstStyle/>
          <a:p>
            <a:r>
              <a:rPr lang="sl-SI" sz="2400" dirty="0"/>
              <a:t>Dogodki, ki predstavljajo delovanje gasilske organizacije</a:t>
            </a:r>
          </a:p>
          <a:p>
            <a:r>
              <a:rPr lang="sl-SI" sz="2400" dirty="0"/>
              <a:t>Dogodki, ki so zaznamovali javnost</a:t>
            </a:r>
          </a:p>
          <a:p>
            <a:r>
              <a:rPr lang="sl-SI" sz="2400" dirty="0"/>
              <a:t>Pojasnjevanje odločitev</a:t>
            </a:r>
          </a:p>
        </p:txBody>
      </p:sp>
    </p:spTree>
    <p:extLst>
      <p:ext uri="{BB962C8B-B14F-4D97-AF65-F5344CB8AC3E}">
        <p14:creationId xmlns:p14="http://schemas.microsoft.com/office/powerpoint/2010/main" val="39354154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slov 8">
            <a:extLst>
              <a:ext uri="{FF2B5EF4-FFF2-40B4-BE49-F238E27FC236}">
                <a16:creationId xmlns:a16="http://schemas.microsoft.com/office/drawing/2014/main" id="{A103718A-AC62-F4DF-277E-1679C51F2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Odgovorne osebe</a:t>
            </a:r>
          </a:p>
        </p:txBody>
      </p:sp>
      <p:sp>
        <p:nvSpPr>
          <p:cNvPr id="10" name="Označba mesta vsebine 9">
            <a:extLst>
              <a:ext uri="{FF2B5EF4-FFF2-40B4-BE49-F238E27FC236}">
                <a16:creationId xmlns:a16="http://schemas.microsoft.com/office/drawing/2014/main" id="{D12FC9A7-BA22-33B4-FC4B-12E0082DCE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66725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sl-SI" dirty="0"/>
              <a:t>Uradni predstavnik gasilske organizacije (navadno predsednik, tudi poveljnik ali druga oseba, odgovorna za stike z javnostmi)</a:t>
            </a:r>
          </a:p>
          <a:p>
            <a:pPr>
              <a:lnSpc>
                <a:spcPct val="120000"/>
              </a:lnSpc>
            </a:pPr>
            <a:r>
              <a:rPr lang="sl-SI" dirty="0"/>
              <a:t>Vodja intervencije ali medijski predstavnik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sl-SI" b="1" dirty="0"/>
              <a:t>Gasilci brez pooblastila vodje intervencije, uradnega predstavnika ne smemo dajati izjav, pošiljati slik, fotografij, posnetkov intervencij.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sl-SI" b="1" dirty="0"/>
              <a:t>To velja tudi za vaje in prireditve.</a:t>
            </a:r>
          </a:p>
        </p:txBody>
      </p:sp>
      <p:pic>
        <p:nvPicPr>
          <p:cNvPr id="13" name="Označba mesta vsebine 12">
            <a:extLst>
              <a:ext uri="{FF2B5EF4-FFF2-40B4-BE49-F238E27FC236}">
                <a16:creationId xmlns:a16="http://schemas.microsoft.com/office/drawing/2014/main" id="{D6F28B03-0869-CC8E-F146-ACD0E943CF5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0084"/>
          <a:stretch>
            <a:fillRect/>
          </a:stretch>
        </p:blipFill>
        <p:spPr>
          <a:xfrm>
            <a:off x="7099579" y="1538288"/>
            <a:ext cx="2933698" cy="2938631"/>
          </a:xfrm>
        </p:spPr>
      </p:pic>
      <p:pic>
        <p:nvPicPr>
          <p:cNvPr id="14" name="Označba mesta vsebine 12">
            <a:extLst>
              <a:ext uri="{FF2B5EF4-FFF2-40B4-BE49-F238E27FC236}">
                <a16:creationId xmlns:a16="http://schemas.microsoft.com/office/drawing/2014/main" id="{B656DBF2-C712-B4B1-A1A1-056E40E0BC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0084"/>
          <a:stretch>
            <a:fillRect/>
          </a:stretch>
        </p:blipFill>
        <p:spPr>
          <a:xfrm>
            <a:off x="5915027" y="1825625"/>
            <a:ext cx="2933697" cy="2938631"/>
          </a:xfrm>
          <a:prstGeom prst="rect">
            <a:avLst/>
          </a:prstGeom>
        </p:spPr>
      </p:pic>
      <p:pic>
        <p:nvPicPr>
          <p:cNvPr id="17" name="Grafika 16">
            <a:extLst>
              <a:ext uri="{FF2B5EF4-FFF2-40B4-BE49-F238E27FC236}">
                <a16:creationId xmlns:a16="http://schemas.microsoft.com/office/drawing/2014/main" id="{47813961-6991-7FE7-9BFD-3AB3B9DF98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25" r="49459"/>
          <a:stretch>
            <a:fillRect/>
          </a:stretch>
        </p:blipFill>
        <p:spPr>
          <a:xfrm>
            <a:off x="9071251" y="3222371"/>
            <a:ext cx="2933699" cy="2938631"/>
          </a:xfrm>
          <a:prstGeom prst="rect">
            <a:avLst/>
          </a:prstGeom>
        </p:spPr>
      </p:pic>
      <p:pic>
        <p:nvPicPr>
          <p:cNvPr id="16" name="Grafika 15">
            <a:extLst>
              <a:ext uri="{FF2B5EF4-FFF2-40B4-BE49-F238E27FC236}">
                <a16:creationId xmlns:a16="http://schemas.microsoft.com/office/drawing/2014/main" id="{58BF4017-1A16-CA75-7A5F-954B99358A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0084"/>
          <a:stretch>
            <a:fillRect/>
          </a:stretch>
        </p:blipFill>
        <p:spPr>
          <a:xfrm>
            <a:off x="7888425" y="3554244"/>
            <a:ext cx="2933699" cy="293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216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999EE955-137A-5F6A-3102-A047C5541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Klasični mediji</a:t>
            </a:r>
          </a:p>
        </p:txBody>
      </p:sp>
      <p:sp>
        <p:nvSpPr>
          <p:cNvPr id="5" name="Označba mesta vsebine 4">
            <a:extLst>
              <a:ext uri="{FF2B5EF4-FFF2-40B4-BE49-F238E27FC236}">
                <a16:creationId xmlns:a16="http://schemas.microsoft.com/office/drawing/2014/main" id="{ADEE0FA6-CCAF-3473-0A41-6460308004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11" name="Slika 10" descr="Slika, ki vsebuje besede oblačila, besedilo, obleka, vozilo&#10;&#10;Vsebina, ustvarjena z UI, morda ni pravilna.">
            <a:hlinkClick r:id="rId2"/>
            <a:extLst>
              <a:ext uri="{FF2B5EF4-FFF2-40B4-BE49-F238E27FC236}">
                <a16:creationId xmlns:a16="http://schemas.microsoft.com/office/drawing/2014/main" id="{4EB1A87A-59F2-AA0B-FCCE-9AB57DA73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12" y="1729983"/>
            <a:ext cx="4586869" cy="25652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Slika 8" descr="Slika, ki vsebuje besede oblačila, oseba, gasilec, reševalna služba&#10;&#10;Vsebina, ustvarjena z UI, morda ni pravilna.">
            <a:hlinkClick r:id="rId4"/>
            <a:extLst>
              <a:ext uri="{FF2B5EF4-FFF2-40B4-BE49-F238E27FC236}">
                <a16:creationId xmlns:a16="http://schemas.microsoft.com/office/drawing/2014/main" id="{C1B2C1E0-BC8C-0AA9-1A49-A667BE1BA7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936" y="4491755"/>
            <a:ext cx="3257550" cy="18201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Slika 12" descr="Slika, ki vsebuje besede besedilo, posnetek zaslona, nebo, reklamni pano&#10;&#10;Vsebina, ustvarjena z UI, morda ni pravilna.">
            <a:hlinkClick r:id="rId6"/>
            <a:extLst>
              <a:ext uri="{FF2B5EF4-FFF2-40B4-BE49-F238E27FC236}">
                <a16:creationId xmlns:a16="http://schemas.microsoft.com/office/drawing/2014/main" id="{F12F69B6-A8E6-3E65-9C26-4186B047BB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9795" y="2146607"/>
            <a:ext cx="3875570" cy="38704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Slika 14" descr="Slika, ki vsebuje besede besedilo, časopis, človeški obraz, novice&#10;&#10;Vsebina, ustvarjena z UI, morda ni pravilna.">
            <a:extLst>
              <a:ext uri="{FF2B5EF4-FFF2-40B4-BE49-F238E27FC236}">
                <a16:creationId xmlns:a16="http://schemas.microsoft.com/office/drawing/2014/main" id="{B8BAA548-B80B-5E0F-4B99-73112A5934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01174" y="1729983"/>
            <a:ext cx="3225395" cy="500099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41743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12938D5-541E-1DDB-0C9D-21C697D4E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Družbena omrežja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2015E8F-A232-E95F-7DC2-E65DDF321A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21" name="Slika 20" descr="Slika, ki vsebuje besede besedilo, vozilo, kopensko vozilo, prevoz&#10;&#10;Vsebina, ustvarjena z UI, morda ni pravilna.">
            <a:extLst>
              <a:ext uri="{FF2B5EF4-FFF2-40B4-BE49-F238E27FC236}">
                <a16:creationId xmlns:a16="http://schemas.microsoft.com/office/drawing/2014/main" id="{A7884182-096C-1F64-E81F-DB4E35D16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517" y="2055311"/>
            <a:ext cx="3318537" cy="42003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Slika 22" descr="Slika, ki vsebuje besede besedilo, vozilo, kopensko vozilo, gasilec&#10;&#10;Vsebina, ustvarjena z UI, morda ni pravilna.">
            <a:extLst>
              <a:ext uri="{FF2B5EF4-FFF2-40B4-BE49-F238E27FC236}">
                <a16:creationId xmlns:a16="http://schemas.microsoft.com/office/drawing/2014/main" id="{997D9F69-BB25-06C0-CFC2-E054606DD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6512" y="1690688"/>
            <a:ext cx="3141721" cy="49296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Slika 24" descr="Slika, ki vsebuje besede besedilo, človeški obraz, čelada, posnetek zaslona&#10;&#10;Vsebina, ustvarjena z UI, morda ni pravilna.">
            <a:extLst>
              <a:ext uri="{FF2B5EF4-FFF2-40B4-BE49-F238E27FC236}">
                <a16:creationId xmlns:a16="http://schemas.microsoft.com/office/drawing/2014/main" id="{25A98F27-1F75-665F-34CF-7C945145F2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7081" y="1493267"/>
            <a:ext cx="3010404" cy="53244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16000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05A9C31-F3CF-5FA5-D137-4C5893889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Družbena omrežja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072908C-591B-87DE-353F-614E3B8B85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5" name="Slika 4" descr="Slika, ki vsebuje besede besedilo, kopensko vozilo, vozilo, na prostem&#10;&#10;Vsebina, ustvarjena z UI, morda ni pravilna.">
            <a:extLst>
              <a:ext uri="{FF2B5EF4-FFF2-40B4-BE49-F238E27FC236}">
                <a16:creationId xmlns:a16="http://schemas.microsoft.com/office/drawing/2014/main" id="{0D1EC48D-3004-9C0B-C086-EF3363A80D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7098" y="1580584"/>
            <a:ext cx="2841757" cy="5072382"/>
          </a:xfrm>
          <a:prstGeom prst="rect">
            <a:avLst/>
          </a:prstGeom>
        </p:spPr>
      </p:pic>
      <p:pic>
        <p:nvPicPr>
          <p:cNvPr id="7" name="Slika 6" descr="Slika, ki vsebuje besede besedilo, posnetek zaslona, večpredstavnostna programska oprema, programska oprema&#10;&#10;Vsebina, ustvarjena z UI, morda ni pravilna.">
            <a:extLst>
              <a:ext uri="{FF2B5EF4-FFF2-40B4-BE49-F238E27FC236}">
                <a16:creationId xmlns:a16="http://schemas.microsoft.com/office/drawing/2014/main" id="{36391B7D-5F96-C1DC-EA8B-CA50A2614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6" b="9930"/>
          <a:stretch>
            <a:fillRect/>
          </a:stretch>
        </p:blipFill>
        <p:spPr>
          <a:xfrm>
            <a:off x="8111832" y="2026154"/>
            <a:ext cx="2392716" cy="4181243"/>
          </a:xfrm>
          <a:prstGeom prst="rect">
            <a:avLst/>
          </a:prstGeom>
        </p:spPr>
      </p:pic>
      <p:pic>
        <p:nvPicPr>
          <p:cNvPr id="9" name="Slika 8" descr="Slika, ki vsebuje besede besedilo, nebo, avto, posnetek zaslona&#10;&#10;Vsebina, ustvarjena z UI, morda ni pravilna.">
            <a:extLst>
              <a:ext uri="{FF2B5EF4-FFF2-40B4-BE49-F238E27FC236}">
                <a16:creationId xmlns:a16="http://schemas.microsoft.com/office/drawing/2014/main" id="{234F42F6-1DBB-A63B-7B34-4BCE7521A4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8" b="8936"/>
          <a:stretch>
            <a:fillRect/>
          </a:stretch>
        </p:blipFill>
        <p:spPr>
          <a:xfrm>
            <a:off x="1853999" y="2026154"/>
            <a:ext cx="2373411" cy="418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1500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7641A1A-06EB-F399-1D77-33A3A8501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Pravila uporabe </a:t>
            </a:r>
            <a:br>
              <a:rPr lang="sl-SI" dirty="0"/>
            </a:br>
            <a:r>
              <a:rPr lang="sl-SI" dirty="0"/>
              <a:t>družbenih omrežij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56C99F9-FBFE-6E2B-BA8E-9D54C34E7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00299"/>
            <a:ext cx="10515600" cy="37766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pt-BR" dirty="0"/>
              <a:t>Obnašajmo se tako, kot želimo, da se drugi obnašajo do na</a:t>
            </a:r>
            <a:r>
              <a:rPr lang="sl-SI" dirty="0"/>
              <a:t>s.</a:t>
            </a:r>
          </a:p>
          <a:p>
            <a:pPr marL="514350" indent="-514350">
              <a:buFont typeface="+mj-lt"/>
              <a:buAutoNum type="arabicPeriod"/>
            </a:pPr>
            <a:r>
              <a:rPr lang="sl-SI" dirty="0"/>
              <a:t>Česar ne bi izrekli iz oči v oči, tega ne napišemo.</a:t>
            </a:r>
          </a:p>
          <a:p>
            <a:pPr marL="514350" indent="-514350">
              <a:buFont typeface="+mj-lt"/>
              <a:buAutoNum type="arabicPeriod"/>
            </a:pPr>
            <a:r>
              <a:rPr lang="sl-SI" dirty="0"/>
              <a:t>Ne objavljamo fotografij brez dovoljenja oseb, ki so na njej.</a:t>
            </a:r>
          </a:p>
          <a:p>
            <a:pPr marL="514350" indent="-514350">
              <a:buFont typeface="+mj-lt"/>
              <a:buAutoNum type="arabicPeriod"/>
            </a:pPr>
            <a:r>
              <a:rPr lang="sl-SI" dirty="0"/>
              <a:t>Ne širimo sporočil, fotografij, posnetkov, ki nekomu škodijo.</a:t>
            </a:r>
          </a:p>
          <a:p>
            <a:pPr marL="514350" indent="-514350">
              <a:buFont typeface="+mj-lt"/>
              <a:buAutoNum type="arabicPeriod"/>
            </a:pPr>
            <a:r>
              <a:rPr lang="sl-SI" dirty="0"/>
              <a:t>Ne uporabljamo sovražnega govora.</a:t>
            </a:r>
          </a:p>
          <a:p>
            <a:pPr marL="514350" indent="-514350">
              <a:buFont typeface="+mj-lt"/>
              <a:buAutoNum type="arabicPeriod"/>
            </a:pPr>
            <a:r>
              <a:rPr lang="sl-SI" dirty="0"/>
              <a:t>Ne govorimo v imenu drugega, ampak le v svojem imenu.</a:t>
            </a:r>
          </a:p>
        </p:txBody>
      </p:sp>
    </p:spTree>
    <p:extLst>
      <p:ext uri="{BB962C8B-B14F-4D97-AF65-F5344CB8AC3E}">
        <p14:creationId xmlns:p14="http://schemas.microsoft.com/office/powerpoint/2010/main" val="9778555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>
            <a:extLst>
              <a:ext uri="{FF2B5EF4-FFF2-40B4-BE49-F238E27FC236}">
                <a16:creationId xmlns:a16="http://schemas.microsoft.com/office/drawing/2014/main" id="{07710C5B-B227-C1DA-A1C3-937252A32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Motivacija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D24DF3D9-D3CE-23A1-C438-1897E6013A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l-SI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1423047067"/>
      </p:ext>
    </p:extLst>
  </p:cSld>
  <p:clrMapOvr>
    <a:masterClrMapping/>
  </p:clrMapOvr>
</p:sld>
</file>

<file path=ppt/theme/theme1.xml><?xml version="1.0" encoding="utf-8"?>
<a:theme xmlns:a="http://schemas.openxmlformats.org/drawingml/2006/main" name="Vsebina">
  <a:themeElements>
    <a:clrScheme name="Pisarn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GZ Logatec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Naslovi">
  <a:themeElements>
    <a:clrScheme name="Pisarn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GZ Logatec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isarn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2199</TotalTime>
  <Words>183</Words>
  <Application>Microsoft Office PowerPoint</Application>
  <PresentationFormat>Širokozaslonsko</PresentationFormat>
  <Paragraphs>36</Paragraphs>
  <Slides>10</Slides>
  <Notes>1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2</vt:i4>
      </vt:variant>
      <vt:variant>
        <vt:lpstr>Naslovi diapozitivov</vt:lpstr>
      </vt:variant>
      <vt:variant>
        <vt:i4>10</vt:i4>
      </vt:variant>
    </vt:vector>
  </HeadingPairs>
  <TitlesOfParts>
    <vt:vector size="15" baseType="lpstr">
      <vt:lpstr>Aptos</vt:lpstr>
      <vt:lpstr>Arial</vt:lpstr>
      <vt:lpstr>Georgia</vt:lpstr>
      <vt:lpstr>Vsebina</vt:lpstr>
      <vt:lpstr>Naslovi</vt:lpstr>
      <vt:lpstr>Osebnost gasilca</vt:lpstr>
      <vt:lpstr>Komunikacija v medijih</vt:lpstr>
      <vt:lpstr>Komunikacija</vt:lpstr>
      <vt:lpstr>Odgovorne osebe</vt:lpstr>
      <vt:lpstr>Klasični mediji</vt:lpstr>
      <vt:lpstr>Družbena omrežja</vt:lpstr>
      <vt:lpstr>Družbena omrežja</vt:lpstr>
      <vt:lpstr>Pravila uporabe  družbenih omrežij</vt:lpstr>
      <vt:lpstr>Motivacija</vt:lpstr>
      <vt:lpstr>Motivi za prostovoljno delo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Osebnost gasilca</dc:title>
  <dc:creator>Peter Gladek</dc:creator>
  <cp:lastModifiedBy>Peter Gladek</cp:lastModifiedBy>
  <cp:revision>8</cp:revision>
  <dcterms:created xsi:type="dcterms:W3CDTF">2025-10-18T17:41:36Z</dcterms:created>
  <dcterms:modified xsi:type="dcterms:W3CDTF">2025-12-28T17:25:36Z</dcterms:modified>
</cp:coreProperties>
</file>