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8" r:id="rId3"/>
    <p:sldId id="271" r:id="rId4"/>
    <p:sldId id="276" r:id="rId5"/>
    <p:sldId id="277" r:id="rId6"/>
    <p:sldId id="273" r:id="rId7"/>
    <p:sldId id="279" r:id="rId8"/>
    <p:sldId id="274" r:id="rId9"/>
    <p:sldId id="278" r:id="rId10"/>
    <p:sldId id="272" r:id="rId11"/>
    <p:sldId id="269" r:id="rId1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BDBF19B3-0D8D-4D95-A52F-A93556F2BA39}">
          <p14:sldIdLst>
            <p14:sldId id="258"/>
          </p14:sldIdLst>
        </p14:section>
        <p14:section name="Poglavje 1" id="{73005A77-349D-4D4B-A8A7-A4C6DA8799BD}">
          <p14:sldIdLst>
            <p14:sldId id="271"/>
            <p14:sldId id="276"/>
            <p14:sldId id="277"/>
            <p14:sldId id="273"/>
            <p14:sldId id="279"/>
            <p14:sldId id="274"/>
            <p14:sldId id="278"/>
          </p14:sldIdLst>
        </p14:section>
        <p14:section name="Poglavje 2" id="{B41F6713-9FAE-4814-AD2A-EF67F6C382D8}">
          <p14:sldIdLst>
            <p14:sldId id="272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4826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B2EC61-E6C4-4497-9433-0FF1C0053F8D}" v="68" dt="2025-12-28T16:52:55.6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rednji slog 3 – poudarek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vetel slog 2 – poudarek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84" autoAdjust="0"/>
    <p:restoredTop sz="94503" autoAdjust="0"/>
  </p:normalViewPr>
  <p:slideViewPr>
    <p:cSldViewPr snapToGrid="0">
      <p:cViewPr>
        <p:scale>
          <a:sx n="100" d="100"/>
          <a:sy n="100" d="100"/>
        </p:scale>
        <p:origin x="72" y="4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addSection delSection modSection">
      <pc:chgData name="Peter Gladek" userId="889cb8531c4a3f3b" providerId="LiveId" clId="{BEAFB65F-A279-4999-B12B-412B2DEB45C6}" dt="2025-12-28T17:25:24.985" v="2965" actId="14100"/>
      <pc:docMkLst>
        <pc:docMk/>
      </pc:docMkLst>
      <pc:sldChg chg="modSp mod">
        <pc:chgData name="Peter Gladek" userId="889cb8531c4a3f3b" providerId="LiveId" clId="{BEAFB65F-A279-4999-B12B-412B2DEB45C6}" dt="2025-12-27T15:33:37.439" v="1791" actId="20577"/>
        <pc:sldMkLst>
          <pc:docMk/>
          <pc:sldMk cId="763337593" sldId="258"/>
        </pc:sldMkLst>
        <pc:spChg chg="mod">
          <ac:chgData name="Peter Gladek" userId="889cb8531c4a3f3b" providerId="LiveId" clId="{BEAFB65F-A279-4999-B12B-412B2DEB45C6}" dt="2025-12-27T15:33:37.439" v="1791" actId="20577"/>
          <ac:spMkLst>
            <pc:docMk/>
            <pc:sldMk cId="763337593" sldId="258"/>
            <ac:spMk id="3" creationId="{246C1507-397F-315E-D4FB-121758FBFED3}"/>
          </ac:spMkLst>
        </pc:spChg>
      </pc:sldChg>
      <pc:sldChg chg="del">
        <pc:chgData name="Peter Gladek" userId="889cb8531c4a3f3b" providerId="LiveId" clId="{BEAFB65F-A279-4999-B12B-412B2DEB45C6}" dt="2025-12-27T15:35:25.577" v="1842" actId="47"/>
        <pc:sldMkLst>
          <pc:docMk/>
          <pc:sldMk cId="322717613" sldId="267"/>
        </pc:sldMkLst>
      </pc:sldChg>
      <pc:sldChg chg="del">
        <pc:chgData name="Peter Gladek" userId="889cb8531c4a3f3b" providerId="LiveId" clId="{BEAFB65F-A279-4999-B12B-412B2DEB45C6}" dt="2025-12-27T15:35:22.697" v="1841" actId="47"/>
        <pc:sldMkLst>
          <pc:docMk/>
          <pc:sldMk cId="599892075" sldId="268"/>
        </pc:sldMkLst>
      </pc:sldChg>
      <pc:sldChg chg="del">
        <pc:chgData name="Peter Gladek" userId="889cb8531c4a3f3b" providerId="LiveId" clId="{BEAFB65F-A279-4999-B12B-412B2DEB45C6}" dt="2025-12-27T15:35:22.697" v="1841" actId="47"/>
        <pc:sldMkLst>
          <pc:docMk/>
          <pc:sldMk cId="3900717102" sldId="270"/>
        </pc:sldMkLst>
      </pc:sldChg>
      <pc:sldChg chg="modSp new mod">
        <pc:chgData name="Peter Gladek" userId="889cb8531c4a3f3b" providerId="LiveId" clId="{BEAFB65F-A279-4999-B12B-412B2DEB45C6}" dt="2025-12-27T15:34:00.702" v="1820" actId="20577"/>
        <pc:sldMkLst>
          <pc:docMk/>
          <pc:sldMk cId="1605963880" sldId="271"/>
        </pc:sldMkLst>
        <pc:spChg chg="mod">
          <ac:chgData name="Peter Gladek" userId="889cb8531c4a3f3b" providerId="LiveId" clId="{BEAFB65F-A279-4999-B12B-412B2DEB45C6}" dt="2025-12-27T15:34:00.702" v="1820" actId="20577"/>
          <ac:spMkLst>
            <pc:docMk/>
            <pc:sldMk cId="1605963880" sldId="271"/>
            <ac:spMk id="2" creationId="{57630BED-3428-8B12-9F80-F95EEAF476EE}"/>
          </ac:spMkLst>
        </pc:spChg>
        <pc:spChg chg="mod">
          <ac:chgData name="Peter Gladek" userId="889cb8531c4a3f3b" providerId="LiveId" clId="{BEAFB65F-A279-4999-B12B-412B2DEB45C6}" dt="2025-12-27T15:33:54.700" v="1794" actId="20577"/>
          <ac:spMkLst>
            <pc:docMk/>
            <pc:sldMk cId="1605963880" sldId="271"/>
            <ac:spMk id="3" creationId="{2E3FFB8B-58F0-578A-A713-6AB4A44F86A7}"/>
          </ac:spMkLst>
        </pc:spChg>
      </pc:sldChg>
      <pc:sldChg chg="addSp delSp modSp new mod ord modClrScheme chgLayout">
        <pc:chgData name="Peter Gladek" userId="889cb8531c4a3f3b" providerId="LiveId" clId="{BEAFB65F-A279-4999-B12B-412B2DEB45C6}" dt="2025-12-27T15:35:07.227" v="1840" actId="20577"/>
        <pc:sldMkLst>
          <pc:docMk/>
          <pc:sldMk cId="1423047067" sldId="272"/>
        </pc:sldMkLst>
        <pc:spChg chg="del mod ord">
          <ac:chgData name="Peter Gladek" userId="889cb8531c4a3f3b" providerId="LiveId" clId="{BEAFB65F-A279-4999-B12B-412B2DEB45C6}" dt="2025-12-27T15:35:01.259" v="1828" actId="700"/>
          <ac:spMkLst>
            <pc:docMk/>
            <pc:sldMk cId="1423047067" sldId="272"/>
            <ac:spMk id="2" creationId="{33ACB25C-9EE9-4F29-234A-DD747E368C6A}"/>
          </ac:spMkLst>
        </pc:spChg>
        <pc:spChg chg="del mod ord">
          <ac:chgData name="Peter Gladek" userId="889cb8531c4a3f3b" providerId="LiveId" clId="{BEAFB65F-A279-4999-B12B-412B2DEB45C6}" dt="2025-12-27T15:35:01.259" v="1828" actId="700"/>
          <ac:spMkLst>
            <pc:docMk/>
            <pc:sldMk cId="1423047067" sldId="272"/>
            <ac:spMk id="3" creationId="{CC6CAF61-CCE0-F11B-C341-B7205A4DB6EC}"/>
          </ac:spMkLst>
        </pc:spChg>
        <pc:spChg chg="add mod ord">
          <ac:chgData name="Peter Gladek" userId="889cb8531c4a3f3b" providerId="LiveId" clId="{BEAFB65F-A279-4999-B12B-412B2DEB45C6}" dt="2025-12-27T15:35:07.227" v="1840" actId="20577"/>
          <ac:spMkLst>
            <pc:docMk/>
            <pc:sldMk cId="1423047067" sldId="272"/>
            <ac:spMk id="4" creationId="{07710C5B-B227-C1DA-A1C3-937252A322BE}"/>
          </ac:spMkLst>
        </pc:spChg>
        <pc:spChg chg="add mod ord">
          <ac:chgData name="Peter Gladek" userId="889cb8531c4a3f3b" providerId="LiveId" clId="{BEAFB65F-A279-4999-B12B-412B2DEB45C6}" dt="2025-12-27T15:35:02.853" v="1830" actId="20577"/>
          <ac:spMkLst>
            <pc:docMk/>
            <pc:sldMk cId="1423047067" sldId="272"/>
            <ac:spMk id="5" creationId="{D24DF3D9-D3CE-23A1-C438-1897E6013AE9}"/>
          </ac:spMkLst>
        </pc:spChg>
      </pc:sldChg>
      <pc:sldChg chg="addSp delSp modSp new mod modClrScheme chgLayout">
        <pc:chgData name="Peter Gladek" userId="889cb8531c4a3f3b" providerId="LiveId" clId="{BEAFB65F-A279-4999-B12B-412B2DEB45C6}" dt="2025-12-28T16:48:05.111" v="2732"/>
        <pc:sldMkLst>
          <pc:docMk/>
          <pc:sldMk cId="324174354" sldId="273"/>
        </pc:sldMkLst>
        <pc:spChg chg="del mod ord">
          <ac:chgData name="Peter Gladek" userId="889cb8531c4a3f3b" providerId="LiveId" clId="{BEAFB65F-A279-4999-B12B-412B2DEB45C6}" dt="2025-12-27T15:35:30.920" v="1844" actId="700"/>
          <ac:spMkLst>
            <pc:docMk/>
            <pc:sldMk cId="324174354" sldId="273"/>
            <ac:spMk id="2" creationId="{342C0916-B736-9F62-E26E-CD93AC0F5E8E}"/>
          </ac:spMkLst>
        </pc:spChg>
        <pc:spChg chg="del mod ord">
          <ac:chgData name="Peter Gladek" userId="889cb8531c4a3f3b" providerId="LiveId" clId="{BEAFB65F-A279-4999-B12B-412B2DEB45C6}" dt="2025-12-27T15:35:30.920" v="1844" actId="700"/>
          <ac:spMkLst>
            <pc:docMk/>
            <pc:sldMk cId="324174354" sldId="273"/>
            <ac:spMk id="3" creationId="{D7CAA228-A939-7ACB-8A73-C40E5618413A}"/>
          </ac:spMkLst>
        </pc:spChg>
        <pc:spChg chg="add mod ord">
          <ac:chgData name="Peter Gladek" userId="889cb8531c4a3f3b" providerId="LiveId" clId="{BEAFB65F-A279-4999-B12B-412B2DEB45C6}" dt="2025-12-27T15:35:59.418" v="1877" actId="20577"/>
          <ac:spMkLst>
            <pc:docMk/>
            <pc:sldMk cId="324174354" sldId="273"/>
            <ac:spMk id="4" creationId="{999EE955-137A-5F6A-3102-A047C55419C3}"/>
          </ac:spMkLst>
        </pc:spChg>
        <pc:spChg chg="add mod ord">
          <ac:chgData name="Peter Gladek" userId="889cb8531c4a3f3b" providerId="LiveId" clId="{BEAFB65F-A279-4999-B12B-412B2DEB45C6}" dt="2025-12-27T15:35:30.920" v="1844" actId="700"/>
          <ac:spMkLst>
            <pc:docMk/>
            <pc:sldMk cId="324174354" sldId="273"/>
            <ac:spMk id="5" creationId="{ADEE0FA6-CCAF-3473-0A41-646030800412}"/>
          </ac:spMkLst>
        </pc:spChg>
        <pc:picChg chg="add del mod">
          <ac:chgData name="Peter Gladek" userId="889cb8531c4a3f3b" providerId="LiveId" clId="{BEAFB65F-A279-4999-B12B-412B2DEB45C6}" dt="2025-12-27T17:59:34.611" v="1955" actId="478"/>
          <ac:picMkLst>
            <pc:docMk/>
            <pc:sldMk cId="324174354" sldId="273"/>
            <ac:picMk id="7" creationId="{02BACEB0-A274-B95F-2A73-C0A098FBE298}"/>
          </ac:picMkLst>
        </pc:picChg>
        <pc:picChg chg="add mod">
          <ac:chgData name="Peter Gladek" userId="889cb8531c4a3f3b" providerId="LiveId" clId="{BEAFB65F-A279-4999-B12B-412B2DEB45C6}" dt="2025-12-28T16:47:03.724" v="2731"/>
          <ac:picMkLst>
            <pc:docMk/>
            <pc:sldMk cId="324174354" sldId="273"/>
            <ac:picMk id="9" creationId="{C1B2C1E0-BC8C-0AA9-1A49-A667BE1BA7D3}"/>
          </ac:picMkLst>
        </pc:picChg>
        <pc:picChg chg="add mod ord">
          <ac:chgData name="Peter Gladek" userId="889cb8531c4a3f3b" providerId="LiveId" clId="{BEAFB65F-A279-4999-B12B-412B2DEB45C6}" dt="2025-12-28T16:46:33.056" v="2730"/>
          <ac:picMkLst>
            <pc:docMk/>
            <pc:sldMk cId="324174354" sldId="273"/>
            <ac:picMk id="11" creationId="{4EB1A87A-59F2-AA0B-FCCE-9AB57DA73CFB}"/>
          </ac:picMkLst>
        </pc:picChg>
        <pc:picChg chg="add mod">
          <ac:chgData name="Peter Gladek" userId="889cb8531c4a3f3b" providerId="LiveId" clId="{BEAFB65F-A279-4999-B12B-412B2DEB45C6}" dt="2025-12-28T16:48:05.111" v="2732"/>
          <ac:picMkLst>
            <pc:docMk/>
            <pc:sldMk cId="324174354" sldId="273"/>
            <ac:picMk id="13" creationId="{F12F69B6-A8E6-3E65-9C26-4186B047BB5E}"/>
          </ac:picMkLst>
        </pc:picChg>
        <pc:picChg chg="add mod">
          <ac:chgData name="Peter Gladek" userId="889cb8531c4a3f3b" providerId="LiveId" clId="{BEAFB65F-A279-4999-B12B-412B2DEB45C6}" dt="2025-12-28T10:42:26.191" v="1980" actId="1076"/>
          <ac:picMkLst>
            <pc:docMk/>
            <pc:sldMk cId="324174354" sldId="273"/>
            <ac:picMk id="15" creationId="{B8BAA548-B80B-5E0F-4B99-73112A59346A}"/>
          </ac:picMkLst>
        </pc:picChg>
      </pc:sldChg>
      <pc:sldChg chg="addSp modSp new mod">
        <pc:chgData name="Peter Gladek" userId="889cb8531c4a3f3b" providerId="LiveId" clId="{BEAFB65F-A279-4999-B12B-412B2DEB45C6}" dt="2025-12-27T16:33:09.226" v="1915" actId="1076"/>
        <pc:sldMkLst>
          <pc:docMk/>
          <pc:sldMk cId="4252150057" sldId="274"/>
        </pc:sldMkLst>
        <pc:spChg chg="mod">
          <ac:chgData name="Peter Gladek" userId="889cb8531c4a3f3b" providerId="LiveId" clId="{BEAFB65F-A279-4999-B12B-412B2DEB45C6}" dt="2025-12-27T15:35:53.061" v="1867" actId="20577"/>
          <ac:spMkLst>
            <pc:docMk/>
            <pc:sldMk cId="4252150057" sldId="274"/>
            <ac:spMk id="2" creationId="{705A9C31-F3CF-5FA5-D137-4C589388932F}"/>
          </ac:spMkLst>
        </pc:spChg>
        <pc:spChg chg="mod">
          <ac:chgData name="Peter Gladek" userId="889cb8531c4a3f3b" providerId="LiveId" clId="{BEAFB65F-A279-4999-B12B-412B2DEB45C6}" dt="2025-12-27T16:32:36.457" v="1907" actId="6549"/>
          <ac:spMkLst>
            <pc:docMk/>
            <pc:sldMk cId="4252150057" sldId="274"/>
            <ac:spMk id="3" creationId="{2072908C-591B-87DE-353F-614E3B8B8550}"/>
          </ac:spMkLst>
        </pc:spChg>
        <pc:picChg chg="add mod">
          <ac:chgData name="Peter Gladek" userId="889cb8531c4a3f3b" providerId="LiveId" clId="{BEAFB65F-A279-4999-B12B-412B2DEB45C6}" dt="2025-12-27T16:33:09.226" v="1915" actId="1076"/>
          <ac:picMkLst>
            <pc:docMk/>
            <pc:sldMk cId="4252150057" sldId="274"/>
            <ac:picMk id="5" creationId="{0D1EC48D-3004-9C0B-C086-EF3363A80DCB}"/>
          </ac:picMkLst>
        </pc:picChg>
        <pc:picChg chg="add mod modCrop">
          <ac:chgData name="Peter Gladek" userId="889cb8531c4a3f3b" providerId="LiveId" clId="{BEAFB65F-A279-4999-B12B-412B2DEB45C6}" dt="2025-12-27T16:33:09.226" v="1915" actId="1076"/>
          <ac:picMkLst>
            <pc:docMk/>
            <pc:sldMk cId="4252150057" sldId="274"/>
            <ac:picMk id="7" creationId="{36391B7D-5F96-C1DC-EA8B-CA50A2614D99}"/>
          </ac:picMkLst>
        </pc:picChg>
        <pc:picChg chg="add mod modCrop">
          <ac:chgData name="Peter Gladek" userId="889cb8531c4a3f3b" providerId="LiveId" clId="{BEAFB65F-A279-4999-B12B-412B2DEB45C6}" dt="2025-12-27T16:33:09.226" v="1915" actId="1076"/>
          <ac:picMkLst>
            <pc:docMk/>
            <pc:sldMk cId="4252150057" sldId="274"/>
            <ac:picMk id="9" creationId="{234F42F6-1DBB-A63B-7B34-4BCE7521A491}"/>
          </ac:picMkLst>
        </pc:picChg>
      </pc:sldChg>
      <pc:sldChg chg="addSp delSp modSp new del mod ord modClrScheme chgLayout">
        <pc:chgData name="Peter Gladek" userId="889cb8531c4a3f3b" providerId="LiveId" clId="{BEAFB65F-A279-4999-B12B-412B2DEB45C6}" dt="2025-12-28T10:53:35.386" v="2434" actId="47"/>
        <pc:sldMkLst>
          <pc:docMk/>
          <pc:sldMk cId="3155154242" sldId="275"/>
        </pc:sldMkLst>
        <pc:spChg chg="mod ord">
          <ac:chgData name="Peter Gladek" userId="889cb8531c4a3f3b" providerId="LiveId" clId="{BEAFB65F-A279-4999-B12B-412B2DEB45C6}" dt="2025-12-28T10:45:12.279" v="2107" actId="700"/>
          <ac:spMkLst>
            <pc:docMk/>
            <pc:sldMk cId="3155154242" sldId="275"/>
            <ac:spMk id="2" creationId="{0AF6D270-65CE-9681-4527-1487D3C7F81E}"/>
          </ac:spMkLst>
        </pc:spChg>
        <pc:spChg chg="mod ord">
          <ac:chgData name="Peter Gladek" userId="889cb8531c4a3f3b" providerId="LiveId" clId="{BEAFB65F-A279-4999-B12B-412B2DEB45C6}" dt="2025-12-28T10:45:12.279" v="2107" actId="700"/>
          <ac:spMkLst>
            <pc:docMk/>
            <pc:sldMk cId="3155154242" sldId="275"/>
            <ac:spMk id="3" creationId="{EBF112D6-3F19-216F-0130-40A473E23C71}"/>
          </ac:spMkLst>
        </pc:spChg>
        <pc:spChg chg="add del mod ord">
          <ac:chgData name="Peter Gladek" userId="889cb8531c4a3f3b" providerId="LiveId" clId="{BEAFB65F-A279-4999-B12B-412B2DEB45C6}" dt="2025-12-28T10:45:12.279" v="2107" actId="700"/>
          <ac:spMkLst>
            <pc:docMk/>
            <pc:sldMk cId="3155154242" sldId="275"/>
            <ac:spMk id="4" creationId="{CB5B1B68-7AFD-13BA-CF43-32863D0588FE}"/>
          </ac:spMkLst>
        </pc:spChg>
        <pc:spChg chg="add mod ord">
          <ac:chgData name="Peter Gladek" userId="889cb8531c4a3f3b" providerId="LiveId" clId="{BEAFB65F-A279-4999-B12B-412B2DEB45C6}" dt="2025-12-28T10:45:21.356" v="2131" actId="20577"/>
          <ac:spMkLst>
            <pc:docMk/>
            <pc:sldMk cId="3155154242" sldId="275"/>
            <ac:spMk id="5" creationId="{4E388A0E-4515-D0D5-1F6A-20F65C41D47E}"/>
          </ac:spMkLst>
        </pc:spChg>
        <pc:spChg chg="add mod ord">
          <ac:chgData name="Peter Gladek" userId="889cb8531c4a3f3b" providerId="LiveId" clId="{BEAFB65F-A279-4999-B12B-412B2DEB45C6}" dt="2025-12-28T10:45:12.279" v="2107" actId="700"/>
          <ac:spMkLst>
            <pc:docMk/>
            <pc:sldMk cId="3155154242" sldId="275"/>
            <ac:spMk id="6" creationId="{9831CFBD-EDC5-7914-C155-F3191D008D65}"/>
          </ac:spMkLst>
        </pc:spChg>
        <pc:spChg chg="add mod ord">
          <ac:chgData name="Peter Gladek" userId="889cb8531c4a3f3b" providerId="LiveId" clId="{BEAFB65F-A279-4999-B12B-412B2DEB45C6}" dt="2025-12-28T10:45:12.279" v="2107" actId="700"/>
          <ac:spMkLst>
            <pc:docMk/>
            <pc:sldMk cId="3155154242" sldId="275"/>
            <ac:spMk id="7" creationId="{300F2456-1574-57D2-4033-45D476CF9816}"/>
          </ac:spMkLst>
        </pc:spChg>
      </pc:sldChg>
      <pc:sldChg chg="addSp delSp modSp add mod delAnim modAnim">
        <pc:chgData name="Peter Gladek" userId="889cb8531c4a3f3b" providerId="LiveId" clId="{BEAFB65F-A279-4999-B12B-412B2DEB45C6}" dt="2025-12-28T10:54:15.399" v="2435"/>
        <pc:sldMkLst>
          <pc:docMk/>
          <pc:sldMk cId="3935415497" sldId="276"/>
        </pc:sldMkLst>
        <pc:spChg chg="mod">
          <ac:chgData name="Peter Gladek" userId="889cb8531c4a3f3b" providerId="LiveId" clId="{BEAFB65F-A279-4999-B12B-412B2DEB45C6}" dt="2025-12-28T10:46:31.984" v="2172" actId="20577"/>
          <ac:spMkLst>
            <pc:docMk/>
            <pc:sldMk cId="3935415497" sldId="276"/>
            <ac:spMk id="2" creationId="{E3BF7138-E3AC-281D-8870-4AFE0866292E}"/>
          </ac:spMkLst>
        </pc:spChg>
        <pc:spChg chg="mod">
          <ac:chgData name="Peter Gladek" userId="889cb8531c4a3f3b" providerId="LiveId" clId="{BEAFB65F-A279-4999-B12B-412B2DEB45C6}" dt="2025-12-28T10:52:56.137" v="2431" actId="120"/>
          <ac:spMkLst>
            <pc:docMk/>
            <pc:sldMk cId="3935415497" sldId="276"/>
            <ac:spMk id="4" creationId="{6ACEB9C9-D369-F96D-3504-F64532F19D68}"/>
          </ac:spMkLst>
        </pc:spChg>
        <pc:spChg chg="add mod">
          <ac:chgData name="Peter Gladek" userId="889cb8531c4a3f3b" providerId="LiveId" clId="{BEAFB65F-A279-4999-B12B-412B2DEB45C6}" dt="2025-12-28T10:52:27.468" v="2425" actId="255"/>
          <ac:spMkLst>
            <pc:docMk/>
            <pc:sldMk cId="3935415497" sldId="276"/>
            <ac:spMk id="5" creationId="{C2CF3832-9ED9-4B19-7F75-87976ED7A1C3}"/>
          </ac:spMkLst>
        </pc:spChg>
        <pc:spChg chg="mod">
          <ac:chgData name="Peter Gladek" userId="889cb8531c4a3f3b" providerId="LiveId" clId="{BEAFB65F-A279-4999-B12B-412B2DEB45C6}" dt="2025-12-28T10:52:54.076" v="2430" actId="120"/>
          <ac:spMkLst>
            <pc:docMk/>
            <pc:sldMk cId="3935415497" sldId="276"/>
            <ac:spMk id="6" creationId="{F361C86E-D73B-1ED9-92F6-29D92E516693}"/>
          </ac:spMkLst>
        </pc:spChg>
        <pc:spChg chg="mod">
          <ac:chgData name="Peter Gladek" userId="889cb8531c4a3f3b" providerId="LiveId" clId="{BEAFB65F-A279-4999-B12B-412B2DEB45C6}" dt="2025-12-28T10:53:05.946" v="2433" actId="14100"/>
          <ac:spMkLst>
            <pc:docMk/>
            <pc:sldMk cId="3935415497" sldId="276"/>
            <ac:spMk id="8" creationId="{D85859D5-970D-8BC0-444D-F6C94241FE2F}"/>
          </ac:spMkLst>
        </pc:spChg>
        <pc:spChg chg="add mod">
          <ac:chgData name="Peter Gladek" userId="889cb8531c4a3f3b" providerId="LiveId" clId="{BEAFB65F-A279-4999-B12B-412B2DEB45C6}" dt="2025-12-28T10:52:42.153" v="2429" actId="14100"/>
          <ac:spMkLst>
            <pc:docMk/>
            <pc:sldMk cId="3935415497" sldId="276"/>
            <ac:spMk id="9" creationId="{94DAEE48-A3C1-03B5-96E6-4A4EC0B28F94}"/>
          </ac:spMkLst>
        </pc:spChg>
        <pc:spChg chg="add mod">
          <ac:chgData name="Peter Gladek" userId="889cb8531c4a3f3b" providerId="LiveId" clId="{BEAFB65F-A279-4999-B12B-412B2DEB45C6}" dt="2025-12-28T10:52:42.153" v="2429" actId="14100"/>
          <ac:spMkLst>
            <pc:docMk/>
            <pc:sldMk cId="3935415497" sldId="276"/>
            <ac:spMk id="11" creationId="{2C3CBDC4-ED97-58B9-70F3-B89C4B9E19F4}"/>
          </ac:spMkLst>
        </pc:spChg>
        <pc:picChg chg="del">
          <ac:chgData name="Peter Gladek" userId="889cb8531c4a3f3b" providerId="LiveId" clId="{BEAFB65F-A279-4999-B12B-412B2DEB45C6}" dt="2025-12-28T10:46:16.406" v="2138" actId="478"/>
          <ac:picMkLst>
            <pc:docMk/>
            <pc:sldMk cId="3935415497" sldId="276"/>
            <ac:picMk id="13" creationId="{DA3DB642-32D4-96CC-E7D2-2E6F8311420A}"/>
          </ac:picMkLst>
        </pc:picChg>
        <pc:picChg chg="del">
          <ac:chgData name="Peter Gladek" userId="889cb8531c4a3f3b" providerId="LiveId" clId="{BEAFB65F-A279-4999-B12B-412B2DEB45C6}" dt="2025-12-28T10:46:14.156" v="2136" actId="478"/>
          <ac:picMkLst>
            <pc:docMk/>
            <pc:sldMk cId="3935415497" sldId="276"/>
            <ac:picMk id="17" creationId="{BA9D1B7A-12EF-BB37-7894-397D430EACA3}"/>
          </ac:picMkLst>
        </pc:picChg>
        <pc:picChg chg="del">
          <ac:chgData name="Peter Gladek" userId="889cb8531c4a3f3b" providerId="LiveId" clId="{BEAFB65F-A279-4999-B12B-412B2DEB45C6}" dt="2025-12-28T10:46:10.749" v="2134" actId="478"/>
          <ac:picMkLst>
            <pc:docMk/>
            <pc:sldMk cId="3935415497" sldId="276"/>
            <ac:picMk id="23" creationId="{38F4BB31-911C-ACE9-84E5-E46B63D5BCF3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2-28T16:51:13.493" v="2774" actId="14100"/>
        <pc:sldMkLst>
          <pc:docMk/>
          <pc:sldMk cId="1782216785" sldId="277"/>
        </pc:sldMkLst>
        <pc:spChg chg="del mod ord">
          <ac:chgData name="Peter Gladek" userId="889cb8531c4a3f3b" providerId="LiveId" clId="{BEAFB65F-A279-4999-B12B-412B2DEB45C6}" dt="2025-12-28T10:55:37.259" v="2437" actId="700"/>
          <ac:spMkLst>
            <pc:docMk/>
            <pc:sldMk cId="1782216785" sldId="277"/>
            <ac:spMk id="2" creationId="{BA98E177-CBB1-00ED-9877-0D08ED8B78A7}"/>
          </ac:spMkLst>
        </pc:spChg>
        <pc:spChg chg="del">
          <ac:chgData name="Peter Gladek" userId="889cb8531c4a3f3b" providerId="LiveId" clId="{BEAFB65F-A279-4999-B12B-412B2DEB45C6}" dt="2025-12-28T10:55:37.259" v="2437" actId="700"/>
          <ac:spMkLst>
            <pc:docMk/>
            <pc:sldMk cId="1782216785" sldId="277"/>
            <ac:spMk id="3" creationId="{E659B538-1D06-2DF9-86D6-42AD165F0914}"/>
          </ac:spMkLst>
        </pc:spChg>
        <pc:spChg chg="del mod ord">
          <ac:chgData name="Peter Gladek" userId="889cb8531c4a3f3b" providerId="LiveId" clId="{BEAFB65F-A279-4999-B12B-412B2DEB45C6}" dt="2025-12-28T10:55:37.259" v="2437" actId="700"/>
          <ac:spMkLst>
            <pc:docMk/>
            <pc:sldMk cId="1782216785" sldId="277"/>
            <ac:spMk id="4" creationId="{8A88B514-BB94-458F-3646-9EC4C6C163BC}"/>
          </ac:spMkLst>
        </pc:spChg>
        <pc:spChg chg="del">
          <ac:chgData name="Peter Gladek" userId="889cb8531c4a3f3b" providerId="LiveId" clId="{BEAFB65F-A279-4999-B12B-412B2DEB45C6}" dt="2025-12-28T10:55:37.259" v="2437" actId="700"/>
          <ac:spMkLst>
            <pc:docMk/>
            <pc:sldMk cId="1782216785" sldId="277"/>
            <ac:spMk id="5" creationId="{113CBD86-F3CD-3282-3F14-ED951EAB09FF}"/>
          </ac:spMkLst>
        </pc:spChg>
        <pc:spChg chg="del">
          <ac:chgData name="Peter Gladek" userId="889cb8531c4a3f3b" providerId="LiveId" clId="{BEAFB65F-A279-4999-B12B-412B2DEB45C6}" dt="2025-12-28T10:55:37.259" v="2437" actId="700"/>
          <ac:spMkLst>
            <pc:docMk/>
            <pc:sldMk cId="1782216785" sldId="277"/>
            <ac:spMk id="6" creationId="{9E36A2CF-4469-9ABB-C3DA-C56F35A74BC8}"/>
          </ac:spMkLst>
        </pc:spChg>
        <pc:spChg chg="del">
          <ac:chgData name="Peter Gladek" userId="889cb8531c4a3f3b" providerId="LiveId" clId="{BEAFB65F-A279-4999-B12B-412B2DEB45C6}" dt="2025-12-28T10:55:37.259" v="2437" actId="700"/>
          <ac:spMkLst>
            <pc:docMk/>
            <pc:sldMk cId="1782216785" sldId="277"/>
            <ac:spMk id="7" creationId="{6AA0C04E-4607-6018-6C9B-5D5AD9538694}"/>
          </ac:spMkLst>
        </pc:spChg>
        <pc:spChg chg="del">
          <ac:chgData name="Peter Gladek" userId="889cb8531c4a3f3b" providerId="LiveId" clId="{BEAFB65F-A279-4999-B12B-412B2DEB45C6}" dt="2025-12-28T10:55:37.259" v="2437" actId="700"/>
          <ac:spMkLst>
            <pc:docMk/>
            <pc:sldMk cId="1782216785" sldId="277"/>
            <ac:spMk id="8" creationId="{92020869-05D8-4D2B-32BB-3C4134FE10A9}"/>
          </ac:spMkLst>
        </pc:spChg>
        <pc:spChg chg="add mod ord">
          <ac:chgData name="Peter Gladek" userId="889cb8531c4a3f3b" providerId="LiveId" clId="{BEAFB65F-A279-4999-B12B-412B2DEB45C6}" dt="2025-12-28T10:58:13.233" v="2697" actId="700"/>
          <ac:spMkLst>
            <pc:docMk/>
            <pc:sldMk cId="1782216785" sldId="277"/>
            <ac:spMk id="9" creationId="{A103718A-AC62-F4DF-277E-1679C51F210B}"/>
          </ac:spMkLst>
        </pc:spChg>
        <pc:spChg chg="add mod ord">
          <ac:chgData name="Peter Gladek" userId="889cb8531c4a3f3b" providerId="LiveId" clId="{BEAFB65F-A279-4999-B12B-412B2DEB45C6}" dt="2025-12-28T16:51:13.493" v="2774" actId="14100"/>
          <ac:spMkLst>
            <pc:docMk/>
            <pc:sldMk cId="1782216785" sldId="277"/>
            <ac:spMk id="10" creationId="{D12FC9A7-BA22-33B4-FC4B-12E0082DCE35}"/>
          </ac:spMkLst>
        </pc:spChg>
        <pc:spChg chg="add del mod ord">
          <ac:chgData name="Peter Gladek" userId="889cb8531c4a3f3b" providerId="LiveId" clId="{BEAFB65F-A279-4999-B12B-412B2DEB45C6}" dt="2025-12-28T11:20:34.991" v="2704"/>
          <ac:spMkLst>
            <pc:docMk/>
            <pc:sldMk cId="1782216785" sldId="277"/>
            <ac:spMk id="11" creationId="{8EEEFDDB-B348-07FA-F0BA-43F66E169763}"/>
          </ac:spMkLst>
        </pc:spChg>
        <pc:picChg chg="add mod modCrop">
          <ac:chgData name="Peter Gladek" userId="889cb8531c4a3f3b" providerId="LiveId" clId="{BEAFB65F-A279-4999-B12B-412B2DEB45C6}" dt="2025-12-28T11:21:34.095" v="2718" actId="1076"/>
          <ac:picMkLst>
            <pc:docMk/>
            <pc:sldMk cId="1782216785" sldId="277"/>
            <ac:picMk id="13" creationId="{D6F28B03-0869-CC8E-F146-ACD0E943CF51}"/>
          </ac:picMkLst>
        </pc:picChg>
        <pc:picChg chg="add mod modCrop">
          <ac:chgData name="Peter Gladek" userId="889cb8531c4a3f3b" providerId="LiveId" clId="{BEAFB65F-A279-4999-B12B-412B2DEB45C6}" dt="2025-12-28T11:21:34.095" v="2718" actId="1076"/>
          <ac:picMkLst>
            <pc:docMk/>
            <pc:sldMk cId="1782216785" sldId="277"/>
            <ac:picMk id="14" creationId="{B656DBF2-C712-B4B1-A1A1-056E40E0BCC6}"/>
          </ac:picMkLst>
        </pc:picChg>
        <pc:picChg chg="add mod ord modCrop">
          <ac:chgData name="Peter Gladek" userId="889cb8531c4a3f3b" providerId="LiveId" clId="{BEAFB65F-A279-4999-B12B-412B2DEB45C6}" dt="2025-12-28T16:45:07.843" v="2729" actId="1076"/>
          <ac:picMkLst>
            <pc:docMk/>
            <pc:sldMk cId="1782216785" sldId="277"/>
            <ac:picMk id="16" creationId="{58BF4017-1A16-CA75-7A5F-954B99358A5B}"/>
          </ac:picMkLst>
        </pc:picChg>
        <pc:picChg chg="add mod modCrop">
          <ac:chgData name="Peter Gladek" userId="889cb8531c4a3f3b" providerId="LiveId" clId="{BEAFB65F-A279-4999-B12B-412B2DEB45C6}" dt="2025-12-28T11:22:21.432" v="2728" actId="1076"/>
          <ac:picMkLst>
            <pc:docMk/>
            <pc:sldMk cId="1782216785" sldId="277"/>
            <ac:picMk id="17" creationId="{47813961-6991-7FE7-9BFD-3AB3B9DF98F7}"/>
          </ac:picMkLst>
        </pc:picChg>
      </pc:sldChg>
      <pc:sldChg chg="modSp new mod">
        <pc:chgData name="Peter Gladek" userId="889cb8531c4a3f3b" providerId="LiveId" clId="{BEAFB65F-A279-4999-B12B-412B2DEB45C6}" dt="2025-12-28T17:25:24.985" v="2965" actId="14100"/>
        <pc:sldMkLst>
          <pc:docMk/>
          <pc:sldMk cId="977855571" sldId="278"/>
        </pc:sldMkLst>
        <pc:spChg chg="mod">
          <ac:chgData name="Peter Gladek" userId="889cb8531c4a3f3b" providerId="LiveId" clId="{BEAFB65F-A279-4999-B12B-412B2DEB45C6}" dt="2025-12-28T16:52:25.585" v="2809" actId="20577"/>
          <ac:spMkLst>
            <pc:docMk/>
            <pc:sldMk cId="977855571" sldId="278"/>
            <ac:spMk id="2" creationId="{C7641A1A-06EB-F399-1D77-33A3A8501964}"/>
          </ac:spMkLst>
        </pc:spChg>
        <pc:spChg chg="mod">
          <ac:chgData name="Peter Gladek" userId="889cb8531c4a3f3b" providerId="LiveId" clId="{BEAFB65F-A279-4999-B12B-412B2DEB45C6}" dt="2025-12-28T17:25:24.985" v="2965" actId="14100"/>
          <ac:spMkLst>
            <pc:docMk/>
            <pc:sldMk cId="977855571" sldId="278"/>
            <ac:spMk id="3" creationId="{156C99F9-FBFE-6E2B-BA8E-9D54C34E7373}"/>
          </ac:spMkLst>
        </pc:spChg>
      </pc:sldChg>
      <pc:sldChg chg="addSp delSp modSp new mod">
        <pc:chgData name="Peter Gladek" userId="889cb8531c4a3f3b" providerId="LiveId" clId="{BEAFB65F-A279-4999-B12B-412B2DEB45C6}" dt="2025-12-28T17:21:49.787" v="2961" actId="1076"/>
        <pc:sldMkLst>
          <pc:docMk/>
          <pc:sldMk cId="1716000142" sldId="279"/>
        </pc:sldMkLst>
        <pc:spChg chg="mod">
          <ac:chgData name="Peter Gladek" userId="889cb8531c4a3f3b" providerId="LiveId" clId="{BEAFB65F-A279-4999-B12B-412B2DEB45C6}" dt="2025-12-28T16:57:10.252" v="2844" actId="20577"/>
          <ac:spMkLst>
            <pc:docMk/>
            <pc:sldMk cId="1716000142" sldId="279"/>
            <ac:spMk id="2" creationId="{112938D5-541E-1DDB-0C9D-21C697D4E5AE}"/>
          </ac:spMkLst>
        </pc:spChg>
        <pc:spChg chg="add del">
          <ac:chgData name="Peter Gladek" userId="889cb8531c4a3f3b" providerId="LiveId" clId="{BEAFB65F-A279-4999-B12B-412B2DEB45C6}" dt="2025-12-28T17:13:05.324" v="2890" actId="22"/>
          <ac:spMkLst>
            <pc:docMk/>
            <pc:sldMk cId="1716000142" sldId="279"/>
            <ac:spMk id="3" creationId="{22015E8F-A232-E95F-7DC2-E65DDF321A8A}"/>
          </ac:spMkLst>
        </pc:spChg>
        <pc:picChg chg="add del mod ord">
          <ac:chgData name="Peter Gladek" userId="889cb8531c4a3f3b" providerId="LiveId" clId="{BEAFB65F-A279-4999-B12B-412B2DEB45C6}" dt="2025-12-28T17:13:23.178" v="2901" actId="478"/>
          <ac:picMkLst>
            <pc:docMk/>
            <pc:sldMk cId="1716000142" sldId="279"/>
            <ac:picMk id="5" creationId="{10E14FBA-B665-3BFA-BAFC-467933E8EE1A}"/>
          </ac:picMkLst>
        </pc:picChg>
        <pc:picChg chg="add del mod">
          <ac:chgData name="Peter Gladek" userId="889cb8531c4a3f3b" providerId="LiveId" clId="{BEAFB65F-A279-4999-B12B-412B2DEB45C6}" dt="2025-12-28T17:13:15.571" v="2897" actId="478"/>
          <ac:picMkLst>
            <pc:docMk/>
            <pc:sldMk cId="1716000142" sldId="279"/>
            <ac:picMk id="7" creationId="{45351A3B-53AC-E3EB-B832-E7AFAFD17D9F}"/>
          </ac:picMkLst>
        </pc:picChg>
        <pc:picChg chg="add del mod ord">
          <ac:chgData name="Peter Gladek" userId="889cb8531c4a3f3b" providerId="LiveId" clId="{BEAFB65F-A279-4999-B12B-412B2DEB45C6}" dt="2025-12-28T17:19:46.762" v="2937" actId="478"/>
          <ac:picMkLst>
            <pc:docMk/>
            <pc:sldMk cId="1716000142" sldId="279"/>
            <ac:picMk id="9" creationId="{DF2AB0EC-8B5B-4D8B-8973-A2E37D7C9DB6}"/>
          </ac:picMkLst>
        </pc:picChg>
        <pc:picChg chg="add del mod">
          <ac:chgData name="Peter Gladek" userId="889cb8531c4a3f3b" providerId="LiveId" clId="{BEAFB65F-A279-4999-B12B-412B2DEB45C6}" dt="2025-12-28T17:11:51.656" v="2884" actId="478"/>
          <ac:picMkLst>
            <pc:docMk/>
            <pc:sldMk cId="1716000142" sldId="279"/>
            <ac:picMk id="11" creationId="{4EDCD487-CC20-335C-4873-19177EDB6F1B}"/>
          </ac:picMkLst>
        </pc:picChg>
        <pc:picChg chg="add del mod ord">
          <ac:chgData name="Peter Gladek" userId="889cb8531c4a3f3b" providerId="LiveId" clId="{BEAFB65F-A279-4999-B12B-412B2DEB45C6}" dt="2025-12-28T17:13:05.324" v="2890" actId="22"/>
          <ac:picMkLst>
            <pc:docMk/>
            <pc:sldMk cId="1716000142" sldId="279"/>
            <ac:picMk id="13" creationId="{8302B7A8-F24F-D1D9-0468-C7B794335720}"/>
          </ac:picMkLst>
        </pc:picChg>
        <pc:picChg chg="add del mod">
          <ac:chgData name="Peter Gladek" userId="889cb8531c4a3f3b" providerId="LiveId" clId="{BEAFB65F-A279-4999-B12B-412B2DEB45C6}" dt="2025-12-28T17:21:01.091" v="2949" actId="478"/>
          <ac:picMkLst>
            <pc:docMk/>
            <pc:sldMk cId="1716000142" sldId="279"/>
            <ac:picMk id="15" creationId="{69ECE0EF-9AA6-29EF-C064-D1A7606D2501}"/>
          </ac:picMkLst>
        </pc:picChg>
        <pc:picChg chg="add del mod">
          <ac:chgData name="Peter Gladek" userId="889cb8531c4a3f3b" providerId="LiveId" clId="{BEAFB65F-A279-4999-B12B-412B2DEB45C6}" dt="2025-12-28T17:18:17.070" v="2932" actId="478"/>
          <ac:picMkLst>
            <pc:docMk/>
            <pc:sldMk cId="1716000142" sldId="279"/>
            <ac:picMk id="17" creationId="{DF1E2DBA-F92C-2ADE-DB5C-3914265E0C87}"/>
          </ac:picMkLst>
        </pc:picChg>
        <pc:picChg chg="add del mod">
          <ac:chgData name="Peter Gladek" userId="889cb8531c4a3f3b" providerId="LiveId" clId="{BEAFB65F-A279-4999-B12B-412B2DEB45C6}" dt="2025-12-28T17:17:15.378" v="2922" actId="22"/>
          <ac:picMkLst>
            <pc:docMk/>
            <pc:sldMk cId="1716000142" sldId="279"/>
            <ac:picMk id="19" creationId="{152A7B1E-2077-6C98-605C-BEEDC1E801FF}"/>
          </ac:picMkLst>
        </pc:picChg>
        <pc:picChg chg="add mod">
          <ac:chgData name="Peter Gladek" userId="889cb8531c4a3f3b" providerId="LiveId" clId="{BEAFB65F-A279-4999-B12B-412B2DEB45C6}" dt="2025-12-28T17:21:49.787" v="2961" actId="1076"/>
          <ac:picMkLst>
            <pc:docMk/>
            <pc:sldMk cId="1716000142" sldId="279"/>
            <ac:picMk id="21" creationId="{A7884182-096C-1F64-E81F-DB4E35D16E3E}"/>
          </ac:picMkLst>
        </pc:picChg>
        <pc:picChg chg="add mod">
          <ac:chgData name="Peter Gladek" userId="889cb8531c4a3f3b" providerId="LiveId" clId="{BEAFB65F-A279-4999-B12B-412B2DEB45C6}" dt="2025-12-28T17:21:49.787" v="2961" actId="1076"/>
          <ac:picMkLst>
            <pc:docMk/>
            <pc:sldMk cId="1716000142" sldId="279"/>
            <ac:picMk id="23" creationId="{997D9F69-BB25-06C0-CFC2-E054606DDAE0}"/>
          </ac:picMkLst>
        </pc:picChg>
        <pc:picChg chg="add mod">
          <ac:chgData name="Peter Gladek" userId="889cb8531c4a3f3b" providerId="LiveId" clId="{BEAFB65F-A279-4999-B12B-412B2DEB45C6}" dt="2025-12-28T17:21:49.787" v="2961" actId="1076"/>
          <ac:picMkLst>
            <pc:docMk/>
            <pc:sldMk cId="1716000142" sldId="279"/>
            <ac:picMk id="25" creationId="{25A98F27-1F75-665F-34CF-7C945145F25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9673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merjava tr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31988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3198812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5800" y="1681163"/>
            <a:ext cx="3200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5800" y="2505075"/>
            <a:ext cx="3200400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28. 12. 2025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sp>
        <p:nvSpPr>
          <p:cNvPr id="13" name="Označba mesta besedila 4">
            <a:extLst>
              <a:ext uri="{FF2B5EF4-FFF2-40B4-BE49-F238E27FC236}">
                <a16:creationId xmlns:a16="http://schemas.microsoft.com/office/drawing/2014/main" id="{CDC440D2-1655-5DE1-290C-3BAAA81486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681163"/>
            <a:ext cx="32019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4" name="Označba mesta vsebine 5">
            <a:extLst>
              <a:ext uri="{FF2B5EF4-FFF2-40B4-BE49-F238E27FC236}">
                <a16:creationId xmlns:a16="http://schemas.microsoft.com/office/drawing/2014/main" id="{7D2244E9-419B-E36A-1E06-7A61F622EB1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53400" y="2505075"/>
            <a:ext cx="3201988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844962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5.png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sv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hyperlink" Target="https://www.24ur.com/novice/crna-kronika/vzrok-pozara-v-sparovi-pekarni-se-ni-znan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ol.net/novice/slovenija/v-pozaru-v-sparovem-skladiscu-za-40-milijonov-evrov-skode-680258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s://www.rtvslo.si/rtv365/arhiv/175182391?s=mmc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Osebnost gasilca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noProof="0" dirty="0"/>
              <a:t>Tečaj Pionir II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Motivi za prostovoljno delo</a:t>
            </a:r>
            <a:endParaRPr lang="de-DE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953" y="2817523"/>
            <a:ext cx="5692102" cy="320458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54" y="1893887"/>
            <a:ext cx="5155173" cy="289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7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7630BED-3428-8B12-9F80-F95EEAF4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Komunikacija v medijih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3FFB8B-58F0-578A-A713-6AB4A44F86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605963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3BF7138-E3AC-281D-8870-4AFE0866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Komunikacija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6ACEB9C9-D369-F96D-3504-F64532F19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Cilji komunikacije</a:t>
            </a:r>
          </a:p>
        </p:txBody>
      </p:sp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F361C86E-D73B-1ED9-92F6-29D92E516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dirty="0"/>
              <a:t>Vrste javnosti</a:t>
            </a:r>
          </a:p>
        </p:txBody>
      </p:sp>
      <p:sp>
        <p:nvSpPr>
          <p:cNvPr id="8" name="Označba mesta besedila 7">
            <a:extLst>
              <a:ext uri="{FF2B5EF4-FFF2-40B4-BE49-F238E27FC236}">
                <a16:creationId xmlns:a16="http://schemas.microsoft.com/office/drawing/2014/main" id="{D85859D5-970D-8BC0-444D-F6C94241FE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59949" y="1681163"/>
            <a:ext cx="3788890" cy="823912"/>
          </a:xfrm>
        </p:spPr>
        <p:txBody>
          <a:bodyPr/>
          <a:lstStyle/>
          <a:p>
            <a:r>
              <a:rPr lang="sl-SI" dirty="0"/>
              <a:t>Vrste dogodkov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C2CF3832-9ED9-4B19-7F75-87976ED7A1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Informiranje</a:t>
            </a:r>
          </a:p>
          <a:p>
            <a:r>
              <a:rPr lang="sl-SI" sz="2400" dirty="0"/>
              <a:t>Prepričevanje</a:t>
            </a:r>
          </a:p>
          <a:p>
            <a:r>
              <a:rPr lang="sl-SI" sz="2400" dirty="0"/>
              <a:t>Prepoznavnost</a:t>
            </a:r>
          </a:p>
        </p:txBody>
      </p:sp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94DAEE48-A3C1-03B5-96E6-4A4EC0B28F9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Splošna javnost</a:t>
            </a:r>
          </a:p>
          <a:p>
            <a:r>
              <a:rPr lang="sl-SI" sz="2400" dirty="0"/>
              <a:t>Ranljive skupine</a:t>
            </a:r>
          </a:p>
          <a:p>
            <a:r>
              <a:rPr lang="sl-SI" sz="2400" dirty="0"/>
              <a:t>Strokovna javnost</a:t>
            </a:r>
          </a:p>
        </p:txBody>
      </p:sp>
      <p:sp>
        <p:nvSpPr>
          <p:cNvPr id="11" name="Označba mesta vsebine 10">
            <a:extLst>
              <a:ext uri="{FF2B5EF4-FFF2-40B4-BE49-F238E27FC236}">
                <a16:creationId xmlns:a16="http://schemas.microsoft.com/office/drawing/2014/main" id="{2C3CBDC4-ED97-58B9-70F3-B89C4B9E19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59949" y="2505075"/>
            <a:ext cx="3788890" cy="3684588"/>
          </a:xfrm>
        </p:spPr>
        <p:txBody>
          <a:bodyPr>
            <a:normAutofit/>
          </a:bodyPr>
          <a:lstStyle/>
          <a:p>
            <a:r>
              <a:rPr lang="sl-SI" sz="2400" dirty="0"/>
              <a:t>Dogodki, ki predstavljajo delovanje gasilske organizacije</a:t>
            </a:r>
          </a:p>
          <a:p>
            <a:r>
              <a:rPr lang="sl-SI" sz="2400" dirty="0"/>
              <a:t>Dogodki, ki so zaznamovali javnost</a:t>
            </a:r>
          </a:p>
          <a:p>
            <a:r>
              <a:rPr lang="sl-SI" sz="2400" dirty="0"/>
              <a:t>Pojasnjevanje odločitev</a:t>
            </a:r>
          </a:p>
        </p:txBody>
      </p:sp>
    </p:spTree>
    <p:extLst>
      <p:ext uri="{BB962C8B-B14F-4D97-AF65-F5344CB8AC3E}">
        <p14:creationId xmlns:p14="http://schemas.microsoft.com/office/powerpoint/2010/main" val="3935415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slov 8">
            <a:extLst>
              <a:ext uri="{FF2B5EF4-FFF2-40B4-BE49-F238E27FC236}">
                <a16:creationId xmlns:a16="http://schemas.microsoft.com/office/drawing/2014/main" id="{A103718A-AC62-F4DF-277E-1679C51F2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Odgovorne osebe</a:t>
            </a:r>
          </a:p>
        </p:txBody>
      </p:sp>
      <p:sp>
        <p:nvSpPr>
          <p:cNvPr id="10" name="Označba mesta vsebine 9">
            <a:extLst>
              <a:ext uri="{FF2B5EF4-FFF2-40B4-BE49-F238E27FC236}">
                <a16:creationId xmlns:a16="http://schemas.microsoft.com/office/drawing/2014/main" id="{D12FC9A7-BA22-33B4-FC4B-12E0082DC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sl-SI" dirty="0"/>
              <a:t>Uradni predstavnik gasilske organizacije (navadno predsednik, tudi poveljnik ali druga oseba, odgovorna za stike z javnostmi)</a:t>
            </a:r>
          </a:p>
          <a:p>
            <a:pPr>
              <a:lnSpc>
                <a:spcPct val="120000"/>
              </a:lnSpc>
            </a:pPr>
            <a:r>
              <a:rPr lang="sl-SI" dirty="0"/>
              <a:t>Vodja intervencije ali medijski predstavnik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l-SI" b="1" dirty="0"/>
              <a:t>Gasilci brez pooblastila vodje intervencije, uradnega predstavnika ne smemo dajati izjav, pošiljati slik, fotografij, posnetkov intervencij.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l-SI" b="1" dirty="0"/>
              <a:t>To velja tudi za vaje in prireditve.</a:t>
            </a:r>
          </a:p>
        </p:txBody>
      </p:sp>
      <p:pic>
        <p:nvPicPr>
          <p:cNvPr id="13" name="Označba mesta vsebine 12">
            <a:extLst>
              <a:ext uri="{FF2B5EF4-FFF2-40B4-BE49-F238E27FC236}">
                <a16:creationId xmlns:a16="http://schemas.microsoft.com/office/drawing/2014/main" id="{D6F28B03-0869-CC8E-F146-ACD0E943CF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084"/>
          <a:stretch>
            <a:fillRect/>
          </a:stretch>
        </p:blipFill>
        <p:spPr>
          <a:xfrm>
            <a:off x="7099579" y="1538288"/>
            <a:ext cx="2933698" cy="2938631"/>
          </a:xfrm>
        </p:spPr>
      </p:pic>
      <p:pic>
        <p:nvPicPr>
          <p:cNvPr id="14" name="Označba mesta vsebine 12">
            <a:extLst>
              <a:ext uri="{FF2B5EF4-FFF2-40B4-BE49-F238E27FC236}">
                <a16:creationId xmlns:a16="http://schemas.microsoft.com/office/drawing/2014/main" id="{B656DBF2-C712-B4B1-A1A1-056E40E0B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084"/>
          <a:stretch>
            <a:fillRect/>
          </a:stretch>
        </p:blipFill>
        <p:spPr>
          <a:xfrm>
            <a:off x="5915027" y="1825625"/>
            <a:ext cx="2933697" cy="2938631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47813961-6991-7FE7-9BFD-3AB3B9DF98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625" r="49459"/>
          <a:stretch>
            <a:fillRect/>
          </a:stretch>
        </p:blipFill>
        <p:spPr>
          <a:xfrm>
            <a:off x="9071251" y="3222371"/>
            <a:ext cx="2933699" cy="2938631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58BF4017-1A16-CA75-7A5F-954B99358A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0084"/>
          <a:stretch>
            <a:fillRect/>
          </a:stretch>
        </p:blipFill>
        <p:spPr>
          <a:xfrm>
            <a:off x="7888425" y="3554244"/>
            <a:ext cx="2933699" cy="293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1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99EE955-137A-5F6A-3102-A047C5541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Klasični mediji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ADEE0FA6-CCAF-3473-0A41-646030800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11" name="Slika 10" descr="Slika, ki vsebuje besede oblačila, besedilo, obleka, vozilo&#10;&#10;Vsebina, ustvarjena z UI, morda ni pravilna.">
            <a:hlinkClick r:id="rId2"/>
            <a:extLst>
              <a:ext uri="{FF2B5EF4-FFF2-40B4-BE49-F238E27FC236}">
                <a16:creationId xmlns:a16="http://schemas.microsoft.com/office/drawing/2014/main" id="{4EB1A87A-59F2-AA0B-FCCE-9AB57DA73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12" y="1729983"/>
            <a:ext cx="4586869" cy="25652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Slika 8" descr="Slika, ki vsebuje besede oblačila, oseba, gasilec, reševalna služba&#10;&#10;Vsebina, ustvarjena z UI, morda ni pravilna.">
            <a:hlinkClick r:id="rId4"/>
            <a:extLst>
              <a:ext uri="{FF2B5EF4-FFF2-40B4-BE49-F238E27FC236}">
                <a16:creationId xmlns:a16="http://schemas.microsoft.com/office/drawing/2014/main" id="{C1B2C1E0-BC8C-0AA9-1A49-A667BE1BA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936" y="4491755"/>
            <a:ext cx="3257550" cy="18201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Slika 12" descr="Slika, ki vsebuje besede besedilo, posnetek zaslona, nebo, reklamni pano&#10;&#10;Vsebina, ustvarjena z UI, morda ni pravilna.">
            <a:hlinkClick r:id="rId6"/>
            <a:extLst>
              <a:ext uri="{FF2B5EF4-FFF2-40B4-BE49-F238E27FC236}">
                <a16:creationId xmlns:a16="http://schemas.microsoft.com/office/drawing/2014/main" id="{F12F69B6-A8E6-3E65-9C26-4186B047B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9795" y="2146607"/>
            <a:ext cx="3875570" cy="38704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Slika 14" descr="Slika, ki vsebuje besede besedilo, časopis, človeški obraz, novice&#10;&#10;Vsebina, ustvarjena z UI, morda ni pravilna.">
            <a:extLst>
              <a:ext uri="{FF2B5EF4-FFF2-40B4-BE49-F238E27FC236}">
                <a16:creationId xmlns:a16="http://schemas.microsoft.com/office/drawing/2014/main" id="{B8BAA548-B80B-5E0F-4B99-73112A5934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1174" y="1729983"/>
            <a:ext cx="3225395" cy="50009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417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2938D5-541E-1DDB-0C9D-21C697D4E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Družbena omrežja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2015E8F-A232-E95F-7DC2-E65DDF321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21" name="Slika 20" descr="Slika, ki vsebuje besede besedilo, vozilo, kopensko vozilo, prevoz&#10;&#10;Vsebina, ustvarjena z UI, morda ni pravilna.">
            <a:extLst>
              <a:ext uri="{FF2B5EF4-FFF2-40B4-BE49-F238E27FC236}">
                <a16:creationId xmlns:a16="http://schemas.microsoft.com/office/drawing/2014/main" id="{A7884182-096C-1F64-E81F-DB4E35D16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17" y="2055311"/>
            <a:ext cx="3318537" cy="42003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Slika 22" descr="Slika, ki vsebuje besede besedilo, vozilo, kopensko vozilo, gasilec&#10;&#10;Vsebina, ustvarjena z UI, morda ni pravilna.">
            <a:extLst>
              <a:ext uri="{FF2B5EF4-FFF2-40B4-BE49-F238E27FC236}">
                <a16:creationId xmlns:a16="http://schemas.microsoft.com/office/drawing/2014/main" id="{997D9F69-BB25-06C0-CFC2-E054606DD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512" y="1690688"/>
            <a:ext cx="3141721" cy="49296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Slika 24" descr="Slika, ki vsebuje besede besedilo, človeški obraz, čelada, posnetek zaslona&#10;&#10;Vsebina, ustvarjena z UI, morda ni pravilna.">
            <a:extLst>
              <a:ext uri="{FF2B5EF4-FFF2-40B4-BE49-F238E27FC236}">
                <a16:creationId xmlns:a16="http://schemas.microsoft.com/office/drawing/2014/main" id="{25A98F27-1F75-665F-34CF-7C945145F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081" y="1493267"/>
            <a:ext cx="3010404" cy="5324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16000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05A9C31-F3CF-5FA5-D137-4C5893889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Družbena omrežja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072908C-591B-87DE-353F-614E3B8B8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" name="Slika 4" descr="Slika, ki vsebuje besede besedilo, kopensko vozilo, vozilo, na prostem&#10;&#10;Vsebina, ustvarjena z UI, morda ni pravilna.">
            <a:extLst>
              <a:ext uri="{FF2B5EF4-FFF2-40B4-BE49-F238E27FC236}">
                <a16:creationId xmlns:a16="http://schemas.microsoft.com/office/drawing/2014/main" id="{0D1EC48D-3004-9C0B-C086-EF3363A80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7098" y="1580584"/>
            <a:ext cx="2841757" cy="5072382"/>
          </a:xfrm>
          <a:prstGeom prst="rect">
            <a:avLst/>
          </a:prstGeom>
        </p:spPr>
      </p:pic>
      <p:pic>
        <p:nvPicPr>
          <p:cNvPr id="7" name="Slika 6" descr="Slika, ki vsebuje besede besedilo, posnetek zaslona, večpredstavnostna programska oprema, programska oprema&#10;&#10;Vsebina, ustvarjena z UI, morda ni pravilna.">
            <a:extLst>
              <a:ext uri="{FF2B5EF4-FFF2-40B4-BE49-F238E27FC236}">
                <a16:creationId xmlns:a16="http://schemas.microsoft.com/office/drawing/2014/main" id="{36391B7D-5F96-C1DC-EA8B-CA50A2614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" b="9930"/>
          <a:stretch>
            <a:fillRect/>
          </a:stretch>
        </p:blipFill>
        <p:spPr>
          <a:xfrm>
            <a:off x="8111832" y="2026154"/>
            <a:ext cx="2392716" cy="4181243"/>
          </a:xfrm>
          <a:prstGeom prst="rect">
            <a:avLst/>
          </a:prstGeom>
        </p:spPr>
      </p:pic>
      <p:pic>
        <p:nvPicPr>
          <p:cNvPr id="9" name="Slika 8" descr="Slika, ki vsebuje besede besedilo, nebo, avto, posnetek zaslona&#10;&#10;Vsebina, ustvarjena z UI, morda ni pravilna.">
            <a:extLst>
              <a:ext uri="{FF2B5EF4-FFF2-40B4-BE49-F238E27FC236}">
                <a16:creationId xmlns:a16="http://schemas.microsoft.com/office/drawing/2014/main" id="{234F42F6-1DBB-A63B-7B34-4BCE7521A4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8" b="8936"/>
          <a:stretch>
            <a:fillRect/>
          </a:stretch>
        </p:blipFill>
        <p:spPr>
          <a:xfrm>
            <a:off x="1853999" y="2026154"/>
            <a:ext cx="2373411" cy="418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50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7641A1A-06EB-F399-1D77-33A3A8501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Pravila uporabe </a:t>
            </a:r>
            <a:br>
              <a:rPr lang="sl-SI" dirty="0"/>
            </a:br>
            <a:r>
              <a:rPr lang="sl-SI" dirty="0"/>
              <a:t>družbenih omrežij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56C99F9-FBFE-6E2B-BA8E-9D54C34E7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299"/>
            <a:ext cx="10515600" cy="37766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t-BR" dirty="0"/>
              <a:t>Obnašajmo se tako, kot želimo, da se drugi obnašajo do na</a:t>
            </a:r>
            <a:r>
              <a:rPr lang="sl-SI" dirty="0"/>
              <a:t>s.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Česar ne bi izrekli iz oči v oči, tega ne napišemo.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Ne objavljamo fotografij brez dovoljenja oseb, ki so na njej.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Ne širimo sporočil, fotografij, posnetkov, ki nekomu škodijo.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Ne uporabljamo sovražnega govora.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Ne govorimo v imenu drugega, ampak le v svojem imenu.</a:t>
            </a:r>
          </a:p>
        </p:txBody>
      </p:sp>
    </p:spTree>
    <p:extLst>
      <p:ext uri="{BB962C8B-B14F-4D97-AF65-F5344CB8AC3E}">
        <p14:creationId xmlns:p14="http://schemas.microsoft.com/office/powerpoint/2010/main" val="977855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07710C5B-B227-C1DA-A1C3-937252A32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Motivacija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D24DF3D9-D3CE-23A1-C438-1897E6013A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423047067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2199</TotalTime>
  <Words>183</Words>
  <Application>Microsoft Office PowerPoint</Application>
  <PresentationFormat>Širokozaslonsko</PresentationFormat>
  <Paragraphs>36</Paragraphs>
  <Slides>10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10</vt:i4>
      </vt:variant>
    </vt:vector>
  </HeadingPairs>
  <TitlesOfParts>
    <vt:vector size="15" baseType="lpstr">
      <vt:lpstr>Aptos</vt:lpstr>
      <vt:lpstr>Arial</vt:lpstr>
      <vt:lpstr>Georgia</vt:lpstr>
      <vt:lpstr>Vsebina</vt:lpstr>
      <vt:lpstr>Naslovi</vt:lpstr>
      <vt:lpstr>Osebnost gasilca</vt:lpstr>
      <vt:lpstr>Komunikacija v medijih</vt:lpstr>
      <vt:lpstr>Komunikacija</vt:lpstr>
      <vt:lpstr>Odgovorne osebe</vt:lpstr>
      <vt:lpstr>Klasični mediji</vt:lpstr>
      <vt:lpstr>Družbena omrežja</vt:lpstr>
      <vt:lpstr>Družbena omrežja</vt:lpstr>
      <vt:lpstr>Pravila uporabe  družbenih omrežij</vt:lpstr>
      <vt:lpstr>Motivacija</vt:lpstr>
      <vt:lpstr>Motivi za prostovoljno delo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Osebnost gasilca</dc:title>
  <dc:creator>Peter Gladek</dc:creator>
  <cp:lastModifiedBy>Peter Gladek</cp:lastModifiedBy>
  <cp:revision>8</cp:revision>
  <dcterms:created xsi:type="dcterms:W3CDTF">2025-10-18T17:41:36Z</dcterms:created>
  <dcterms:modified xsi:type="dcterms:W3CDTF">2025-12-28T17:25:36Z</dcterms:modified>
</cp:coreProperties>
</file>