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1"/>
  </p:notesMasterIdLst>
  <p:sldIdLst>
    <p:sldId id="258" r:id="rId3"/>
    <p:sldId id="260" r:id="rId4"/>
    <p:sldId id="281" r:id="rId5"/>
    <p:sldId id="256" r:id="rId6"/>
    <p:sldId id="280" r:id="rId7"/>
    <p:sldId id="273" r:id="rId8"/>
    <p:sldId id="283" r:id="rId9"/>
    <p:sldId id="284" r:id="rId10"/>
    <p:sldId id="290" r:id="rId11"/>
    <p:sldId id="289" r:id="rId12"/>
    <p:sldId id="286" r:id="rId13"/>
    <p:sldId id="285" r:id="rId14"/>
    <p:sldId id="282" r:id="rId15"/>
    <p:sldId id="287" r:id="rId16"/>
    <p:sldId id="288" r:id="rId17"/>
    <p:sldId id="291" r:id="rId18"/>
    <p:sldId id="292" r:id="rId19"/>
    <p:sldId id="293" r:id="rId20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dstavitev predmeta" id="{D11DD820-D421-4F83-9323-EDE26860DBB2}">
          <p14:sldIdLst>
            <p14:sldId id="258"/>
          </p14:sldIdLst>
        </p14:section>
        <p14:section name="Poglavje 1" id="{4AAD0B3B-E77D-4845-82E5-4ADA1648EE61}">
          <p14:sldIdLst>
            <p14:sldId id="260"/>
            <p14:sldId id="281"/>
            <p14:sldId id="256"/>
            <p14:sldId id="280"/>
          </p14:sldIdLst>
        </p14:section>
        <p14:section name="Poglavje 2" id="{48FF336F-B727-4D7A-B5EB-B7CC8BE127E9}">
          <p14:sldIdLst>
            <p14:sldId id="273"/>
            <p14:sldId id="283"/>
            <p14:sldId id="284"/>
            <p14:sldId id="290"/>
          </p14:sldIdLst>
        </p14:section>
        <p14:section name="Poglavje 3" id="{075F3911-5A1A-4E0D-828B-F7C8A84CA29E}">
          <p14:sldIdLst>
            <p14:sldId id="289"/>
            <p14:sldId id="286"/>
            <p14:sldId id="285"/>
            <p14:sldId id="282"/>
            <p14:sldId id="287"/>
            <p14:sldId id="288"/>
            <p14:sldId id="291"/>
            <p14:sldId id="292"/>
            <p14:sldId id="293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4826"/>
    <a:srgbClr val="8989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4260AC-5D73-49B8-B22D-8616E4DA862E}" v="133" dt="2025-11-04T22:53:54.1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2" autoAdjust="0"/>
    <p:restoredTop sz="94660"/>
  </p:normalViewPr>
  <p:slideViewPr>
    <p:cSldViewPr snapToGrid="0">
      <p:cViewPr varScale="1">
        <p:scale>
          <a:sx n="88" d="100"/>
          <a:sy n="88" d="100"/>
        </p:scale>
        <p:origin x="44" y="6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289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microsoft.com/office/2016/11/relationships/changesInfo" Target="changesInfos/changesInfo1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er Gladek" userId="889cb8531c4a3f3b" providerId="LiveId" clId="{BEAFB65F-A279-4999-B12B-412B2DEB45C6}"/>
    <pc:docChg chg="undo redo custSel addSld delSld modSld sldOrd addSection delSection modSection">
      <pc:chgData name="Peter Gladek" userId="889cb8531c4a3f3b" providerId="LiveId" clId="{BEAFB65F-A279-4999-B12B-412B2DEB45C6}" dt="2025-11-04T23:38:03.217" v="2365" actId="20577"/>
      <pc:docMkLst>
        <pc:docMk/>
      </pc:docMkLst>
      <pc:sldChg chg="addSp modSp mod">
        <pc:chgData name="Peter Gladek" userId="889cb8531c4a3f3b" providerId="LiveId" clId="{BEAFB65F-A279-4999-B12B-412B2DEB45C6}" dt="2025-11-04T22:53:47.493" v="2346" actId="1076"/>
        <pc:sldMkLst>
          <pc:docMk/>
          <pc:sldMk cId="3181744601" sldId="256"/>
        </pc:sldMkLst>
        <pc:spChg chg="mod">
          <ac:chgData name="Peter Gladek" userId="889cb8531c4a3f3b" providerId="LiveId" clId="{BEAFB65F-A279-4999-B12B-412B2DEB45C6}" dt="2025-11-04T17:26:17.363" v="585" actId="20577"/>
          <ac:spMkLst>
            <pc:docMk/>
            <pc:sldMk cId="3181744601" sldId="256"/>
            <ac:spMk id="4" creationId="{A1704D6E-A88A-ABB9-02F2-8031A29B1AD2}"/>
          </ac:spMkLst>
        </pc:spChg>
        <pc:spChg chg="mod">
          <ac:chgData name="Peter Gladek" userId="889cb8531c4a3f3b" providerId="LiveId" clId="{BEAFB65F-A279-4999-B12B-412B2DEB45C6}" dt="2025-11-04T17:28:20.401" v="948" actId="20577"/>
          <ac:spMkLst>
            <pc:docMk/>
            <pc:sldMk cId="3181744601" sldId="256"/>
            <ac:spMk id="5" creationId="{68D93877-9FC8-EBB3-A053-D092BBC2E704}"/>
          </ac:spMkLst>
        </pc:spChg>
        <pc:picChg chg="add mod">
          <ac:chgData name="Peter Gladek" userId="889cb8531c4a3f3b" providerId="LiveId" clId="{BEAFB65F-A279-4999-B12B-412B2DEB45C6}" dt="2025-11-04T22:53:47.493" v="2346" actId="1076"/>
          <ac:picMkLst>
            <pc:docMk/>
            <pc:sldMk cId="3181744601" sldId="256"/>
            <ac:picMk id="3" creationId="{E67260C1-7B5B-3D41-8A12-E9201FEBE119}"/>
          </ac:picMkLst>
        </pc:picChg>
      </pc:sldChg>
      <pc:sldChg chg="modSp mod">
        <pc:chgData name="Peter Gladek" userId="889cb8531c4a3f3b" providerId="LiveId" clId="{BEAFB65F-A279-4999-B12B-412B2DEB45C6}" dt="2025-11-04T17:12:53.701" v="468" actId="20577"/>
        <pc:sldMkLst>
          <pc:docMk/>
          <pc:sldMk cId="763337593" sldId="258"/>
        </pc:sldMkLst>
        <pc:spChg chg="mod">
          <ac:chgData name="Peter Gladek" userId="889cb8531c4a3f3b" providerId="LiveId" clId="{BEAFB65F-A279-4999-B12B-412B2DEB45C6}" dt="2025-11-04T17:12:53.701" v="468" actId="20577"/>
          <ac:spMkLst>
            <pc:docMk/>
            <pc:sldMk cId="763337593" sldId="258"/>
            <ac:spMk id="2" creationId="{07AFB828-22CE-84AE-1FF4-EDC0D22EF082}"/>
          </ac:spMkLst>
        </pc:spChg>
        <pc:spChg chg="mod">
          <ac:chgData name="Peter Gladek" userId="889cb8531c4a3f3b" providerId="LiveId" clId="{BEAFB65F-A279-4999-B12B-412B2DEB45C6}" dt="2025-10-20T21:57:21.014" v="140" actId="790"/>
          <ac:spMkLst>
            <pc:docMk/>
            <pc:sldMk cId="763337593" sldId="258"/>
            <ac:spMk id="3" creationId="{246C1507-397F-315E-D4FB-121758FBFED3}"/>
          </ac:spMkLst>
        </pc:spChg>
      </pc:sldChg>
      <pc:sldChg chg="modSp mod">
        <pc:chgData name="Peter Gladek" userId="889cb8531c4a3f3b" providerId="LiveId" clId="{BEAFB65F-A279-4999-B12B-412B2DEB45C6}" dt="2025-11-04T21:05:13.223" v="1710" actId="20577"/>
        <pc:sldMkLst>
          <pc:docMk/>
          <pc:sldMk cId="2032304076" sldId="260"/>
        </pc:sldMkLst>
        <pc:spChg chg="mod">
          <ac:chgData name="Peter Gladek" userId="889cb8531c4a3f3b" providerId="LiveId" clId="{BEAFB65F-A279-4999-B12B-412B2DEB45C6}" dt="2025-11-04T21:05:13.223" v="1710" actId="20577"/>
          <ac:spMkLst>
            <pc:docMk/>
            <pc:sldMk cId="2032304076" sldId="260"/>
            <ac:spMk id="2" creationId="{993FB623-D435-0B96-8FEA-D9AB32DA9025}"/>
          </ac:spMkLst>
        </pc:spChg>
        <pc:spChg chg="mod">
          <ac:chgData name="Peter Gladek" userId="889cb8531c4a3f3b" providerId="LiveId" clId="{BEAFB65F-A279-4999-B12B-412B2DEB45C6}" dt="2025-10-20T21:57:21.014" v="140" actId="790"/>
          <ac:spMkLst>
            <pc:docMk/>
            <pc:sldMk cId="2032304076" sldId="260"/>
            <ac:spMk id="3" creationId="{435CAE45-A5DA-A1D1-3F2B-6B03113A3A32}"/>
          </ac:spMkLst>
        </pc:spChg>
      </pc:sldChg>
      <pc:sldChg chg="modSp del mod">
        <pc:chgData name="Peter Gladek" userId="889cb8531c4a3f3b" providerId="LiveId" clId="{BEAFB65F-A279-4999-B12B-412B2DEB45C6}" dt="2025-11-04T18:06:47.842" v="1421" actId="47"/>
        <pc:sldMkLst>
          <pc:docMk/>
          <pc:sldMk cId="2705730959" sldId="261"/>
        </pc:sldMkLst>
      </pc:sldChg>
      <pc:sldChg chg="addSp modSp del mod">
        <pc:chgData name="Peter Gladek" userId="889cb8531c4a3f3b" providerId="LiveId" clId="{BEAFB65F-A279-4999-B12B-412B2DEB45C6}" dt="2025-11-04T18:06:47.842" v="1421" actId="47"/>
        <pc:sldMkLst>
          <pc:docMk/>
          <pc:sldMk cId="4090543311" sldId="262"/>
        </pc:sldMkLst>
      </pc:sldChg>
      <pc:sldChg chg="modSp del mod">
        <pc:chgData name="Peter Gladek" userId="889cb8531c4a3f3b" providerId="LiveId" clId="{BEAFB65F-A279-4999-B12B-412B2DEB45C6}" dt="2025-11-04T18:06:47.842" v="1421" actId="47"/>
        <pc:sldMkLst>
          <pc:docMk/>
          <pc:sldMk cId="3699461265" sldId="263"/>
        </pc:sldMkLst>
      </pc:sldChg>
      <pc:sldChg chg="modSp del mod">
        <pc:chgData name="Peter Gladek" userId="889cb8531c4a3f3b" providerId="LiveId" clId="{BEAFB65F-A279-4999-B12B-412B2DEB45C6}" dt="2025-11-04T18:06:47.842" v="1421" actId="47"/>
        <pc:sldMkLst>
          <pc:docMk/>
          <pc:sldMk cId="3500612220" sldId="264"/>
        </pc:sldMkLst>
      </pc:sldChg>
      <pc:sldChg chg="modSp del mod">
        <pc:chgData name="Peter Gladek" userId="889cb8531c4a3f3b" providerId="LiveId" clId="{BEAFB65F-A279-4999-B12B-412B2DEB45C6}" dt="2025-11-04T18:06:47.842" v="1421" actId="47"/>
        <pc:sldMkLst>
          <pc:docMk/>
          <pc:sldMk cId="2303601428" sldId="265"/>
        </pc:sldMkLst>
      </pc:sldChg>
      <pc:sldChg chg="addSp delSp modSp del mod">
        <pc:chgData name="Peter Gladek" userId="889cb8531c4a3f3b" providerId="LiveId" clId="{BEAFB65F-A279-4999-B12B-412B2DEB45C6}" dt="2025-11-04T18:06:47.842" v="1421" actId="47"/>
        <pc:sldMkLst>
          <pc:docMk/>
          <pc:sldMk cId="2311049490" sldId="266"/>
        </pc:sldMkLst>
      </pc:sldChg>
      <pc:sldChg chg="addSp delSp modSp del mod">
        <pc:chgData name="Peter Gladek" userId="889cb8531c4a3f3b" providerId="LiveId" clId="{BEAFB65F-A279-4999-B12B-412B2DEB45C6}" dt="2025-11-04T18:06:47.842" v="1421" actId="47"/>
        <pc:sldMkLst>
          <pc:docMk/>
          <pc:sldMk cId="280436021" sldId="270"/>
        </pc:sldMkLst>
      </pc:sldChg>
      <pc:sldChg chg="addSp delSp modSp del mod">
        <pc:chgData name="Peter Gladek" userId="889cb8531c4a3f3b" providerId="LiveId" clId="{BEAFB65F-A279-4999-B12B-412B2DEB45C6}" dt="2025-11-04T18:06:47.842" v="1421" actId="47"/>
        <pc:sldMkLst>
          <pc:docMk/>
          <pc:sldMk cId="3613322139" sldId="271"/>
        </pc:sldMkLst>
      </pc:sldChg>
      <pc:sldChg chg="addSp delSp modSp del mod">
        <pc:chgData name="Peter Gladek" userId="889cb8531c4a3f3b" providerId="LiveId" clId="{BEAFB65F-A279-4999-B12B-412B2DEB45C6}" dt="2025-11-04T18:06:47.842" v="1421" actId="47"/>
        <pc:sldMkLst>
          <pc:docMk/>
          <pc:sldMk cId="3605551087" sldId="272"/>
        </pc:sldMkLst>
      </pc:sldChg>
      <pc:sldChg chg="modSp add mod">
        <pc:chgData name="Peter Gladek" userId="889cb8531c4a3f3b" providerId="LiveId" clId="{BEAFB65F-A279-4999-B12B-412B2DEB45C6}" dt="2025-11-04T21:40:16.547" v="1929" actId="20577"/>
        <pc:sldMkLst>
          <pc:docMk/>
          <pc:sldMk cId="3673950786" sldId="273"/>
        </pc:sldMkLst>
        <pc:spChg chg="mod">
          <ac:chgData name="Peter Gladek" userId="889cb8531c4a3f3b" providerId="LiveId" clId="{BEAFB65F-A279-4999-B12B-412B2DEB45C6}" dt="2025-11-04T21:40:16.547" v="1929" actId="20577"/>
          <ac:spMkLst>
            <pc:docMk/>
            <pc:sldMk cId="3673950786" sldId="273"/>
            <ac:spMk id="2" creationId="{DC9FB57A-1A3C-DF50-EC5C-81A2A82ADDC5}"/>
          </ac:spMkLst>
        </pc:spChg>
        <pc:spChg chg="mod">
          <ac:chgData name="Peter Gladek" userId="889cb8531c4a3f3b" providerId="LiveId" clId="{BEAFB65F-A279-4999-B12B-412B2DEB45C6}" dt="2025-10-24T18:09:44.972" v="427" actId="20577"/>
          <ac:spMkLst>
            <pc:docMk/>
            <pc:sldMk cId="3673950786" sldId="273"/>
            <ac:spMk id="3" creationId="{39C81903-CB11-861F-9452-C072C4782C4A}"/>
          </ac:spMkLst>
        </pc:spChg>
      </pc:sldChg>
      <pc:sldChg chg="addSp delSp modSp add del mod replId">
        <pc:chgData name="Peter Gladek" userId="889cb8531c4a3f3b" providerId="LiveId" clId="{BEAFB65F-A279-4999-B12B-412B2DEB45C6}" dt="2025-11-04T18:02:04.987" v="1240" actId="47"/>
        <pc:sldMkLst>
          <pc:docMk/>
          <pc:sldMk cId="815164856" sldId="274"/>
        </pc:sldMkLst>
        <pc:spChg chg="add mod">
          <ac:chgData name="Peter Gladek" userId="889cb8531c4a3f3b" providerId="LiveId" clId="{BEAFB65F-A279-4999-B12B-412B2DEB45C6}" dt="2025-11-04T18:01:54.772" v="1237" actId="478"/>
          <ac:spMkLst>
            <pc:docMk/>
            <pc:sldMk cId="815164856" sldId="274"/>
            <ac:spMk id="3" creationId="{F8A3DE1B-6F9A-BC19-FC5D-B5029F283AFF}"/>
          </ac:spMkLst>
        </pc:spChg>
        <pc:spChg chg="del mod">
          <ac:chgData name="Peter Gladek" userId="889cb8531c4a3f3b" providerId="LiveId" clId="{BEAFB65F-A279-4999-B12B-412B2DEB45C6}" dt="2025-11-04T18:01:54.772" v="1237" actId="478"/>
          <ac:spMkLst>
            <pc:docMk/>
            <pc:sldMk cId="815164856" sldId="274"/>
            <ac:spMk id="4" creationId="{C857B5E9-0715-0411-4EF5-CD0F09322803}"/>
          </ac:spMkLst>
        </pc:spChg>
        <pc:spChg chg="add mod">
          <ac:chgData name="Peter Gladek" userId="889cb8531c4a3f3b" providerId="LiveId" clId="{BEAFB65F-A279-4999-B12B-412B2DEB45C6}" dt="2025-11-04T18:01:54.772" v="1237" actId="478"/>
          <ac:spMkLst>
            <pc:docMk/>
            <pc:sldMk cId="815164856" sldId="274"/>
            <ac:spMk id="6" creationId="{D4D37F6B-D8E7-F0B8-7497-F7458B263F73}"/>
          </ac:spMkLst>
        </pc:spChg>
        <pc:spChg chg="add mod">
          <ac:chgData name="Peter Gladek" userId="889cb8531c4a3f3b" providerId="LiveId" clId="{BEAFB65F-A279-4999-B12B-412B2DEB45C6}" dt="2025-11-04T18:02:02.026" v="1239"/>
          <ac:spMkLst>
            <pc:docMk/>
            <pc:sldMk cId="815164856" sldId="274"/>
            <ac:spMk id="7" creationId="{D09A3C54-3E27-34F5-A7D3-375BA675E1E8}"/>
          </ac:spMkLst>
        </pc:spChg>
        <pc:spChg chg="add mod">
          <ac:chgData name="Peter Gladek" userId="889cb8531c4a3f3b" providerId="LiveId" clId="{BEAFB65F-A279-4999-B12B-412B2DEB45C6}" dt="2025-11-04T18:02:02.026" v="1239"/>
          <ac:spMkLst>
            <pc:docMk/>
            <pc:sldMk cId="815164856" sldId="274"/>
            <ac:spMk id="8" creationId="{240196D7-18D7-32BF-F099-14CA216E1D72}"/>
          </ac:spMkLst>
        </pc:spChg>
        <pc:picChg chg="add del mod">
          <ac:chgData name="Peter Gladek" userId="889cb8531c4a3f3b" providerId="LiveId" clId="{BEAFB65F-A279-4999-B12B-412B2DEB45C6}" dt="2025-11-04T18:01:54.772" v="1237" actId="478"/>
          <ac:picMkLst>
            <pc:docMk/>
            <pc:sldMk cId="815164856" sldId="274"/>
            <ac:picMk id="9" creationId="{F39B484A-40AD-2921-2B16-3EFF2FA5FD3E}"/>
          </ac:picMkLst>
        </pc:picChg>
        <pc:picChg chg="add mod">
          <ac:chgData name="Peter Gladek" userId="889cb8531c4a3f3b" providerId="LiveId" clId="{BEAFB65F-A279-4999-B12B-412B2DEB45C6}" dt="2025-11-04T18:01:55.198" v="1238"/>
          <ac:picMkLst>
            <pc:docMk/>
            <pc:sldMk cId="815164856" sldId="274"/>
            <ac:picMk id="10" creationId="{A5429355-B455-685F-E18E-C5D636EB2715}"/>
          </ac:picMkLst>
        </pc:picChg>
        <pc:picChg chg="add mod">
          <ac:chgData name="Peter Gladek" userId="889cb8531c4a3f3b" providerId="LiveId" clId="{BEAFB65F-A279-4999-B12B-412B2DEB45C6}" dt="2025-11-04T18:01:55.198" v="1238"/>
          <ac:picMkLst>
            <pc:docMk/>
            <pc:sldMk cId="815164856" sldId="274"/>
            <ac:picMk id="11" creationId="{FC141C4F-C4D2-EDFE-8167-CE1DC2257F99}"/>
          </ac:picMkLst>
        </pc:picChg>
      </pc:sldChg>
      <pc:sldChg chg="addSp delSp modSp add del mod">
        <pc:chgData name="Peter Gladek" userId="889cb8531c4a3f3b" providerId="LiveId" clId="{BEAFB65F-A279-4999-B12B-412B2DEB45C6}" dt="2025-11-04T18:06:47.842" v="1421" actId="47"/>
        <pc:sldMkLst>
          <pc:docMk/>
          <pc:sldMk cId="2646066551" sldId="275"/>
        </pc:sldMkLst>
      </pc:sldChg>
      <pc:sldChg chg="addSp delSp modSp add del mod">
        <pc:chgData name="Peter Gladek" userId="889cb8531c4a3f3b" providerId="LiveId" clId="{BEAFB65F-A279-4999-B12B-412B2DEB45C6}" dt="2025-11-04T18:06:47.842" v="1421" actId="47"/>
        <pc:sldMkLst>
          <pc:docMk/>
          <pc:sldMk cId="3526816293" sldId="276"/>
        </pc:sldMkLst>
      </pc:sldChg>
      <pc:sldChg chg="addSp modSp new del mod">
        <pc:chgData name="Peter Gladek" userId="889cb8531c4a3f3b" providerId="LiveId" clId="{BEAFB65F-A279-4999-B12B-412B2DEB45C6}" dt="2025-11-04T18:06:47.842" v="1421" actId="47"/>
        <pc:sldMkLst>
          <pc:docMk/>
          <pc:sldMk cId="2119417316" sldId="277"/>
        </pc:sldMkLst>
      </pc:sldChg>
      <pc:sldChg chg="addSp delSp modSp add del mod ord">
        <pc:chgData name="Peter Gladek" userId="889cb8531c4a3f3b" providerId="LiveId" clId="{BEAFB65F-A279-4999-B12B-412B2DEB45C6}" dt="2025-11-04T18:06:47.842" v="1421" actId="47"/>
        <pc:sldMkLst>
          <pc:docMk/>
          <pc:sldMk cId="2297415726" sldId="278"/>
        </pc:sldMkLst>
      </pc:sldChg>
      <pc:sldChg chg="modSp new del mod">
        <pc:chgData name="Peter Gladek" userId="889cb8531c4a3f3b" providerId="LiveId" clId="{BEAFB65F-A279-4999-B12B-412B2DEB45C6}" dt="2025-11-04T17:30:12.188" v="1005" actId="47"/>
        <pc:sldMkLst>
          <pc:docMk/>
          <pc:sldMk cId="498973393" sldId="279"/>
        </pc:sldMkLst>
        <pc:spChg chg="mod">
          <ac:chgData name="Peter Gladek" userId="889cb8531c4a3f3b" providerId="LiveId" clId="{BEAFB65F-A279-4999-B12B-412B2DEB45C6}" dt="2025-11-04T17:28:42.046" v="1002" actId="20577"/>
          <ac:spMkLst>
            <pc:docMk/>
            <pc:sldMk cId="498973393" sldId="279"/>
            <ac:spMk id="2" creationId="{B4320277-CC15-6249-288B-4088242FEC23}"/>
          </ac:spMkLst>
        </pc:spChg>
      </pc:sldChg>
      <pc:sldChg chg="addSp modSp new mod">
        <pc:chgData name="Peter Gladek" userId="889cb8531c4a3f3b" providerId="LiveId" clId="{BEAFB65F-A279-4999-B12B-412B2DEB45C6}" dt="2025-11-04T22:54:17.974" v="2355" actId="1076"/>
        <pc:sldMkLst>
          <pc:docMk/>
          <pc:sldMk cId="2780150573" sldId="280"/>
        </pc:sldMkLst>
        <pc:spChg chg="mod">
          <ac:chgData name="Peter Gladek" userId="889cb8531c4a3f3b" providerId="LiveId" clId="{BEAFB65F-A279-4999-B12B-412B2DEB45C6}" dt="2025-11-04T17:26:25.800" v="604" actId="20577"/>
          <ac:spMkLst>
            <pc:docMk/>
            <pc:sldMk cId="2780150573" sldId="280"/>
            <ac:spMk id="2" creationId="{2DDFBF6A-831A-072A-9139-BA79355E74EB}"/>
          </ac:spMkLst>
        </pc:spChg>
        <pc:spChg chg="mod">
          <ac:chgData name="Peter Gladek" userId="889cb8531c4a3f3b" providerId="LiveId" clId="{BEAFB65F-A279-4999-B12B-412B2DEB45C6}" dt="2025-11-04T22:54:07.324" v="2352" actId="14100"/>
          <ac:spMkLst>
            <pc:docMk/>
            <pc:sldMk cId="2780150573" sldId="280"/>
            <ac:spMk id="3" creationId="{4D5590FB-2B44-49B9-B3FC-035614FBD1B1}"/>
          </ac:spMkLst>
        </pc:spChg>
        <pc:picChg chg="add mod">
          <ac:chgData name="Peter Gladek" userId="889cb8531c4a3f3b" providerId="LiveId" clId="{BEAFB65F-A279-4999-B12B-412B2DEB45C6}" dt="2025-11-04T22:54:17.974" v="2355" actId="1076"/>
          <ac:picMkLst>
            <pc:docMk/>
            <pc:sldMk cId="2780150573" sldId="280"/>
            <ac:picMk id="5" creationId="{4CCEDA29-8905-4404-31B1-32A7C291D897}"/>
          </ac:picMkLst>
        </pc:picChg>
      </pc:sldChg>
      <pc:sldChg chg="addSp delSp modSp add mod ord">
        <pc:chgData name="Peter Gladek" userId="889cb8531c4a3f3b" providerId="LiveId" clId="{BEAFB65F-A279-4999-B12B-412B2DEB45C6}" dt="2025-11-04T21:05:26.261" v="1712"/>
        <pc:sldMkLst>
          <pc:docMk/>
          <pc:sldMk cId="1891485122" sldId="281"/>
        </pc:sldMkLst>
        <pc:spChg chg="add del mod">
          <ac:chgData name="Peter Gladek" userId="889cb8531c4a3f3b" providerId="LiveId" clId="{BEAFB65F-A279-4999-B12B-412B2DEB45C6}" dt="2025-11-04T17:50:51.280" v="1186" actId="478"/>
          <ac:spMkLst>
            <pc:docMk/>
            <pc:sldMk cId="1891485122" sldId="281"/>
            <ac:spMk id="3" creationId="{A51C2910-E761-097A-9B09-726F46A231F2}"/>
          </ac:spMkLst>
        </pc:spChg>
        <pc:spChg chg="mod">
          <ac:chgData name="Peter Gladek" userId="889cb8531c4a3f3b" providerId="LiveId" clId="{BEAFB65F-A279-4999-B12B-412B2DEB45C6}" dt="2025-11-04T17:32:26.007" v="1094" actId="14100"/>
          <ac:spMkLst>
            <pc:docMk/>
            <pc:sldMk cId="1891485122" sldId="281"/>
            <ac:spMk id="4" creationId="{43E7E6C4-95A1-D56A-2D42-987C90A7370C}"/>
          </ac:spMkLst>
        </pc:spChg>
        <pc:spChg chg="add del mod">
          <ac:chgData name="Peter Gladek" userId="889cb8531c4a3f3b" providerId="LiveId" clId="{BEAFB65F-A279-4999-B12B-412B2DEB45C6}" dt="2025-11-04T17:50:52.620" v="1187" actId="478"/>
          <ac:spMkLst>
            <pc:docMk/>
            <pc:sldMk cId="1891485122" sldId="281"/>
            <ac:spMk id="5" creationId="{B2D6EC26-04C3-0997-9FF1-CF503A0A1963}"/>
          </ac:spMkLst>
        </pc:spChg>
        <pc:spChg chg="add del mod">
          <ac:chgData name="Peter Gladek" userId="889cb8531c4a3f3b" providerId="LiveId" clId="{BEAFB65F-A279-4999-B12B-412B2DEB45C6}" dt="2025-11-04T17:50:53.687" v="1188" actId="478"/>
          <ac:spMkLst>
            <pc:docMk/>
            <pc:sldMk cId="1891485122" sldId="281"/>
            <ac:spMk id="7" creationId="{393005DD-31FB-2C04-EE5E-8AF613DA69DA}"/>
          </ac:spMkLst>
        </pc:spChg>
        <pc:spChg chg="mod">
          <ac:chgData name="Peter Gladek" userId="889cb8531c4a3f3b" providerId="LiveId" clId="{BEAFB65F-A279-4999-B12B-412B2DEB45C6}" dt="2025-11-04T17:55:06.510" v="1229" actId="1076"/>
          <ac:spMkLst>
            <pc:docMk/>
            <pc:sldMk cId="1891485122" sldId="281"/>
            <ac:spMk id="11" creationId="{D509786D-466B-EBD2-054A-38F7740779FD}"/>
          </ac:spMkLst>
        </pc:spChg>
        <pc:spChg chg="mod">
          <ac:chgData name="Peter Gladek" userId="889cb8531c4a3f3b" providerId="LiveId" clId="{BEAFB65F-A279-4999-B12B-412B2DEB45C6}" dt="2025-11-04T17:55:06.510" v="1229" actId="1076"/>
          <ac:spMkLst>
            <pc:docMk/>
            <pc:sldMk cId="1891485122" sldId="281"/>
            <ac:spMk id="12" creationId="{58057B6E-B74E-EF99-655D-782E0EA11B2E}"/>
          </ac:spMkLst>
        </pc:spChg>
        <pc:spChg chg="mod">
          <ac:chgData name="Peter Gladek" userId="889cb8531c4a3f3b" providerId="LiveId" clId="{BEAFB65F-A279-4999-B12B-412B2DEB45C6}" dt="2025-11-04T17:55:06.510" v="1229" actId="1076"/>
          <ac:spMkLst>
            <pc:docMk/>
            <pc:sldMk cId="1891485122" sldId="281"/>
            <ac:spMk id="14" creationId="{5E3C79BD-FD21-39BD-92AA-1375C056182E}"/>
          </ac:spMkLst>
        </pc:spChg>
        <pc:spChg chg="add mod ord">
          <ac:chgData name="Peter Gladek" userId="889cb8531c4a3f3b" providerId="LiveId" clId="{BEAFB65F-A279-4999-B12B-412B2DEB45C6}" dt="2025-11-04T20:56:53.498" v="1655" actId="1038"/>
          <ac:spMkLst>
            <pc:docMk/>
            <pc:sldMk cId="1891485122" sldId="281"/>
            <ac:spMk id="24" creationId="{E9F94DAD-0A6A-7FFD-79CD-9A91EEBD2EE8}"/>
          </ac:spMkLst>
        </pc:spChg>
        <pc:spChg chg="add mod ord">
          <ac:chgData name="Peter Gladek" userId="889cb8531c4a3f3b" providerId="LiveId" clId="{BEAFB65F-A279-4999-B12B-412B2DEB45C6}" dt="2025-11-04T20:56:58.144" v="1663" actId="1038"/>
          <ac:spMkLst>
            <pc:docMk/>
            <pc:sldMk cId="1891485122" sldId="281"/>
            <ac:spMk id="25" creationId="{402EC857-CE0D-71DC-A1D6-B7E695DA0969}"/>
          </ac:spMkLst>
        </pc:spChg>
        <pc:picChg chg="mod modCrop">
          <ac:chgData name="Peter Gladek" userId="889cb8531c4a3f3b" providerId="LiveId" clId="{BEAFB65F-A279-4999-B12B-412B2DEB45C6}" dt="2025-11-04T17:55:06.510" v="1229" actId="1076"/>
          <ac:picMkLst>
            <pc:docMk/>
            <pc:sldMk cId="1891485122" sldId="281"/>
            <ac:picMk id="8" creationId="{842F271B-15D2-C2C2-24D8-13F302C511D8}"/>
          </ac:picMkLst>
        </pc:picChg>
        <pc:picChg chg="mod modCrop">
          <ac:chgData name="Peter Gladek" userId="889cb8531c4a3f3b" providerId="LiveId" clId="{BEAFB65F-A279-4999-B12B-412B2DEB45C6}" dt="2025-11-04T17:55:06.510" v="1229" actId="1076"/>
          <ac:picMkLst>
            <pc:docMk/>
            <pc:sldMk cId="1891485122" sldId="281"/>
            <ac:picMk id="9" creationId="{A2796D01-6487-6FD1-8B84-1C77427D7C9B}"/>
          </ac:picMkLst>
        </pc:picChg>
        <pc:picChg chg="mod modCrop">
          <ac:chgData name="Peter Gladek" userId="889cb8531c4a3f3b" providerId="LiveId" clId="{BEAFB65F-A279-4999-B12B-412B2DEB45C6}" dt="2025-11-04T17:55:06.510" v="1229" actId="1076"/>
          <ac:picMkLst>
            <pc:docMk/>
            <pc:sldMk cId="1891485122" sldId="281"/>
            <ac:picMk id="10" creationId="{AF363750-8C07-4AB7-24AF-E18121262DB9}"/>
          </ac:picMkLst>
        </pc:picChg>
        <pc:picChg chg="add mod">
          <ac:chgData name="Peter Gladek" userId="889cb8531c4a3f3b" providerId="LiveId" clId="{BEAFB65F-A279-4999-B12B-412B2DEB45C6}" dt="2025-11-04T20:56:53.498" v="1655" actId="1038"/>
          <ac:picMkLst>
            <pc:docMk/>
            <pc:sldMk cId="1891485122" sldId="281"/>
            <ac:picMk id="15" creationId="{0CEEE229-4DF6-EBC2-F546-DA13CE28DF43}"/>
          </ac:picMkLst>
        </pc:picChg>
        <pc:picChg chg="del">
          <ac:chgData name="Peter Gladek" userId="889cb8531c4a3f3b" providerId="LiveId" clId="{BEAFB65F-A279-4999-B12B-412B2DEB45C6}" dt="2025-11-04T17:32:08.561" v="1090" actId="478"/>
          <ac:picMkLst>
            <pc:docMk/>
            <pc:sldMk cId="1891485122" sldId="281"/>
            <ac:picMk id="16" creationId="{8BA01C98-CC0A-849F-6B61-EFEFEA3922F7}"/>
          </ac:picMkLst>
        </pc:picChg>
        <pc:picChg chg="del">
          <ac:chgData name="Peter Gladek" userId="889cb8531c4a3f3b" providerId="LiveId" clId="{BEAFB65F-A279-4999-B12B-412B2DEB45C6}" dt="2025-11-04T17:32:10.037" v="1091" actId="478"/>
          <ac:picMkLst>
            <pc:docMk/>
            <pc:sldMk cId="1891485122" sldId="281"/>
            <ac:picMk id="17" creationId="{AA4BC161-995F-7106-72C9-06CC7EC4C562}"/>
          </ac:picMkLst>
        </pc:picChg>
        <pc:picChg chg="del">
          <ac:chgData name="Peter Gladek" userId="889cb8531c4a3f3b" providerId="LiveId" clId="{BEAFB65F-A279-4999-B12B-412B2DEB45C6}" dt="2025-11-04T17:32:13.455" v="1093" actId="478"/>
          <ac:picMkLst>
            <pc:docMk/>
            <pc:sldMk cId="1891485122" sldId="281"/>
            <ac:picMk id="19" creationId="{51403D49-D095-EB1B-298D-3FCD88866806}"/>
          </ac:picMkLst>
        </pc:picChg>
        <pc:picChg chg="add mod">
          <ac:chgData name="Peter Gladek" userId="889cb8531c4a3f3b" providerId="LiveId" clId="{BEAFB65F-A279-4999-B12B-412B2DEB45C6}" dt="2025-11-04T20:56:58.144" v="1663" actId="1038"/>
          <ac:picMkLst>
            <pc:docMk/>
            <pc:sldMk cId="1891485122" sldId="281"/>
            <ac:picMk id="20" creationId="{260B9EB5-432D-61FB-F1FC-517A7DD3878F}"/>
          </ac:picMkLst>
        </pc:picChg>
        <pc:picChg chg="del">
          <ac:chgData name="Peter Gladek" userId="889cb8531c4a3f3b" providerId="LiveId" clId="{BEAFB65F-A279-4999-B12B-412B2DEB45C6}" dt="2025-11-04T17:32:11.671" v="1092" actId="478"/>
          <ac:picMkLst>
            <pc:docMk/>
            <pc:sldMk cId="1891485122" sldId="281"/>
            <ac:picMk id="21" creationId="{5E90F0DF-7F48-D9F6-F8A8-0F6439EA9C0E}"/>
          </ac:picMkLst>
        </pc:picChg>
        <pc:picChg chg="add mod">
          <ac:chgData name="Peter Gladek" userId="889cb8531c4a3f3b" providerId="LiveId" clId="{BEAFB65F-A279-4999-B12B-412B2DEB45C6}" dt="2025-11-04T20:56:44.699" v="1645" actId="12789"/>
          <ac:picMkLst>
            <pc:docMk/>
            <pc:sldMk cId="1891485122" sldId="281"/>
            <ac:picMk id="23" creationId="{D35DBFB1-5A1D-EBF6-84D1-23339003EC5E}"/>
          </ac:picMkLst>
        </pc:picChg>
      </pc:sldChg>
      <pc:sldChg chg="addSp delSp modSp add mod ord">
        <pc:chgData name="Peter Gladek" userId="889cb8531c4a3f3b" providerId="LiveId" clId="{BEAFB65F-A279-4999-B12B-412B2DEB45C6}" dt="2025-11-04T21:03:24.814" v="1702" actId="1076"/>
        <pc:sldMkLst>
          <pc:docMk/>
          <pc:sldMk cId="469347785" sldId="282"/>
        </pc:sldMkLst>
        <pc:picChg chg="add mod">
          <ac:chgData name="Peter Gladek" userId="889cb8531c4a3f3b" providerId="LiveId" clId="{BEAFB65F-A279-4999-B12B-412B2DEB45C6}" dt="2025-11-04T21:03:24.814" v="1702" actId="1076"/>
          <ac:picMkLst>
            <pc:docMk/>
            <pc:sldMk cId="469347785" sldId="282"/>
            <ac:picMk id="5" creationId="{A74ADC96-EEF4-592E-77D4-D86A4D383954}"/>
          </ac:picMkLst>
        </pc:picChg>
        <pc:picChg chg="del">
          <ac:chgData name="Peter Gladek" userId="889cb8531c4a3f3b" providerId="LiveId" clId="{BEAFB65F-A279-4999-B12B-412B2DEB45C6}" dt="2025-11-04T18:07:25.542" v="1428" actId="478"/>
          <ac:picMkLst>
            <pc:docMk/>
            <pc:sldMk cId="469347785" sldId="282"/>
            <ac:picMk id="6" creationId="{591127B9-75BD-493D-3719-DA47DFF2F731}"/>
          </ac:picMkLst>
        </pc:picChg>
        <pc:picChg chg="mod">
          <ac:chgData name="Peter Gladek" userId="889cb8531c4a3f3b" providerId="LiveId" clId="{BEAFB65F-A279-4999-B12B-412B2DEB45C6}" dt="2025-11-04T21:03:11.774" v="1695" actId="1076"/>
          <ac:picMkLst>
            <pc:docMk/>
            <pc:sldMk cId="469347785" sldId="282"/>
            <ac:picMk id="10" creationId="{F4AA406D-0D9F-3587-18D8-FBFA86AD5DD0}"/>
          </ac:picMkLst>
        </pc:picChg>
      </pc:sldChg>
      <pc:sldChg chg="addSp delSp modSp new mod ord modClrScheme chgLayout">
        <pc:chgData name="Peter Gladek" userId="889cb8531c4a3f3b" providerId="LiveId" clId="{BEAFB65F-A279-4999-B12B-412B2DEB45C6}" dt="2025-11-04T21:41:13.403" v="1937" actId="20577"/>
        <pc:sldMkLst>
          <pc:docMk/>
          <pc:sldMk cId="2769157521" sldId="283"/>
        </pc:sldMkLst>
        <pc:spChg chg="del mod ord">
          <ac:chgData name="Peter Gladek" userId="889cb8531c4a3f3b" providerId="LiveId" clId="{BEAFB65F-A279-4999-B12B-412B2DEB45C6}" dt="2025-11-04T18:04:52.494" v="1245" actId="700"/>
          <ac:spMkLst>
            <pc:docMk/>
            <pc:sldMk cId="2769157521" sldId="283"/>
            <ac:spMk id="2" creationId="{77513BC5-D4CE-606C-0854-53CE737951E3}"/>
          </ac:spMkLst>
        </pc:spChg>
        <pc:spChg chg="del mod ord">
          <ac:chgData name="Peter Gladek" userId="889cb8531c4a3f3b" providerId="LiveId" clId="{BEAFB65F-A279-4999-B12B-412B2DEB45C6}" dt="2025-11-04T18:04:52.494" v="1245" actId="700"/>
          <ac:spMkLst>
            <pc:docMk/>
            <pc:sldMk cId="2769157521" sldId="283"/>
            <ac:spMk id="3" creationId="{4B8B5B20-4FF0-A303-B0CA-FD8F0ADA65FC}"/>
          </ac:spMkLst>
        </pc:spChg>
        <pc:spChg chg="del">
          <ac:chgData name="Peter Gladek" userId="889cb8531c4a3f3b" providerId="LiveId" clId="{BEAFB65F-A279-4999-B12B-412B2DEB45C6}" dt="2025-11-04T18:04:52.494" v="1245" actId="700"/>
          <ac:spMkLst>
            <pc:docMk/>
            <pc:sldMk cId="2769157521" sldId="283"/>
            <ac:spMk id="4" creationId="{EA2D06E2-EC3F-DC62-CCCE-BB85D8708E33}"/>
          </ac:spMkLst>
        </pc:spChg>
        <pc:spChg chg="add mod ord">
          <ac:chgData name="Peter Gladek" userId="889cb8531c4a3f3b" providerId="LiveId" clId="{BEAFB65F-A279-4999-B12B-412B2DEB45C6}" dt="2025-11-04T21:41:13.403" v="1937" actId="20577"/>
          <ac:spMkLst>
            <pc:docMk/>
            <pc:sldMk cId="2769157521" sldId="283"/>
            <ac:spMk id="5" creationId="{861BA3B4-13D7-B3DA-7B90-82A7CCEDE03E}"/>
          </ac:spMkLst>
        </pc:spChg>
        <pc:spChg chg="add mod ord">
          <ac:chgData name="Peter Gladek" userId="889cb8531c4a3f3b" providerId="LiveId" clId="{BEAFB65F-A279-4999-B12B-412B2DEB45C6}" dt="2025-11-04T18:05:59.957" v="1412"/>
          <ac:spMkLst>
            <pc:docMk/>
            <pc:sldMk cId="2769157521" sldId="283"/>
            <ac:spMk id="6" creationId="{4718616A-C635-AA87-7FFF-89327A56CE1D}"/>
          </ac:spMkLst>
        </pc:spChg>
        <pc:picChg chg="mod">
          <ac:chgData name="Peter Gladek" userId="889cb8531c4a3f3b" providerId="LiveId" clId="{BEAFB65F-A279-4999-B12B-412B2DEB45C6}" dt="2025-11-04T18:06:33.592" v="1420" actId="1076"/>
          <ac:picMkLst>
            <pc:docMk/>
            <pc:sldMk cId="2769157521" sldId="283"/>
            <ac:picMk id="7" creationId="{28785BBA-BE76-10B0-29FD-C13598A82432}"/>
          </ac:picMkLst>
        </pc:picChg>
      </pc:sldChg>
      <pc:sldChg chg="addSp delSp modSp new mod ord">
        <pc:chgData name="Peter Gladek" userId="889cb8531c4a3f3b" providerId="LiveId" clId="{BEAFB65F-A279-4999-B12B-412B2DEB45C6}" dt="2025-11-04T21:41:10.157" v="1936" actId="20577"/>
        <pc:sldMkLst>
          <pc:docMk/>
          <pc:sldMk cId="1458310836" sldId="284"/>
        </pc:sldMkLst>
        <pc:spChg chg="mod">
          <ac:chgData name="Peter Gladek" userId="889cb8531c4a3f3b" providerId="LiveId" clId="{BEAFB65F-A279-4999-B12B-412B2DEB45C6}" dt="2025-11-04T21:41:10.157" v="1936" actId="20577"/>
          <ac:spMkLst>
            <pc:docMk/>
            <pc:sldMk cId="1458310836" sldId="284"/>
            <ac:spMk id="2" creationId="{E1371322-E886-11FD-781A-DB2B9981A11C}"/>
          </ac:spMkLst>
        </pc:spChg>
        <pc:spChg chg="del mod">
          <ac:chgData name="Peter Gladek" userId="889cb8531c4a3f3b" providerId="LiveId" clId="{BEAFB65F-A279-4999-B12B-412B2DEB45C6}" dt="2025-11-04T18:15:02.940" v="1490" actId="478"/>
          <ac:spMkLst>
            <pc:docMk/>
            <pc:sldMk cId="1458310836" sldId="284"/>
            <ac:spMk id="3" creationId="{C3A516D5-86F0-E3C7-1C03-A4C2A93786A2}"/>
          </ac:spMkLst>
        </pc:spChg>
        <pc:spChg chg="add mod">
          <ac:chgData name="Peter Gladek" userId="889cb8531c4a3f3b" providerId="LiveId" clId="{BEAFB65F-A279-4999-B12B-412B2DEB45C6}" dt="2025-11-04T18:16:26.991" v="1505" actId="14100"/>
          <ac:spMkLst>
            <pc:docMk/>
            <pc:sldMk cId="1458310836" sldId="284"/>
            <ac:spMk id="13" creationId="{3B99F30C-94E4-530F-9BDE-0FB32A30FA1A}"/>
          </ac:spMkLst>
        </pc:spChg>
        <pc:picChg chg="add mod">
          <ac:chgData name="Peter Gladek" userId="889cb8531c4a3f3b" providerId="LiveId" clId="{BEAFB65F-A279-4999-B12B-412B2DEB45C6}" dt="2025-11-04T18:17:08.092" v="1521" actId="1076"/>
          <ac:picMkLst>
            <pc:docMk/>
            <pc:sldMk cId="1458310836" sldId="284"/>
            <ac:picMk id="4" creationId="{9AE40061-4C11-9DCA-4C04-B10CEEA767A9}"/>
          </ac:picMkLst>
        </pc:picChg>
        <pc:picChg chg="add mod">
          <ac:chgData name="Peter Gladek" userId="889cb8531c4a3f3b" providerId="LiveId" clId="{BEAFB65F-A279-4999-B12B-412B2DEB45C6}" dt="2025-11-04T18:18:31.638" v="1545" actId="1076"/>
          <ac:picMkLst>
            <pc:docMk/>
            <pc:sldMk cId="1458310836" sldId="284"/>
            <ac:picMk id="5" creationId="{4F5BA033-701F-372F-0D7C-0C08D594D401}"/>
          </ac:picMkLst>
        </pc:picChg>
        <pc:picChg chg="add del mod">
          <ac:chgData name="Peter Gladek" userId="889cb8531c4a3f3b" providerId="LiveId" clId="{BEAFB65F-A279-4999-B12B-412B2DEB45C6}" dt="2025-11-04T18:14:03.852" v="1470" actId="478"/>
          <ac:picMkLst>
            <pc:docMk/>
            <pc:sldMk cId="1458310836" sldId="284"/>
            <ac:picMk id="6" creationId="{C74E680F-5F4D-6D84-F4D4-692AB46E7233}"/>
          </ac:picMkLst>
        </pc:picChg>
        <pc:picChg chg="add mod">
          <ac:chgData name="Peter Gladek" userId="889cb8531c4a3f3b" providerId="LiveId" clId="{BEAFB65F-A279-4999-B12B-412B2DEB45C6}" dt="2025-11-04T18:15:46.485" v="1500" actId="1076"/>
          <ac:picMkLst>
            <pc:docMk/>
            <pc:sldMk cId="1458310836" sldId="284"/>
            <ac:picMk id="7" creationId="{05FB3818-251E-AAAA-8C76-DB409392490C}"/>
          </ac:picMkLst>
        </pc:picChg>
        <pc:picChg chg="add del mod">
          <ac:chgData name="Peter Gladek" userId="889cb8531c4a3f3b" providerId="LiveId" clId="{BEAFB65F-A279-4999-B12B-412B2DEB45C6}" dt="2025-11-04T18:17:36.612" v="1526" actId="478"/>
          <ac:picMkLst>
            <pc:docMk/>
            <pc:sldMk cId="1458310836" sldId="284"/>
            <ac:picMk id="8" creationId="{AE76BB33-3868-D74F-B534-99F9C30FC50D}"/>
          </ac:picMkLst>
        </pc:picChg>
        <pc:picChg chg="add del mod">
          <ac:chgData name="Peter Gladek" userId="889cb8531c4a3f3b" providerId="LiveId" clId="{BEAFB65F-A279-4999-B12B-412B2DEB45C6}" dt="2025-11-04T18:14:31.418" v="1477" actId="478"/>
          <ac:picMkLst>
            <pc:docMk/>
            <pc:sldMk cId="1458310836" sldId="284"/>
            <ac:picMk id="9" creationId="{67529FBE-E8D7-5081-F0AF-DC85752616A6}"/>
          </ac:picMkLst>
        </pc:picChg>
        <pc:picChg chg="add del mod">
          <ac:chgData name="Peter Gladek" userId="889cb8531c4a3f3b" providerId="LiveId" clId="{BEAFB65F-A279-4999-B12B-412B2DEB45C6}" dt="2025-11-04T18:15:17.995" v="1491" actId="478"/>
          <ac:picMkLst>
            <pc:docMk/>
            <pc:sldMk cId="1458310836" sldId="284"/>
            <ac:picMk id="10" creationId="{D981FBF1-5385-7DA1-16F5-F0BE78C20228}"/>
          </ac:picMkLst>
        </pc:picChg>
        <pc:picChg chg="add del mod">
          <ac:chgData name="Peter Gladek" userId="889cb8531c4a3f3b" providerId="LiveId" clId="{BEAFB65F-A279-4999-B12B-412B2DEB45C6}" dt="2025-11-04T18:15:49.764" v="1502" actId="478"/>
          <ac:picMkLst>
            <pc:docMk/>
            <pc:sldMk cId="1458310836" sldId="284"/>
            <ac:picMk id="11" creationId="{6FADDE24-AB37-1AC7-88C7-12DCCCBEB626}"/>
          </ac:picMkLst>
        </pc:picChg>
        <pc:picChg chg="mod ord">
          <ac:chgData name="Peter Gladek" userId="889cb8531c4a3f3b" providerId="LiveId" clId="{BEAFB65F-A279-4999-B12B-412B2DEB45C6}" dt="2025-11-04T18:18:21.031" v="1541" actId="1076"/>
          <ac:picMkLst>
            <pc:docMk/>
            <pc:sldMk cId="1458310836" sldId="284"/>
            <ac:picMk id="12" creationId="{10B27300-9B9A-C9A6-57DA-10A10DC67C24}"/>
          </ac:picMkLst>
        </pc:picChg>
        <pc:picChg chg="add mod modCrop">
          <ac:chgData name="Peter Gladek" userId="889cb8531c4a3f3b" providerId="LiveId" clId="{BEAFB65F-A279-4999-B12B-412B2DEB45C6}" dt="2025-11-04T18:18:27.316" v="1544" actId="1076"/>
          <ac:picMkLst>
            <pc:docMk/>
            <pc:sldMk cId="1458310836" sldId="284"/>
            <ac:picMk id="15" creationId="{D2822E7D-3518-4BB2-FBD8-1B539E5D350C}"/>
          </ac:picMkLst>
        </pc:picChg>
        <pc:picChg chg="add mod">
          <ac:chgData name="Peter Gladek" userId="889cb8531c4a3f3b" providerId="LiveId" clId="{BEAFB65F-A279-4999-B12B-412B2DEB45C6}" dt="2025-11-04T18:18:18.777" v="1540" actId="1076"/>
          <ac:picMkLst>
            <pc:docMk/>
            <pc:sldMk cId="1458310836" sldId="284"/>
            <ac:picMk id="1026" creationId="{370A418C-D041-1363-C725-A54CBC1B403E}"/>
          </ac:picMkLst>
        </pc:picChg>
        <pc:picChg chg="add del mod">
          <ac:chgData name="Peter Gladek" userId="889cb8531c4a3f3b" providerId="LiveId" clId="{BEAFB65F-A279-4999-B12B-412B2DEB45C6}" dt="2025-11-04T18:14:37.026" v="1481" actId="478"/>
          <ac:picMkLst>
            <pc:docMk/>
            <pc:sldMk cId="1458310836" sldId="284"/>
            <ac:picMk id="1028" creationId="{9071BDAC-F858-3AE1-227F-B9693A746710}"/>
          </ac:picMkLst>
        </pc:picChg>
        <pc:picChg chg="add mod">
          <ac:chgData name="Peter Gladek" userId="889cb8531c4a3f3b" providerId="LiveId" clId="{BEAFB65F-A279-4999-B12B-412B2DEB45C6}" dt="2025-11-04T18:18:22.718" v="1542" actId="1076"/>
          <ac:picMkLst>
            <pc:docMk/>
            <pc:sldMk cId="1458310836" sldId="284"/>
            <ac:picMk id="1030" creationId="{3C57B086-010B-BD02-F0F0-BD2C00E669AF}"/>
          </ac:picMkLst>
        </pc:picChg>
        <pc:picChg chg="add mod">
          <ac:chgData name="Peter Gladek" userId="889cb8531c4a3f3b" providerId="LiveId" clId="{BEAFB65F-A279-4999-B12B-412B2DEB45C6}" dt="2025-11-04T18:18:14.461" v="1538" actId="1076"/>
          <ac:picMkLst>
            <pc:docMk/>
            <pc:sldMk cId="1458310836" sldId="284"/>
            <ac:picMk id="1034" creationId="{3310D482-F72D-2E57-8BD8-6DE5A60033CB}"/>
          </ac:picMkLst>
        </pc:picChg>
      </pc:sldChg>
      <pc:sldChg chg="addSp delSp modSp new mod">
        <pc:chgData name="Peter Gladek" userId="889cb8531c4a3f3b" providerId="LiveId" clId="{BEAFB65F-A279-4999-B12B-412B2DEB45C6}" dt="2025-11-04T21:38:19.769" v="1902" actId="1076"/>
        <pc:sldMkLst>
          <pc:docMk/>
          <pc:sldMk cId="934187390" sldId="285"/>
        </pc:sldMkLst>
        <pc:spChg chg="mod">
          <ac:chgData name="Peter Gladek" userId="889cb8531c4a3f3b" providerId="LiveId" clId="{BEAFB65F-A279-4999-B12B-412B2DEB45C6}" dt="2025-11-04T20:57:31.709" v="1684" actId="20577"/>
          <ac:spMkLst>
            <pc:docMk/>
            <pc:sldMk cId="934187390" sldId="285"/>
            <ac:spMk id="2" creationId="{6BF031B2-F7FE-8A15-D746-B30E058BD353}"/>
          </ac:spMkLst>
        </pc:spChg>
        <pc:spChg chg="del">
          <ac:chgData name="Peter Gladek" userId="889cb8531c4a3f3b" providerId="LiveId" clId="{BEAFB65F-A279-4999-B12B-412B2DEB45C6}" dt="2025-11-04T21:00:25.974" v="1685" actId="22"/>
          <ac:spMkLst>
            <pc:docMk/>
            <pc:sldMk cId="934187390" sldId="285"/>
            <ac:spMk id="3" creationId="{3E00847E-6073-EB5A-2F11-E4C052EAF2AC}"/>
          </ac:spMkLst>
        </pc:spChg>
        <pc:spChg chg="del">
          <ac:chgData name="Peter Gladek" userId="889cb8531c4a3f3b" providerId="LiveId" clId="{BEAFB65F-A279-4999-B12B-412B2DEB45C6}" dt="2025-11-04T21:01:57.412" v="1686"/>
          <ac:spMkLst>
            <pc:docMk/>
            <pc:sldMk cId="934187390" sldId="285"/>
            <ac:spMk id="4" creationId="{A9F5A142-F769-FAE1-6AC7-AC075675BF98}"/>
          </ac:spMkLst>
        </pc:spChg>
        <pc:spChg chg="add del mod">
          <ac:chgData name="Peter Gladek" userId="889cb8531c4a3f3b" providerId="LiveId" clId="{BEAFB65F-A279-4999-B12B-412B2DEB45C6}" dt="2025-11-04T21:38:09.972" v="1899"/>
          <ac:spMkLst>
            <pc:docMk/>
            <pc:sldMk cId="934187390" sldId="285"/>
            <ac:spMk id="10" creationId="{1B48BEA6-07B8-7C8D-1A3D-6E254DDC94A3}"/>
          </ac:spMkLst>
        </pc:spChg>
        <pc:picChg chg="add mod ord">
          <ac:chgData name="Peter Gladek" userId="889cb8531c4a3f3b" providerId="LiveId" clId="{BEAFB65F-A279-4999-B12B-412B2DEB45C6}" dt="2025-11-04T21:02:12.851" v="1691" actId="1076"/>
          <ac:picMkLst>
            <pc:docMk/>
            <pc:sldMk cId="934187390" sldId="285"/>
            <ac:picMk id="6" creationId="{E5C87D60-41B0-17E4-88CA-BB152651021C}"/>
          </ac:picMkLst>
        </pc:picChg>
        <pc:picChg chg="add del mod">
          <ac:chgData name="Peter Gladek" userId="889cb8531c4a3f3b" providerId="LiveId" clId="{BEAFB65F-A279-4999-B12B-412B2DEB45C6}" dt="2025-11-04T21:38:04.389" v="1898" actId="478"/>
          <ac:picMkLst>
            <pc:docMk/>
            <pc:sldMk cId="934187390" sldId="285"/>
            <ac:picMk id="8" creationId="{3785DB2C-B558-D4B5-C844-8CDFEB758041}"/>
          </ac:picMkLst>
        </pc:picChg>
        <pc:picChg chg="add mod">
          <ac:chgData name="Peter Gladek" userId="889cb8531c4a3f3b" providerId="LiveId" clId="{BEAFB65F-A279-4999-B12B-412B2DEB45C6}" dt="2025-11-04T21:38:19.769" v="1902" actId="1076"/>
          <ac:picMkLst>
            <pc:docMk/>
            <pc:sldMk cId="934187390" sldId="285"/>
            <ac:picMk id="12" creationId="{19F4BDF6-31B6-37A9-8CE5-58E78A3143A2}"/>
          </ac:picMkLst>
        </pc:picChg>
      </pc:sldChg>
      <pc:sldChg chg="addSp delSp modSp new mod modClrScheme chgLayout">
        <pc:chgData name="Peter Gladek" userId="889cb8531c4a3f3b" providerId="LiveId" clId="{BEAFB65F-A279-4999-B12B-412B2DEB45C6}" dt="2025-11-04T20:46:58.090" v="1597" actId="732"/>
        <pc:sldMkLst>
          <pc:docMk/>
          <pc:sldMk cId="3514249324" sldId="286"/>
        </pc:sldMkLst>
        <pc:spChg chg="del mod ord">
          <ac:chgData name="Peter Gladek" userId="889cb8531c4a3f3b" providerId="LiveId" clId="{BEAFB65F-A279-4999-B12B-412B2DEB45C6}" dt="2025-11-04T20:31:48.760" v="1548" actId="700"/>
          <ac:spMkLst>
            <pc:docMk/>
            <pc:sldMk cId="3514249324" sldId="286"/>
            <ac:spMk id="2" creationId="{94E0C325-9DE8-7393-7DD5-F20FA5590D8D}"/>
          </ac:spMkLst>
        </pc:spChg>
        <pc:spChg chg="del mod ord">
          <ac:chgData name="Peter Gladek" userId="889cb8531c4a3f3b" providerId="LiveId" clId="{BEAFB65F-A279-4999-B12B-412B2DEB45C6}" dt="2025-11-04T20:31:48.760" v="1548" actId="700"/>
          <ac:spMkLst>
            <pc:docMk/>
            <pc:sldMk cId="3514249324" sldId="286"/>
            <ac:spMk id="3" creationId="{26C838BE-02D7-42F0-02C7-8466CF814ED9}"/>
          </ac:spMkLst>
        </pc:spChg>
        <pc:spChg chg="add mod ord">
          <ac:chgData name="Peter Gladek" userId="889cb8531c4a3f3b" providerId="LiveId" clId="{BEAFB65F-A279-4999-B12B-412B2DEB45C6}" dt="2025-11-04T20:33:12.534" v="1583" actId="20577"/>
          <ac:spMkLst>
            <pc:docMk/>
            <pc:sldMk cId="3514249324" sldId="286"/>
            <ac:spMk id="4" creationId="{4C6428A1-DAAC-CDA9-1E5F-949E4AAA17A7}"/>
          </ac:spMkLst>
        </pc:spChg>
        <pc:spChg chg="add del mod ord">
          <ac:chgData name="Peter Gladek" userId="889cb8531c4a3f3b" providerId="LiveId" clId="{BEAFB65F-A279-4999-B12B-412B2DEB45C6}" dt="2025-11-04T20:33:18.284" v="1584"/>
          <ac:spMkLst>
            <pc:docMk/>
            <pc:sldMk cId="3514249324" sldId="286"/>
            <ac:spMk id="5" creationId="{49581B3D-D561-8EEE-EF38-02955E79404D}"/>
          </ac:spMkLst>
        </pc:spChg>
        <pc:spChg chg="add del mod">
          <ac:chgData name="Peter Gladek" userId="889cb8531c4a3f3b" providerId="LiveId" clId="{BEAFB65F-A279-4999-B12B-412B2DEB45C6}" dt="2025-11-04T20:46:35.614" v="1591"/>
          <ac:spMkLst>
            <pc:docMk/>
            <pc:sldMk cId="3514249324" sldId="286"/>
            <ac:spMk id="9" creationId="{1274DA25-0705-A9BE-DBA5-A6B113FE5ED1}"/>
          </ac:spMkLst>
        </pc:spChg>
        <pc:picChg chg="add del mod modCrop">
          <ac:chgData name="Peter Gladek" userId="889cb8531c4a3f3b" providerId="LiveId" clId="{BEAFB65F-A279-4999-B12B-412B2DEB45C6}" dt="2025-11-04T20:46:31.139" v="1590" actId="478"/>
          <ac:picMkLst>
            <pc:docMk/>
            <pc:sldMk cId="3514249324" sldId="286"/>
            <ac:picMk id="7" creationId="{7B2C704C-D056-341F-F9E7-7F3E097D1F51}"/>
          </ac:picMkLst>
        </pc:picChg>
        <pc:picChg chg="add mod modCrop">
          <ac:chgData name="Peter Gladek" userId="889cb8531c4a3f3b" providerId="LiveId" clId="{BEAFB65F-A279-4999-B12B-412B2DEB45C6}" dt="2025-11-04T20:46:58.090" v="1597" actId="732"/>
          <ac:picMkLst>
            <pc:docMk/>
            <pc:sldMk cId="3514249324" sldId="286"/>
            <ac:picMk id="11" creationId="{8CAD9D42-3F6B-A870-E378-5F0AE4E91E2C}"/>
          </ac:picMkLst>
        </pc:picChg>
      </pc:sldChg>
      <pc:sldChg chg="addSp delSp modSp new mod modClrScheme chgLayout">
        <pc:chgData name="Peter Gladek" userId="889cb8531c4a3f3b" providerId="LiveId" clId="{BEAFB65F-A279-4999-B12B-412B2DEB45C6}" dt="2025-11-04T21:39:29.126" v="1905" actId="1076"/>
        <pc:sldMkLst>
          <pc:docMk/>
          <pc:sldMk cId="1999318880" sldId="287"/>
        </pc:sldMkLst>
        <pc:spChg chg="mod ord">
          <ac:chgData name="Peter Gladek" userId="889cb8531c4a3f3b" providerId="LiveId" clId="{BEAFB65F-A279-4999-B12B-412B2DEB45C6}" dt="2025-11-04T21:15:15.535" v="1765" actId="700"/>
          <ac:spMkLst>
            <pc:docMk/>
            <pc:sldMk cId="1999318880" sldId="287"/>
            <ac:spMk id="2" creationId="{63049C65-9B8A-A35A-F2A9-A86AD5781C57}"/>
          </ac:spMkLst>
        </pc:spChg>
        <pc:spChg chg="del">
          <ac:chgData name="Peter Gladek" userId="889cb8531c4a3f3b" providerId="LiveId" clId="{BEAFB65F-A279-4999-B12B-412B2DEB45C6}" dt="2025-11-04T21:13:53.997" v="1725"/>
          <ac:spMkLst>
            <pc:docMk/>
            <pc:sldMk cId="1999318880" sldId="287"/>
            <ac:spMk id="3" creationId="{E066EA96-EC33-BF8A-3343-646BC27D9747}"/>
          </ac:spMkLst>
        </pc:spChg>
        <pc:spChg chg="del mod ord">
          <ac:chgData name="Peter Gladek" userId="889cb8531c4a3f3b" providerId="LiveId" clId="{BEAFB65F-A279-4999-B12B-412B2DEB45C6}" dt="2025-11-04T21:15:15.535" v="1765" actId="700"/>
          <ac:spMkLst>
            <pc:docMk/>
            <pc:sldMk cId="1999318880" sldId="287"/>
            <ac:spMk id="4" creationId="{65A93707-2F31-13FE-AFFD-2E9CA53AA16C}"/>
          </ac:spMkLst>
        </pc:spChg>
        <pc:spChg chg="add del mod ord">
          <ac:chgData name="Peter Gladek" userId="889cb8531c4a3f3b" providerId="LiveId" clId="{BEAFB65F-A279-4999-B12B-412B2DEB45C6}" dt="2025-11-04T21:15:15.535" v="1765" actId="700"/>
          <ac:spMkLst>
            <pc:docMk/>
            <pc:sldMk cId="1999318880" sldId="287"/>
            <ac:spMk id="10" creationId="{EAE9EDC0-4DC2-8C5C-D493-29791D872034}"/>
          </ac:spMkLst>
        </pc:spChg>
        <pc:spChg chg="add mod ord">
          <ac:chgData name="Peter Gladek" userId="889cb8531c4a3f3b" providerId="LiveId" clId="{BEAFB65F-A279-4999-B12B-412B2DEB45C6}" dt="2025-11-04T21:18:06.595" v="1797" actId="122"/>
          <ac:spMkLst>
            <pc:docMk/>
            <pc:sldMk cId="1999318880" sldId="287"/>
            <ac:spMk id="11" creationId="{C714280A-235C-81CC-9568-494BACDFD491}"/>
          </ac:spMkLst>
        </pc:spChg>
        <pc:spChg chg="add del mod ord">
          <ac:chgData name="Peter Gladek" userId="889cb8531c4a3f3b" providerId="LiveId" clId="{BEAFB65F-A279-4999-B12B-412B2DEB45C6}" dt="2025-11-04T21:15:18.861" v="1766"/>
          <ac:spMkLst>
            <pc:docMk/>
            <pc:sldMk cId="1999318880" sldId="287"/>
            <ac:spMk id="12" creationId="{9EE4B2A7-623F-8196-ED1B-9F2A60AB075C}"/>
          </ac:spMkLst>
        </pc:spChg>
        <pc:spChg chg="add mod ord">
          <ac:chgData name="Peter Gladek" userId="889cb8531c4a3f3b" providerId="LiveId" clId="{BEAFB65F-A279-4999-B12B-412B2DEB45C6}" dt="2025-11-04T21:18:06.595" v="1797" actId="122"/>
          <ac:spMkLst>
            <pc:docMk/>
            <pc:sldMk cId="1999318880" sldId="287"/>
            <ac:spMk id="13" creationId="{E4B65E7D-5961-0D03-6003-82241CFB8298}"/>
          </ac:spMkLst>
        </pc:spChg>
        <pc:spChg chg="add del mod ord">
          <ac:chgData name="Peter Gladek" userId="889cb8531c4a3f3b" providerId="LiveId" clId="{BEAFB65F-A279-4999-B12B-412B2DEB45C6}" dt="2025-11-04T21:17:58.327" v="1794"/>
          <ac:spMkLst>
            <pc:docMk/>
            <pc:sldMk cId="1999318880" sldId="287"/>
            <ac:spMk id="14" creationId="{951C524F-2DB7-5DF4-79FE-550C2DDED7BB}"/>
          </ac:spMkLst>
        </pc:spChg>
        <pc:spChg chg="add del mod">
          <ac:chgData name="Peter Gladek" userId="889cb8531c4a3f3b" providerId="LiveId" clId="{BEAFB65F-A279-4999-B12B-412B2DEB45C6}" dt="2025-11-04T21:19:10.893" v="1802"/>
          <ac:spMkLst>
            <pc:docMk/>
            <pc:sldMk cId="1999318880" sldId="287"/>
            <ac:spMk id="19" creationId="{23179780-5B54-C06D-7887-5A6D5130D2F3}"/>
          </ac:spMkLst>
        </pc:spChg>
        <pc:spChg chg="add del mod">
          <ac:chgData name="Peter Gladek" userId="889cb8531c4a3f3b" providerId="LiveId" clId="{BEAFB65F-A279-4999-B12B-412B2DEB45C6}" dt="2025-11-04T21:39:28.065" v="1904"/>
          <ac:spMkLst>
            <pc:docMk/>
            <pc:sldMk cId="1999318880" sldId="287"/>
            <ac:spMk id="23" creationId="{4D32C8F8-6083-B488-F7F8-D4DFCA0F0515}"/>
          </ac:spMkLst>
        </pc:spChg>
        <pc:picChg chg="add del mod">
          <ac:chgData name="Peter Gladek" userId="889cb8531c4a3f3b" providerId="LiveId" clId="{BEAFB65F-A279-4999-B12B-412B2DEB45C6}" dt="2025-11-04T21:15:06.601" v="1763" actId="478"/>
          <ac:picMkLst>
            <pc:docMk/>
            <pc:sldMk cId="1999318880" sldId="287"/>
            <ac:picMk id="6" creationId="{002698EF-4B43-5D1F-629E-343B0E316454}"/>
          </ac:picMkLst>
        </pc:picChg>
        <pc:picChg chg="add del mod">
          <ac:chgData name="Peter Gladek" userId="889cb8531c4a3f3b" providerId="LiveId" clId="{BEAFB65F-A279-4999-B12B-412B2DEB45C6}" dt="2025-11-04T21:15:10.245" v="1764" actId="21"/>
          <ac:picMkLst>
            <pc:docMk/>
            <pc:sldMk cId="1999318880" sldId="287"/>
            <ac:picMk id="8" creationId="{FD2900CF-06CD-157A-75EF-8850667D6A29}"/>
          </ac:picMkLst>
        </pc:picChg>
        <pc:picChg chg="add del mod">
          <ac:chgData name="Peter Gladek" userId="889cb8531c4a3f3b" providerId="LiveId" clId="{BEAFB65F-A279-4999-B12B-412B2DEB45C6}" dt="2025-11-04T21:24:30.414" v="1867" actId="478"/>
          <ac:picMkLst>
            <pc:docMk/>
            <pc:sldMk cId="1999318880" sldId="287"/>
            <ac:picMk id="15" creationId="{FD2900CF-06CD-157A-75EF-8850667D6A29}"/>
          </ac:picMkLst>
        </pc:picChg>
        <pc:picChg chg="add del mod">
          <ac:chgData name="Peter Gladek" userId="889cb8531c4a3f3b" providerId="LiveId" clId="{BEAFB65F-A279-4999-B12B-412B2DEB45C6}" dt="2025-11-04T21:19:06.196" v="1801" actId="478"/>
          <ac:picMkLst>
            <pc:docMk/>
            <pc:sldMk cId="1999318880" sldId="287"/>
            <ac:picMk id="17" creationId="{AC9F0754-1EF7-39E7-8B67-0FF02BB95B58}"/>
          </ac:picMkLst>
        </pc:picChg>
        <pc:picChg chg="add mod">
          <ac:chgData name="Peter Gladek" userId="889cb8531c4a3f3b" providerId="LiveId" clId="{BEAFB65F-A279-4999-B12B-412B2DEB45C6}" dt="2025-11-04T21:20:06.386" v="1813" actId="1076"/>
          <ac:picMkLst>
            <pc:docMk/>
            <pc:sldMk cId="1999318880" sldId="287"/>
            <ac:picMk id="21" creationId="{25D6BD46-F593-3FDE-D20B-0B25B1B1EF58}"/>
          </ac:picMkLst>
        </pc:picChg>
        <pc:picChg chg="add del mod">
          <ac:chgData name="Peter Gladek" userId="889cb8531c4a3f3b" providerId="LiveId" clId="{BEAFB65F-A279-4999-B12B-412B2DEB45C6}" dt="2025-11-04T21:39:26.996" v="1903" actId="21"/>
          <ac:picMkLst>
            <pc:docMk/>
            <pc:sldMk cId="1999318880" sldId="287"/>
            <ac:picMk id="25" creationId="{1A56AA7B-CFD4-971F-DBA4-65184DBCA946}"/>
          </ac:picMkLst>
        </pc:picChg>
        <pc:picChg chg="add mod">
          <ac:chgData name="Peter Gladek" userId="889cb8531c4a3f3b" providerId="LiveId" clId="{BEAFB65F-A279-4999-B12B-412B2DEB45C6}" dt="2025-11-04T21:39:29.126" v="1905" actId="1076"/>
          <ac:picMkLst>
            <pc:docMk/>
            <pc:sldMk cId="1999318880" sldId="287"/>
            <ac:picMk id="26" creationId="{1A56AA7B-CFD4-971F-DBA4-65184DBCA946}"/>
          </ac:picMkLst>
        </pc:picChg>
      </pc:sldChg>
      <pc:sldChg chg="addSp delSp modSp new mod modClrScheme chgLayout">
        <pc:chgData name="Peter Gladek" userId="889cb8531c4a3f3b" providerId="LiveId" clId="{BEAFB65F-A279-4999-B12B-412B2DEB45C6}" dt="2025-11-04T21:39:48.804" v="1908" actId="20577"/>
        <pc:sldMkLst>
          <pc:docMk/>
          <pc:sldMk cId="1540020296" sldId="288"/>
        </pc:sldMkLst>
        <pc:spChg chg="del mod ord">
          <ac:chgData name="Peter Gladek" userId="889cb8531c4a3f3b" providerId="LiveId" clId="{BEAFB65F-A279-4999-B12B-412B2DEB45C6}" dt="2025-11-04T21:21:20.454" v="1815" actId="700"/>
          <ac:spMkLst>
            <pc:docMk/>
            <pc:sldMk cId="1540020296" sldId="288"/>
            <ac:spMk id="2" creationId="{48F41977-99A2-3E98-D2E0-2144EFC7C8F6}"/>
          </ac:spMkLst>
        </pc:spChg>
        <pc:spChg chg="del">
          <ac:chgData name="Peter Gladek" userId="889cb8531c4a3f3b" providerId="LiveId" clId="{BEAFB65F-A279-4999-B12B-412B2DEB45C6}" dt="2025-11-04T21:21:20.454" v="1815" actId="700"/>
          <ac:spMkLst>
            <pc:docMk/>
            <pc:sldMk cId="1540020296" sldId="288"/>
            <ac:spMk id="3" creationId="{7BDD30AC-CC04-1EEF-6688-CE834241EE8A}"/>
          </ac:spMkLst>
        </pc:spChg>
        <pc:spChg chg="del mod ord">
          <ac:chgData name="Peter Gladek" userId="889cb8531c4a3f3b" providerId="LiveId" clId="{BEAFB65F-A279-4999-B12B-412B2DEB45C6}" dt="2025-11-04T21:21:20.454" v="1815" actId="700"/>
          <ac:spMkLst>
            <pc:docMk/>
            <pc:sldMk cId="1540020296" sldId="288"/>
            <ac:spMk id="4" creationId="{81C95E21-9FBB-F1C0-C747-908EB0717D77}"/>
          </ac:spMkLst>
        </pc:spChg>
        <pc:spChg chg="del">
          <ac:chgData name="Peter Gladek" userId="889cb8531c4a3f3b" providerId="LiveId" clId="{BEAFB65F-A279-4999-B12B-412B2DEB45C6}" dt="2025-11-04T21:21:20.454" v="1815" actId="700"/>
          <ac:spMkLst>
            <pc:docMk/>
            <pc:sldMk cId="1540020296" sldId="288"/>
            <ac:spMk id="5" creationId="{4C805818-149D-C9E0-0D2B-8FC3C00C7E44}"/>
          </ac:spMkLst>
        </pc:spChg>
        <pc:spChg chg="del">
          <ac:chgData name="Peter Gladek" userId="889cb8531c4a3f3b" providerId="LiveId" clId="{BEAFB65F-A279-4999-B12B-412B2DEB45C6}" dt="2025-11-04T21:21:20.454" v="1815" actId="700"/>
          <ac:spMkLst>
            <pc:docMk/>
            <pc:sldMk cId="1540020296" sldId="288"/>
            <ac:spMk id="6" creationId="{A6184298-997D-C3E2-824F-22507B10973A}"/>
          </ac:spMkLst>
        </pc:spChg>
        <pc:spChg chg="add mod ord">
          <ac:chgData name="Peter Gladek" userId="889cb8531c4a3f3b" providerId="LiveId" clId="{BEAFB65F-A279-4999-B12B-412B2DEB45C6}" dt="2025-11-04T21:39:48.804" v="1908" actId="20577"/>
          <ac:spMkLst>
            <pc:docMk/>
            <pc:sldMk cId="1540020296" sldId="288"/>
            <ac:spMk id="7" creationId="{89EA3411-110F-2CF5-E5F1-04381FF80463}"/>
          </ac:spMkLst>
        </pc:spChg>
        <pc:spChg chg="add del mod ord">
          <ac:chgData name="Peter Gladek" userId="889cb8531c4a3f3b" providerId="LiveId" clId="{BEAFB65F-A279-4999-B12B-412B2DEB45C6}" dt="2025-11-04T21:26:04.106" v="1874" actId="22"/>
          <ac:spMkLst>
            <pc:docMk/>
            <pc:sldMk cId="1540020296" sldId="288"/>
            <ac:spMk id="8" creationId="{973D9452-2E21-54C4-A107-631B4B0E49D8}"/>
          </ac:spMkLst>
        </pc:spChg>
        <pc:spChg chg="add del mod">
          <ac:chgData name="Peter Gladek" userId="889cb8531c4a3f3b" providerId="LiveId" clId="{BEAFB65F-A279-4999-B12B-412B2DEB45C6}" dt="2025-11-04T21:28:15.908" v="1881" actId="478"/>
          <ac:spMkLst>
            <pc:docMk/>
            <pc:sldMk cId="1540020296" sldId="288"/>
            <ac:spMk id="16" creationId="{BE1178BB-EDF3-EE9B-BD58-43E4BD72E5C4}"/>
          </ac:spMkLst>
        </pc:spChg>
        <pc:picChg chg="add mod">
          <ac:chgData name="Peter Gladek" userId="889cb8531c4a3f3b" providerId="LiveId" clId="{BEAFB65F-A279-4999-B12B-412B2DEB45C6}" dt="2025-11-04T21:30:36.154" v="1896" actId="1076"/>
          <ac:picMkLst>
            <pc:docMk/>
            <pc:sldMk cId="1540020296" sldId="288"/>
            <ac:picMk id="10" creationId="{7DDFDAB8-F6B7-178B-7121-33382484D33A}"/>
          </ac:picMkLst>
        </pc:picChg>
        <pc:picChg chg="add del mod ord">
          <ac:chgData name="Peter Gladek" userId="889cb8531c4a3f3b" providerId="LiveId" clId="{BEAFB65F-A279-4999-B12B-412B2DEB45C6}" dt="2025-11-04T21:28:11.755" v="1880" actId="478"/>
          <ac:picMkLst>
            <pc:docMk/>
            <pc:sldMk cId="1540020296" sldId="288"/>
            <ac:picMk id="12" creationId="{DB842395-435F-AC20-E20B-925227085D5B}"/>
          </ac:picMkLst>
        </pc:picChg>
        <pc:picChg chg="add del mod">
          <ac:chgData name="Peter Gladek" userId="889cb8531c4a3f3b" providerId="LiveId" clId="{BEAFB65F-A279-4999-B12B-412B2DEB45C6}" dt="2025-11-04T21:30:01.556" v="1883" actId="478"/>
          <ac:picMkLst>
            <pc:docMk/>
            <pc:sldMk cId="1540020296" sldId="288"/>
            <ac:picMk id="14" creationId="{0BE967D6-9AA2-284C-67E5-9E99F67ED28E}"/>
          </ac:picMkLst>
        </pc:picChg>
        <pc:picChg chg="add mod">
          <ac:chgData name="Peter Gladek" userId="889cb8531c4a3f3b" providerId="LiveId" clId="{BEAFB65F-A279-4999-B12B-412B2DEB45C6}" dt="2025-11-04T21:30:38.510" v="1897" actId="1076"/>
          <ac:picMkLst>
            <pc:docMk/>
            <pc:sldMk cId="1540020296" sldId="288"/>
            <ac:picMk id="18" creationId="{ADC32BEB-00A3-3D99-F9B5-CB5868E165FF}"/>
          </ac:picMkLst>
        </pc:picChg>
      </pc:sldChg>
      <pc:sldChg chg="modSp add mod">
        <pc:chgData name="Peter Gladek" userId="889cb8531c4a3f3b" providerId="LiveId" clId="{BEAFB65F-A279-4999-B12B-412B2DEB45C6}" dt="2025-11-04T21:40:27.127" v="1933" actId="20577"/>
        <pc:sldMkLst>
          <pc:docMk/>
          <pc:sldMk cId="3176309692" sldId="289"/>
        </pc:sldMkLst>
        <pc:spChg chg="mod">
          <ac:chgData name="Peter Gladek" userId="889cb8531c4a3f3b" providerId="LiveId" clId="{BEAFB65F-A279-4999-B12B-412B2DEB45C6}" dt="2025-11-04T21:40:27.127" v="1933" actId="20577"/>
          <ac:spMkLst>
            <pc:docMk/>
            <pc:sldMk cId="3176309692" sldId="289"/>
            <ac:spMk id="3" creationId="{F6570B90-6668-E1F1-78DB-6F3CB3B82A6D}"/>
          </ac:spMkLst>
        </pc:spChg>
      </pc:sldChg>
      <pc:sldChg chg="addSp delSp modSp new mod chgLayout">
        <pc:chgData name="Peter Gladek" userId="889cb8531c4a3f3b" providerId="LiveId" clId="{BEAFB65F-A279-4999-B12B-412B2DEB45C6}" dt="2025-11-04T23:38:03.217" v="2365" actId="20577"/>
        <pc:sldMkLst>
          <pc:docMk/>
          <pc:sldMk cId="3381324218" sldId="290"/>
        </pc:sldMkLst>
        <pc:spChg chg="mod ord">
          <ac:chgData name="Peter Gladek" userId="889cb8531c4a3f3b" providerId="LiveId" clId="{BEAFB65F-A279-4999-B12B-412B2DEB45C6}" dt="2025-11-04T21:50:58.006" v="2008" actId="700"/>
          <ac:spMkLst>
            <pc:docMk/>
            <pc:sldMk cId="3381324218" sldId="290"/>
            <ac:spMk id="2" creationId="{67B2FDA7-47A2-9399-E3E0-6B4C649FD18E}"/>
          </ac:spMkLst>
        </pc:spChg>
        <pc:spChg chg="del mod">
          <ac:chgData name="Peter Gladek" userId="889cb8531c4a3f3b" providerId="LiveId" clId="{BEAFB65F-A279-4999-B12B-412B2DEB45C6}" dt="2025-11-04T21:49:38.311" v="1972"/>
          <ac:spMkLst>
            <pc:docMk/>
            <pc:sldMk cId="3381324218" sldId="290"/>
            <ac:spMk id="3" creationId="{EDDE643A-B688-B461-8D12-1AB6FC384644}"/>
          </ac:spMkLst>
        </pc:spChg>
        <pc:spChg chg="add mod">
          <ac:chgData name="Peter Gladek" userId="889cb8531c4a3f3b" providerId="LiveId" clId="{BEAFB65F-A279-4999-B12B-412B2DEB45C6}" dt="2025-11-04T23:38:03.217" v="2365" actId="20577"/>
          <ac:spMkLst>
            <pc:docMk/>
            <pc:sldMk cId="3381324218" sldId="290"/>
            <ac:spMk id="12" creationId="{A48C457F-14A0-6B2B-D5B6-49AE62C7CA32}"/>
          </ac:spMkLst>
        </pc:spChg>
        <pc:picChg chg="del">
          <ac:chgData name="Peter Gladek" userId="889cb8531c4a3f3b" providerId="LiveId" clId="{BEAFB65F-A279-4999-B12B-412B2DEB45C6}" dt="2025-11-04T21:48:18.437" v="1971" actId="478"/>
          <ac:picMkLst>
            <pc:docMk/>
            <pc:sldMk cId="3381324218" sldId="290"/>
            <ac:picMk id="4" creationId="{9E1A6B92-9407-5C68-6803-5A2FBC161FE5}"/>
          </ac:picMkLst>
        </pc:picChg>
        <pc:picChg chg="add del mod ord">
          <ac:chgData name="Peter Gladek" userId="889cb8531c4a3f3b" providerId="LiveId" clId="{BEAFB65F-A279-4999-B12B-412B2DEB45C6}" dt="2025-11-04T21:50:59.975" v="2009" actId="21"/>
          <ac:picMkLst>
            <pc:docMk/>
            <pc:sldMk cId="3381324218" sldId="290"/>
            <ac:picMk id="6" creationId="{E19BC2BD-6018-99AE-C0B1-4B0745F05D8C}"/>
          </ac:picMkLst>
        </pc:picChg>
        <pc:picChg chg="add mod">
          <ac:chgData name="Peter Gladek" userId="889cb8531c4a3f3b" providerId="LiveId" clId="{BEAFB65F-A279-4999-B12B-412B2DEB45C6}" dt="2025-11-04T21:52:48.547" v="2092" actId="1076"/>
          <ac:picMkLst>
            <pc:docMk/>
            <pc:sldMk cId="3381324218" sldId="290"/>
            <ac:picMk id="8" creationId="{957A79D5-6F72-EAD9-CC37-9E0A1AF51995}"/>
          </ac:picMkLst>
        </pc:picChg>
        <pc:picChg chg="add mod">
          <ac:chgData name="Peter Gladek" userId="889cb8531c4a3f3b" providerId="LiveId" clId="{BEAFB65F-A279-4999-B12B-412B2DEB45C6}" dt="2025-11-04T21:50:44.554" v="2006" actId="1076"/>
          <ac:picMkLst>
            <pc:docMk/>
            <pc:sldMk cId="3381324218" sldId="290"/>
            <ac:picMk id="10" creationId="{3164DF14-6A65-0083-F195-81F8A4830496}"/>
          </ac:picMkLst>
        </pc:picChg>
        <pc:picChg chg="add mod">
          <ac:chgData name="Peter Gladek" userId="889cb8531c4a3f3b" providerId="LiveId" clId="{BEAFB65F-A279-4999-B12B-412B2DEB45C6}" dt="2025-11-04T21:51:34.532" v="2046" actId="1076"/>
          <ac:picMkLst>
            <pc:docMk/>
            <pc:sldMk cId="3381324218" sldId="290"/>
            <ac:picMk id="13" creationId="{E19BC2BD-6018-99AE-C0B1-4B0745F05D8C}"/>
          </ac:picMkLst>
        </pc:picChg>
      </pc:sldChg>
      <pc:sldChg chg="addSp delSp modSp new mod">
        <pc:chgData name="Peter Gladek" userId="889cb8531c4a3f3b" providerId="LiveId" clId="{BEAFB65F-A279-4999-B12B-412B2DEB45C6}" dt="2025-11-04T22:09:51.669" v="2202" actId="14100"/>
        <pc:sldMkLst>
          <pc:docMk/>
          <pc:sldMk cId="2282526276" sldId="291"/>
        </pc:sldMkLst>
        <pc:spChg chg="mod">
          <ac:chgData name="Peter Gladek" userId="889cb8531c4a3f3b" providerId="LiveId" clId="{BEAFB65F-A279-4999-B12B-412B2DEB45C6}" dt="2025-11-04T21:56:49.983" v="2185" actId="20577"/>
          <ac:spMkLst>
            <pc:docMk/>
            <pc:sldMk cId="2282526276" sldId="291"/>
            <ac:spMk id="2" creationId="{96F7A3E1-120C-8CE3-B5C0-AAC7AA7A4ABB}"/>
          </ac:spMkLst>
        </pc:spChg>
        <pc:spChg chg="del">
          <ac:chgData name="Peter Gladek" userId="889cb8531c4a3f3b" providerId="LiveId" clId="{BEAFB65F-A279-4999-B12B-412B2DEB45C6}" dt="2025-11-04T22:08:26.899" v="2186"/>
          <ac:spMkLst>
            <pc:docMk/>
            <pc:sldMk cId="2282526276" sldId="291"/>
            <ac:spMk id="3" creationId="{7A4DFC9F-0C0D-C031-1746-49974916EE3F}"/>
          </ac:spMkLst>
        </pc:spChg>
        <pc:picChg chg="add mod">
          <ac:chgData name="Peter Gladek" userId="889cb8531c4a3f3b" providerId="LiveId" clId="{BEAFB65F-A279-4999-B12B-412B2DEB45C6}" dt="2025-11-04T22:09:47.640" v="2200" actId="1076"/>
          <ac:picMkLst>
            <pc:docMk/>
            <pc:sldMk cId="2282526276" sldId="291"/>
            <ac:picMk id="5" creationId="{AC117678-18B9-8020-6D0C-303D4F603CBE}"/>
          </ac:picMkLst>
        </pc:picChg>
        <pc:picChg chg="add mod ord">
          <ac:chgData name="Peter Gladek" userId="889cb8531c4a3f3b" providerId="LiveId" clId="{BEAFB65F-A279-4999-B12B-412B2DEB45C6}" dt="2025-11-04T22:09:51.669" v="2202" actId="14100"/>
          <ac:picMkLst>
            <pc:docMk/>
            <pc:sldMk cId="2282526276" sldId="291"/>
            <ac:picMk id="6" creationId="{116ACE0C-AA19-50CC-30C0-3A3B560C68FD}"/>
          </ac:picMkLst>
        </pc:picChg>
      </pc:sldChg>
      <pc:sldChg chg="addSp modSp new mod">
        <pc:chgData name="Peter Gladek" userId="889cb8531c4a3f3b" providerId="LiveId" clId="{BEAFB65F-A279-4999-B12B-412B2DEB45C6}" dt="2025-11-04T22:14:47.033" v="2254" actId="1076"/>
        <pc:sldMkLst>
          <pc:docMk/>
          <pc:sldMk cId="3231276839" sldId="292"/>
        </pc:sldMkLst>
        <pc:spChg chg="mod">
          <ac:chgData name="Peter Gladek" userId="889cb8531c4a3f3b" providerId="LiveId" clId="{BEAFB65F-A279-4999-B12B-412B2DEB45C6}" dt="2025-11-04T22:11:40.118" v="2207" actId="20577"/>
          <ac:spMkLst>
            <pc:docMk/>
            <pc:sldMk cId="3231276839" sldId="292"/>
            <ac:spMk id="2" creationId="{317DDB9C-D356-8D3D-DE46-E7AFDC7889B6}"/>
          </ac:spMkLst>
        </pc:spChg>
        <pc:spChg chg="mod">
          <ac:chgData name="Peter Gladek" userId="889cb8531c4a3f3b" providerId="LiveId" clId="{BEAFB65F-A279-4999-B12B-412B2DEB45C6}" dt="2025-11-04T22:14:08.235" v="2246" actId="20577"/>
          <ac:spMkLst>
            <pc:docMk/>
            <pc:sldMk cId="3231276839" sldId="292"/>
            <ac:spMk id="3" creationId="{73C6B438-93E2-E36C-B3DF-F8D9547D1022}"/>
          </ac:spMkLst>
        </pc:spChg>
        <pc:spChg chg="add mod">
          <ac:chgData name="Peter Gladek" userId="889cb8531c4a3f3b" providerId="LiveId" clId="{BEAFB65F-A279-4999-B12B-412B2DEB45C6}" dt="2025-11-04T22:14:17.775" v="2248" actId="1076"/>
          <ac:spMkLst>
            <pc:docMk/>
            <pc:sldMk cId="3231276839" sldId="292"/>
            <ac:spMk id="8" creationId="{23C597A0-87EC-7060-4C65-6A010644B6ED}"/>
          </ac:spMkLst>
        </pc:spChg>
        <pc:spChg chg="add mod">
          <ac:chgData name="Peter Gladek" userId="889cb8531c4a3f3b" providerId="LiveId" clId="{BEAFB65F-A279-4999-B12B-412B2DEB45C6}" dt="2025-11-04T22:14:30.146" v="2252" actId="1076"/>
          <ac:spMkLst>
            <pc:docMk/>
            <pc:sldMk cId="3231276839" sldId="292"/>
            <ac:spMk id="9" creationId="{77637889-256F-108F-D66B-F5AFF10D9B82}"/>
          </ac:spMkLst>
        </pc:spChg>
        <pc:spChg chg="add mod">
          <ac:chgData name="Peter Gladek" userId="889cb8531c4a3f3b" providerId="LiveId" clId="{BEAFB65F-A279-4999-B12B-412B2DEB45C6}" dt="2025-11-04T22:14:27.872" v="2251" actId="1076"/>
          <ac:spMkLst>
            <pc:docMk/>
            <pc:sldMk cId="3231276839" sldId="292"/>
            <ac:spMk id="10" creationId="{12A7A08A-9FB2-41C3-C399-CE37B7723FFA}"/>
          </ac:spMkLst>
        </pc:spChg>
        <pc:spChg chg="add mod">
          <ac:chgData name="Peter Gladek" userId="889cb8531c4a3f3b" providerId="LiveId" clId="{BEAFB65F-A279-4999-B12B-412B2DEB45C6}" dt="2025-11-04T22:14:47.033" v="2254" actId="1076"/>
          <ac:spMkLst>
            <pc:docMk/>
            <pc:sldMk cId="3231276839" sldId="292"/>
            <ac:spMk id="11" creationId="{A375534C-B8BD-5DC1-CC44-A96751616737}"/>
          </ac:spMkLst>
        </pc:spChg>
        <pc:picChg chg="add mod">
          <ac:chgData name="Peter Gladek" userId="889cb8531c4a3f3b" providerId="LiveId" clId="{BEAFB65F-A279-4999-B12B-412B2DEB45C6}" dt="2025-11-04T22:14:17.775" v="2248" actId="1076"/>
          <ac:picMkLst>
            <pc:docMk/>
            <pc:sldMk cId="3231276839" sldId="292"/>
            <ac:picMk id="4" creationId="{47F2BFE5-1400-ED6C-80D4-0B3DBD205AA4}"/>
          </ac:picMkLst>
        </pc:picChg>
        <pc:picChg chg="add mod">
          <ac:chgData name="Peter Gladek" userId="889cb8531c4a3f3b" providerId="LiveId" clId="{BEAFB65F-A279-4999-B12B-412B2DEB45C6}" dt="2025-11-04T22:14:30.146" v="2252" actId="1076"/>
          <ac:picMkLst>
            <pc:docMk/>
            <pc:sldMk cId="3231276839" sldId="292"/>
            <ac:picMk id="5" creationId="{A64EF721-C846-2A23-5DA5-8C6DC4CCD3B5}"/>
          </ac:picMkLst>
        </pc:picChg>
        <pc:picChg chg="add mod">
          <ac:chgData name="Peter Gladek" userId="889cb8531c4a3f3b" providerId="LiveId" clId="{BEAFB65F-A279-4999-B12B-412B2DEB45C6}" dt="2025-11-04T22:14:27.872" v="2251" actId="1076"/>
          <ac:picMkLst>
            <pc:docMk/>
            <pc:sldMk cId="3231276839" sldId="292"/>
            <ac:picMk id="6" creationId="{F51F2FED-A79A-FE52-CB0F-5B4D8DA259B1}"/>
          </ac:picMkLst>
        </pc:picChg>
        <pc:picChg chg="add mod">
          <ac:chgData name="Peter Gladek" userId="889cb8531c4a3f3b" providerId="LiveId" clId="{BEAFB65F-A279-4999-B12B-412B2DEB45C6}" dt="2025-11-04T22:14:39.577" v="2253" actId="1076"/>
          <ac:picMkLst>
            <pc:docMk/>
            <pc:sldMk cId="3231276839" sldId="292"/>
            <ac:picMk id="7" creationId="{369A46B4-94EF-BD4C-DB9B-EAC67B047DDD}"/>
          </ac:picMkLst>
        </pc:picChg>
      </pc:sldChg>
      <pc:sldChg chg="addSp modSp new mod">
        <pc:chgData name="Peter Gladek" userId="889cb8531c4a3f3b" providerId="LiveId" clId="{BEAFB65F-A279-4999-B12B-412B2DEB45C6}" dt="2025-11-04T22:26:17.422" v="2333"/>
        <pc:sldMkLst>
          <pc:docMk/>
          <pc:sldMk cId="3784563886" sldId="293"/>
        </pc:sldMkLst>
        <pc:spChg chg="mod">
          <ac:chgData name="Peter Gladek" userId="889cb8531c4a3f3b" providerId="LiveId" clId="{BEAFB65F-A279-4999-B12B-412B2DEB45C6}" dt="2025-11-04T22:15:04.233" v="2263" actId="20577"/>
          <ac:spMkLst>
            <pc:docMk/>
            <pc:sldMk cId="3784563886" sldId="293"/>
            <ac:spMk id="2" creationId="{C0DEA2F9-30E1-ABB6-ECF8-AB025B04BFE3}"/>
          </ac:spMkLst>
        </pc:spChg>
        <pc:spChg chg="mod">
          <ac:chgData name="Peter Gladek" userId="889cb8531c4a3f3b" providerId="LiveId" clId="{BEAFB65F-A279-4999-B12B-412B2DEB45C6}" dt="2025-11-04T22:25:16.976" v="2331" actId="14100"/>
          <ac:spMkLst>
            <pc:docMk/>
            <pc:sldMk cId="3784563886" sldId="293"/>
            <ac:spMk id="3" creationId="{801854E0-3724-E54B-A846-3795A38D81EB}"/>
          </ac:spMkLst>
        </pc:spChg>
        <pc:picChg chg="add mod">
          <ac:chgData name="Peter Gladek" userId="889cb8531c4a3f3b" providerId="LiveId" clId="{BEAFB65F-A279-4999-B12B-412B2DEB45C6}" dt="2025-11-04T22:26:17.422" v="2333"/>
          <ac:picMkLst>
            <pc:docMk/>
            <pc:sldMk cId="3784563886" sldId="293"/>
            <ac:picMk id="2050" creationId="{9039C29F-D850-C6CD-5ADD-5597D27F2EE7}"/>
          </ac:picMkLst>
        </pc:picChg>
        <pc:picChg chg="add mod">
          <ac:chgData name="Peter Gladek" userId="889cb8531c4a3f3b" providerId="LiveId" clId="{BEAFB65F-A279-4999-B12B-412B2DEB45C6}" dt="2025-11-04T22:25:43.787" v="2332" actId="1076"/>
          <ac:picMkLst>
            <pc:docMk/>
            <pc:sldMk cId="3784563886" sldId="293"/>
            <ac:picMk id="2052" creationId="{DEED4514-4C3C-0E1B-0286-AA3968984A5B}"/>
          </ac:picMkLst>
        </pc:picChg>
        <pc:picChg chg="add mod">
          <ac:chgData name="Peter Gladek" userId="889cb8531c4a3f3b" providerId="LiveId" clId="{BEAFB65F-A279-4999-B12B-412B2DEB45C6}" dt="2025-11-04T22:25:43.787" v="2332" actId="1076"/>
          <ac:picMkLst>
            <pc:docMk/>
            <pc:sldMk cId="3784563886" sldId="293"/>
            <ac:picMk id="2054" creationId="{87B78BE2-A8F4-A562-62E9-40B5CAD6094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6A7E3B-36D9-4F66-80A9-B9F5B77A65A5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EF8406-8305-4E6D-BA33-F43C24CD90B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08860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EF8406-8305-4E6D-BA33-F43C24CD90BE}" type="slidenum">
              <a:rPr lang="sl-SI" smtClean="0"/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11709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C71EBB6-9C61-CA90-6ECD-64CFD6D6D3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94856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0D38E223-4D23-D467-2F73-9D59C882DE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74531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B9C524D8-FB76-ABFF-CF39-FAAA6EACA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B719A78-6FC1-96E3-0A3D-1F1148C53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507255B1-92A4-E0E4-CA23-57E746D55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45058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slov poglav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5FB7059-7934-2BCE-DACF-87E92C8FF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4200" y="2811859"/>
            <a:ext cx="6299200" cy="1843882"/>
          </a:xfrm>
        </p:spPr>
        <p:txBody>
          <a:bodyPr/>
          <a:lstStyle/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849D78A6-A957-2A0D-20A5-00654A472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78282117-8A24-4908-2DE6-22E8E43E9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B3730021-E971-48C9-C18B-BB2F0A40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id="{FC2DBB46-BE20-9BA2-B4E5-522FC741D0B1}"/>
              </a:ext>
            </a:extLst>
          </p:cNvPr>
          <p:cNvCxnSpPr/>
          <p:nvPr userDrawn="1"/>
        </p:nvCxnSpPr>
        <p:spPr>
          <a:xfrm>
            <a:off x="1600200" y="2697480"/>
            <a:ext cx="0" cy="2072640"/>
          </a:xfrm>
          <a:prstGeom prst="line">
            <a:avLst/>
          </a:prstGeom>
          <a:ln>
            <a:solidFill>
              <a:srgbClr val="B748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značba mesta besedila 16">
            <a:extLst>
              <a:ext uri="{FF2B5EF4-FFF2-40B4-BE49-F238E27FC236}">
                <a16:creationId xmlns:a16="http://schemas.microsoft.com/office/drawing/2014/main" id="{9BA277E6-E403-F75A-A097-9D1F0DF3C4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1765" y="2811859"/>
            <a:ext cx="1250314" cy="1843882"/>
          </a:xfrm>
        </p:spPr>
        <p:txBody>
          <a:bodyPr anchor="ctr">
            <a:normAutofit/>
          </a:bodyPr>
          <a:lstStyle>
            <a:lvl1pPr marL="0" indent="0" algn="r">
              <a:buNone/>
              <a:defRPr sz="4400">
                <a:latin typeface="+mj-lt"/>
              </a:defRPr>
            </a:lvl1pPr>
          </a:lstStyle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9912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imerjava tre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826703D-37AF-A55B-99F3-3DE8C1AE3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19BB8457-6C11-6F73-3E30-706ED1C6E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337978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B1923A89-7317-6B1D-CCC5-3769AE8421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3379786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F069627B-FBAF-A810-F79A-05F9F0E9B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C4024775-086C-E748-D937-F6C75E6E5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46D58AC0-733A-340F-39D0-2EB831618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  <p:sp>
        <p:nvSpPr>
          <p:cNvPr id="10" name="Označba mesta besedila 2">
            <a:extLst>
              <a:ext uri="{FF2B5EF4-FFF2-40B4-BE49-F238E27FC236}">
                <a16:creationId xmlns:a16="http://schemas.microsoft.com/office/drawing/2014/main" id="{0DC905B7-75F3-7719-F4C2-D61B4B293965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406107" y="1681163"/>
            <a:ext cx="337978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11" name="Označba mesta vsebine 3">
            <a:extLst>
              <a:ext uri="{FF2B5EF4-FFF2-40B4-BE49-F238E27FC236}">
                <a16:creationId xmlns:a16="http://schemas.microsoft.com/office/drawing/2014/main" id="{6063FB26-F232-4E62-0A55-255FF29BD8A8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406107" y="2505075"/>
            <a:ext cx="3379786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12" name="Označba mesta besedila 2">
            <a:extLst>
              <a:ext uri="{FF2B5EF4-FFF2-40B4-BE49-F238E27FC236}">
                <a16:creationId xmlns:a16="http://schemas.microsoft.com/office/drawing/2014/main" id="{76E50D54-7F2C-AFE6-457C-33FC10CADE2B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7972425" y="1681163"/>
            <a:ext cx="337978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13" name="Označba mesta vsebine 3">
            <a:extLst>
              <a:ext uri="{FF2B5EF4-FFF2-40B4-BE49-F238E27FC236}">
                <a16:creationId xmlns:a16="http://schemas.microsoft.com/office/drawing/2014/main" id="{05BE8C3F-2706-3AC4-8A69-49ECF4309B20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7972425" y="2505075"/>
            <a:ext cx="3382964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10676589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 predme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46A5A94-5AD4-EDCC-2774-93D9E37D0B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074863"/>
            <a:ext cx="7049494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F3CA8A81-A926-E3CD-33AF-22F5C59B92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554538"/>
            <a:ext cx="7049494" cy="13636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B4561CC-C83C-6291-56B1-5721AD9ED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CCBBE57-658C-C189-629F-4FFA2BAB5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CFFC4799-AB24-0EB1-8780-F56F67C68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073602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glav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5FB7059-7934-2BCE-DACF-87E92C8FF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4200" y="2811859"/>
            <a:ext cx="6299200" cy="1843882"/>
          </a:xfrm>
        </p:spPr>
        <p:txBody>
          <a:bodyPr/>
          <a:lstStyle/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849D78A6-A957-2A0D-20A5-00654A472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78282117-8A24-4908-2DE6-22E8E43E9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B3730021-E971-48C9-C18B-BB2F0A40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id="{FC2DBB46-BE20-9BA2-B4E5-522FC741D0B1}"/>
              </a:ext>
            </a:extLst>
          </p:cNvPr>
          <p:cNvCxnSpPr/>
          <p:nvPr userDrawn="1"/>
        </p:nvCxnSpPr>
        <p:spPr>
          <a:xfrm>
            <a:off x="1600200" y="2697480"/>
            <a:ext cx="0" cy="2072640"/>
          </a:xfrm>
          <a:prstGeom prst="line">
            <a:avLst/>
          </a:prstGeom>
          <a:ln>
            <a:solidFill>
              <a:srgbClr val="B748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značba mesta besedila 16">
            <a:extLst>
              <a:ext uri="{FF2B5EF4-FFF2-40B4-BE49-F238E27FC236}">
                <a16:creationId xmlns:a16="http://schemas.microsoft.com/office/drawing/2014/main" id="{9BA277E6-E403-F75A-A097-9D1F0DF3C4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1765" y="2811859"/>
            <a:ext cx="1250314" cy="1843882"/>
          </a:xfrm>
        </p:spPr>
        <p:txBody>
          <a:bodyPr anchor="ctr">
            <a:normAutofit/>
          </a:bodyPr>
          <a:lstStyle>
            <a:lvl1pPr marL="0" indent="0" algn="r">
              <a:buNone/>
              <a:defRPr sz="4400">
                <a:latin typeface="+mj-lt"/>
              </a:defRPr>
            </a:lvl1pPr>
          </a:lstStyle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2159292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85DFC3A-064D-1946-A540-1BF1EAD06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B5BAFE75-66FA-32DC-7682-53E746A35A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1252B021-C644-27D6-C2A4-D29D7EFE1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5A0781A7-ADDB-EE46-8B4B-4347EF26F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40DD93BC-32AF-E8F0-FF54-FFFF2A7D5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234052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6D79979-43BB-5FC3-6889-01C95EE40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9E96C16D-2CDE-BD92-565F-A99FB13D5B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7085FED-0057-A5F6-C068-854291C1A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141E071-E417-1F1E-B7CE-83EBB76EA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B2E2F835-79B8-742A-5983-A06D66E01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015072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8306188-1CA2-35FD-5EC0-E114A87B7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9093824-2358-1F51-426B-5BD7073DB4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14A78122-B6AB-CFBF-15FE-670820A614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4690B8B7-C9A2-104A-7226-5D3375102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16CC1E39-3790-B50C-A253-250489504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706BC6C5-08C9-E569-7437-2551569E1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556112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B4E2BB5-68B7-5B4B-A908-1861C268D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43AF16D5-27E5-FB29-5294-A40E16DC7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15E30CFE-CF57-38D7-DE10-61E013B45C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2660FC0F-0E02-1B52-5EA7-8EE2509D87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788CED9B-D734-0F0F-9A89-24CA2C722C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3932A98E-7C8F-DE82-D08C-AA54AF287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F4132E91-7A75-5377-BE00-A22F3B97B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F1245C83-D5E4-C679-BE56-EE14D7842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256021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1BE4E9E-40C5-C4D1-36A6-570807935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D0F46C56-A35A-1038-BF37-158D3356F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F9E1DA8B-5909-D7D8-5971-D1408F934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B17E9326-04A9-1EC2-A7B6-DA6D0A8F2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103631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754918F9-2633-B27C-D297-A1626E3BD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CB9A8312-A6DF-4A84-DB1D-E0F4B9A16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92D849C7-EE55-212F-B0E9-372208E49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30411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E13ABAA-7C9C-3100-2D7A-01311C599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C0DEC8A-FEFC-0363-9E25-27BCB2F39C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C152404-74E9-4660-8555-AC4EFF624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49302D4E-2CE8-CAE0-AF5F-272C42D91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C0742DE-DA5B-E9D6-C7DA-8F661A329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616052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3DEEDED-DF4A-D77A-3E3F-18CF48F4A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1DFDAD4-F77F-FD4D-5DEC-6DD28769E7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B4A82DE2-837C-B7F2-D1F5-2B9F5EC8BD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DAF5BB30-95DE-5EA3-53B4-DF2E13214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FFCEC490-54C5-FDEF-0735-6C60BCB5B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A3102810-209C-56BF-E48C-7848F8118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723954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C76C615-554B-7299-DC87-E12D993F2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F5936025-75E0-A05C-1973-4977A01D1E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41BEDEF6-DC92-6624-74F7-D34A863EC7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9B23DCB4-A858-8F75-F551-22F483E33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166C3821-C565-04C2-7212-A23169F09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B1F04954-EBDF-58E3-23D9-DD44BCF4D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22272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F004C87-6D88-22BE-09D2-9FB80B141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CC166455-4555-E271-3F76-22914F8E48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l-SI" dirty="0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5DC007B5-23BE-9B67-5A03-865021E6F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ABA07097-B31A-822D-8113-7E0916692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DA60723-B256-8E38-EE1D-E573D126A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69438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491A417-31BA-6E23-47EF-19AA66EA2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0F292D8-D4DC-81C4-2A76-587CD29EA2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88CEDC12-B6E3-2F69-8A60-6CF371A1D4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DE4BD84D-0092-5FB0-EE75-BDDC40D56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7E4F3ACD-085A-BAA5-1BE6-20706CDC9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CD4AB9FB-0C1A-E660-C17F-FEE319ADC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27343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826703D-37AF-A55B-99F3-3DE8C1AE3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19BB8457-6C11-6F73-3E30-706ED1C6E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B1923A89-7317-6B1D-CCC5-3769AE8421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9D2CD8BE-8CAB-97D2-6DF5-A04EB63F33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EDCEBB88-29B7-D528-7254-3DC46BEEA8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F069627B-FBAF-A810-F79A-05F9F0E9B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C4024775-086C-E748-D937-F6C75E6E5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46D58AC0-733A-340F-39D0-2EB831618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3032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F266D6A-A3BE-2BC4-8C2E-B198A4C02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31DB2256-C102-541D-2C41-66CC8BBCD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60D749EC-4E56-BD94-32D2-C16A93AF0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1431F835-E535-DC48-A008-F68860937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57012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BD9FA074-B483-B1E2-9F28-0B480C6A1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95A0EFD0-9424-FEA1-5BCD-5B61857FA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7EBE7B39-287F-306E-AE52-4019C72BA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84640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B631AFA-F1BF-D8B9-C3BF-C9CEAF9F4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12A89FA-6642-90C3-3352-0B2ED7573F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1BAD18FF-3000-4879-5B0A-F5AEB0E689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EEAAD22E-7755-CBE9-56DB-108DBF5AA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6DEDAE90-5E70-47CB-5283-4DE478609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0F4D9FA2-3D8B-9A6E-7AC7-A1767A72F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09623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87DDE45-E087-F3AC-B165-DB28DCCD2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BD3C252E-2DBD-D551-0155-96B23DB2DC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9329175E-322B-6206-E651-126888C08D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0F9CB58B-75C8-329D-494C-492C8C3DB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70E002B6-4294-AF9E-A408-6B4DA76AA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9835ABB8-B97E-6213-BC68-35D0F81C3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10250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6.sv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5.png"/><Relationship Id="rId17" Type="http://schemas.openxmlformats.org/officeDocument/2006/relationships/image" Target="../media/image4.sv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8.sv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97554905-565C-C6C1-52AE-378969A77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7616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B92CD22A-5FE2-EA1C-AE53-78DB62D4CD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dirty="0"/>
              <a:t>Kliknite za urejanje slogov besedila matrice</a:t>
            </a:r>
          </a:p>
          <a:p>
            <a:pPr lvl="1"/>
            <a:r>
              <a:rPr lang="sl-SI" dirty="0"/>
              <a:t>Druga raven</a:t>
            </a:r>
          </a:p>
          <a:p>
            <a:pPr lvl="2"/>
            <a:r>
              <a:rPr lang="sl-SI" dirty="0"/>
              <a:t>Tretja raven</a:t>
            </a:r>
          </a:p>
          <a:p>
            <a:pPr lvl="3"/>
            <a:r>
              <a:rPr lang="sl-SI" dirty="0"/>
              <a:t>Četrta raven</a:t>
            </a:r>
          </a:p>
          <a:p>
            <a:pPr lvl="4"/>
            <a:r>
              <a:rPr lang="sl-SI" dirty="0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94EDDDEE-6F8E-5AF4-3E0F-CFCBCAB4A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9C74F4-95DE-4C91-AC62-A0BFB027CC7D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E2FE1B26-B75D-1AF9-DD81-9937C26379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020B4B24-A6CC-5DB9-E30C-365B4539AC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99E23984-7C12-A2D3-71F4-1D861CDCD58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688926" y="1825625"/>
            <a:ext cx="5032375" cy="5032375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DEC4A287-860C-D4D7-C6C5-5C678BE52E2F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739800" y="402755"/>
            <a:ext cx="2147400" cy="1243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644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cap="sm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a 11">
            <a:extLst>
              <a:ext uri="{FF2B5EF4-FFF2-40B4-BE49-F238E27FC236}">
                <a16:creationId xmlns:a16="http://schemas.microsoft.com/office/drawing/2014/main" id="{37890C58-EF34-82F3-2A06-C8640FAC7B2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b="16285"/>
          <a:stretch>
            <a:fillRect/>
          </a:stretch>
        </p:blipFill>
        <p:spPr>
          <a:xfrm>
            <a:off x="7636846" y="863600"/>
            <a:ext cx="4555154" cy="5994400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D3C36412-EB55-D7A1-C829-9EAF8AFE416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t="85813" b="3393"/>
          <a:stretch>
            <a:fillRect/>
          </a:stretch>
        </p:blipFill>
        <p:spPr>
          <a:xfrm>
            <a:off x="0" y="5927272"/>
            <a:ext cx="12192000" cy="930728"/>
          </a:xfrm>
          <a:prstGeom prst="rect">
            <a:avLst/>
          </a:prstGeom>
        </p:spPr>
      </p:pic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07033B1E-70AA-3F41-753C-11FD74529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3900" y="365125"/>
            <a:ext cx="80899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4AD145C-46AB-4695-EEA8-532F23EB5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7B00AA9-C43F-2EC0-5F0A-CD33E9A029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F26C6C-9C0A-42B5-AB0F-287488D6265F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E1100DCD-1EA0-7380-CD54-87A829BF6D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AD40247A-16CD-E570-726F-B8EA9D233F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  <p:pic>
        <p:nvPicPr>
          <p:cNvPr id="13" name="Grafika 12">
            <a:extLst>
              <a:ext uri="{FF2B5EF4-FFF2-40B4-BE49-F238E27FC236}">
                <a16:creationId xmlns:a16="http://schemas.microsoft.com/office/drawing/2014/main" id="{99AB339E-4566-43F4-D1FF-5AB00612B28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97323" y="402755"/>
            <a:ext cx="2147400" cy="1243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422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0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svg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gif"/><Relationship Id="rId2" Type="http://schemas.openxmlformats.org/officeDocument/2006/relationships/hyperlink" Target="https://raisingchildren.net.au/newborns/safety/burns-scalds-fire/burns-scalds-first-aid-pictures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eg"/><Relationship Id="rId4" Type="http://schemas.openxmlformats.org/officeDocument/2006/relationships/image" Target="../media/image53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7AFB828-22CE-84AE-1FF4-EDC0D22EF0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l-SI" noProof="0" dirty="0"/>
              <a:t>Prva pomoč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246C1507-397F-315E-D4FB-121758FBFE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noProof="0" dirty="0"/>
              <a:t>Tečaj Pionir I</a:t>
            </a:r>
          </a:p>
        </p:txBody>
      </p:sp>
    </p:spTree>
    <p:extLst>
      <p:ext uri="{BB962C8B-B14F-4D97-AF65-F5344CB8AC3E}">
        <p14:creationId xmlns:p14="http://schemas.microsoft.com/office/powerpoint/2010/main" val="7633375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56C06-5423-2CAF-B25E-E60CB7654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88BB80E-A8CA-7DF2-576C-C55FF73714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Nudenje prve pomoči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F6570B90-6668-E1F1-78DB-6F3CB3B82A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noProof="0" dirty="0"/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31763096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4C6428A1-DAAC-CDA9-1E5F-949E4AAA1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Nevarnosti pri nudenju </a:t>
            </a:r>
            <a:br>
              <a:rPr lang="sl-SI" dirty="0"/>
            </a:br>
            <a:r>
              <a:rPr lang="sl-SI" dirty="0"/>
              <a:t>prve pomoči</a:t>
            </a:r>
          </a:p>
        </p:txBody>
      </p:sp>
      <p:pic>
        <p:nvPicPr>
          <p:cNvPr id="11" name="Označba mesta vsebine 10">
            <a:extLst>
              <a:ext uri="{FF2B5EF4-FFF2-40B4-BE49-F238E27FC236}">
                <a16:creationId xmlns:a16="http://schemas.microsoft.com/office/drawing/2014/main" id="{8CAD9D42-3F6B-A870-E378-5F0AE4E91E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22248"/>
          <a:stretch>
            <a:fillRect/>
          </a:stretch>
        </p:blipFill>
        <p:spPr>
          <a:xfrm>
            <a:off x="1715163" y="1690689"/>
            <a:ext cx="8761674" cy="5167312"/>
          </a:xfrm>
        </p:spPr>
      </p:pic>
    </p:spTree>
    <p:extLst>
      <p:ext uri="{BB962C8B-B14F-4D97-AF65-F5344CB8AC3E}">
        <p14:creationId xmlns:p14="http://schemas.microsoft.com/office/powerpoint/2010/main" val="35142493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BF031B2-F7FE-8A15-D746-B30E058BD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Preveri odzivanje</a:t>
            </a:r>
          </a:p>
        </p:txBody>
      </p:sp>
      <p:pic>
        <p:nvPicPr>
          <p:cNvPr id="6" name="Označba mesta vsebine 5">
            <a:extLst>
              <a:ext uri="{FF2B5EF4-FFF2-40B4-BE49-F238E27FC236}">
                <a16:creationId xmlns:a16="http://schemas.microsoft.com/office/drawing/2014/main" id="{E5C87D60-41B0-17E4-88CA-BB152651021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608666" y="1961900"/>
            <a:ext cx="4343400" cy="3532537"/>
          </a:xfrm>
          <a:prstGeom prst="rect">
            <a:avLst/>
          </a:prstGeom>
        </p:spPr>
      </p:pic>
      <p:pic>
        <p:nvPicPr>
          <p:cNvPr id="12" name="Označba mesta vsebine 11">
            <a:extLst>
              <a:ext uri="{FF2B5EF4-FFF2-40B4-BE49-F238E27FC236}">
                <a16:creationId xmlns:a16="http://schemas.microsoft.com/office/drawing/2014/main" id="{19F4BDF6-31B6-37A9-8CE5-58E78A3143A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00750" y="1835250"/>
            <a:ext cx="3891183" cy="5104564"/>
          </a:xfrm>
        </p:spPr>
      </p:pic>
    </p:spTree>
    <p:extLst>
      <p:ext uri="{BB962C8B-B14F-4D97-AF65-F5344CB8AC3E}">
        <p14:creationId xmlns:p14="http://schemas.microsoft.com/office/powerpoint/2010/main" val="9341873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665F797-409A-6A71-D414-FEE36A0D7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Klic na pomoč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B6BF650-ADA8-25EA-894E-F2805C8765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5810251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l-SI" dirty="0"/>
              <a:t>Takoj pokliči na številko 112 in povej:</a:t>
            </a:r>
          </a:p>
          <a:p>
            <a:r>
              <a:rPr lang="sl-SI" dirty="0"/>
              <a:t> </a:t>
            </a:r>
            <a:r>
              <a:rPr lang="sl-SI" b="1" dirty="0"/>
              <a:t>KDO</a:t>
            </a:r>
            <a:r>
              <a:rPr lang="sl-SI" dirty="0"/>
              <a:t> kliče,</a:t>
            </a:r>
          </a:p>
          <a:p>
            <a:r>
              <a:rPr lang="sl-SI" dirty="0"/>
              <a:t> </a:t>
            </a:r>
            <a:r>
              <a:rPr lang="sl-SI" b="1" dirty="0"/>
              <a:t>KAJ</a:t>
            </a:r>
            <a:r>
              <a:rPr lang="sl-SI" dirty="0"/>
              <a:t> se je zgodilo,</a:t>
            </a:r>
          </a:p>
          <a:p>
            <a:r>
              <a:rPr lang="sl-SI" dirty="0"/>
              <a:t> </a:t>
            </a:r>
            <a:r>
              <a:rPr lang="sl-SI" b="1" dirty="0"/>
              <a:t>KJE</a:t>
            </a:r>
            <a:r>
              <a:rPr lang="sl-SI" dirty="0"/>
              <a:t> se je zgodilo,</a:t>
            </a:r>
          </a:p>
          <a:p>
            <a:r>
              <a:rPr lang="sl-SI" dirty="0"/>
              <a:t> </a:t>
            </a:r>
            <a:r>
              <a:rPr lang="sl-SI" b="1" dirty="0"/>
              <a:t>KDAJ</a:t>
            </a:r>
            <a:r>
              <a:rPr lang="sl-SI" dirty="0"/>
              <a:t> se je zgodilo,</a:t>
            </a:r>
          </a:p>
          <a:p>
            <a:r>
              <a:rPr lang="sl-SI" dirty="0"/>
              <a:t> </a:t>
            </a:r>
            <a:r>
              <a:rPr lang="sl-SI" b="1" dirty="0"/>
              <a:t>KOLIKO</a:t>
            </a:r>
            <a:r>
              <a:rPr lang="sl-SI" dirty="0"/>
              <a:t> je ponesrečencev,</a:t>
            </a:r>
          </a:p>
          <a:p>
            <a:r>
              <a:rPr lang="sl-SI" dirty="0"/>
              <a:t> </a:t>
            </a:r>
            <a:r>
              <a:rPr lang="sl-SI" b="1" dirty="0"/>
              <a:t>KAKŠNE</a:t>
            </a:r>
            <a:r>
              <a:rPr lang="sl-SI" dirty="0"/>
              <a:t> so poškodbe,</a:t>
            </a:r>
          </a:p>
          <a:p>
            <a:r>
              <a:rPr lang="sl-SI" dirty="0"/>
              <a:t> </a:t>
            </a:r>
            <a:r>
              <a:rPr lang="sl-SI" b="1" dirty="0"/>
              <a:t>KAKŠNE</a:t>
            </a:r>
            <a:r>
              <a:rPr lang="sl-SI" dirty="0"/>
              <a:t> so okoliščine na kraju nesreče,</a:t>
            </a:r>
          </a:p>
          <a:p>
            <a:r>
              <a:rPr lang="sl-SI" dirty="0"/>
              <a:t> </a:t>
            </a:r>
            <a:r>
              <a:rPr lang="sl-SI" b="1" dirty="0"/>
              <a:t>KAKŠNA</a:t>
            </a:r>
            <a:r>
              <a:rPr lang="sl-SI" dirty="0"/>
              <a:t> pomoč je potrebna</a:t>
            </a:r>
            <a:endParaRPr lang="sl-SI" noProof="0" dirty="0"/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F4AA406D-0D9F-3587-18D8-FBFA86AD5D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62352" y="2077979"/>
            <a:ext cx="2301516" cy="2301516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A74ADC96-EEF4-592E-77D4-D86A4D3839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1302" y="2983832"/>
            <a:ext cx="3520749" cy="3580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3477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3049C65-9B8A-A35A-F2A9-A86AD5781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Temeljni postopki oživljanja</a:t>
            </a:r>
          </a:p>
        </p:txBody>
      </p:sp>
      <p:sp>
        <p:nvSpPr>
          <p:cNvPr id="11" name="Označba mesta besedila 10">
            <a:extLst>
              <a:ext uri="{FF2B5EF4-FFF2-40B4-BE49-F238E27FC236}">
                <a16:creationId xmlns:a16="http://schemas.microsoft.com/office/drawing/2014/main" id="{C714280A-235C-81CC-9568-494BACDFD4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sl-SI" dirty="0"/>
              <a:t>MASAŽA SRCA</a:t>
            </a:r>
          </a:p>
        </p:txBody>
      </p:sp>
      <p:sp>
        <p:nvSpPr>
          <p:cNvPr id="13" name="Označba mesta besedila 12">
            <a:extLst>
              <a:ext uri="{FF2B5EF4-FFF2-40B4-BE49-F238E27FC236}">
                <a16:creationId xmlns:a16="http://schemas.microsoft.com/office/drawing/2014/main" id="{E4B65E7D-5961-0D03-6003-82241CFB82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sl-SI" dirty="0"/>
              <a:t>UMETNO DIHANJE</a:t>
            </a:r>
          </a:p>
        </p:txBody>
      </p:sp>
      <p:pic>
        <p:nvPicPr>
          <p:cNvPr id="21" name="Označba mesta vsebine 20">
            <a:extLst>
              <a:ext uri="{FF2B5EF4-FFF2-40B4-BE49-F238E27FC236}">
                <a16:creationId xmlns:a16="http://schemas.microsoft.com/office/drawing/2014/main" id="{25D6BD46-F593-3FDE-D20B-0B25B1B1EF5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53701" y="3359209"/>
            <a:ext cx="2820186" cy="2855146"/>
          </a:xfrm>
        </p:spPr>
      </p:pic>
      <p:pic>
        <p:nvPicPr>
          <p:cNvPr id="26" name="Označba mesta vsebine 25">
            <a:extLst>
              <a:ext uri="{FF2B5EF4-FFF2-40B4-BE49-F238E27FC236}">
                <a16:creationId xmlns:a16="http://schemas.microsoft.com/office/drawing/2014/main" id="{1A56AA7B-CFD4-971F-DBA4-65184DBCA94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354149" y="2716831"/>
            <a:ext cx="4129064" cy="368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3188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6">
            <a:extLst>
              <a:ext uri="{FF2B5EF4-FFF2-40B4-BE49-F238E27FC236}">
                <a16:creationId xmlns:a16="http://schemas.microsoft.com/office/drawing/2014/main" id="{89EA3411-110F-2CF5-E5F1-04381FF80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Uporaba avtomatskega zunanjega </a:t>
            </a:r>
            <a:r>
              <a:rPr lang="sl-SI" dirty="0" err="1"/>
              <a:t>defibrilatorja</a:t>
            </a:r>
            <a:endParaRPr lang="sl-SI" dirty="0"/>
          </a:p>
        </p:txBody>
      </p:sp>
      <p:pic>
        <p:nvPicPr>
          <p:cNvPr id="10" name="Slika 9">
            <a:extLst>
              <a:ext uri="{FF2B5EF4-FFF2-40B4-BE49-F238E27FC236}">
                <a16:creationId xmlns:a16="http://schemas.microsoft.com/office/drawing/2014/main" id="{7DDFDAB8-F6B7-178B-7121-33382484D3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811" y="2261937"/>
            <a:ext cx="5036462" cy="3695230"/>
          </a:xfrm>
          <a:prstGeom prst="rect">
            <a:avLst/>
          </a:prstGeom>
        </p:spPr>
      </p:pic>
      <p:pic>
        <p:nvPicPr>
          <p:cNvPr id="18" name="Slika 17" descr="Slika, ki vsebuje besede risanje, risanka, skica, obutev&#10;&#10;Vsebina, ustvarjena z UI, morda ni pravilna.">
            <a:extLst>
              <a:ext uri="{FF2B5EF4-FFF2-40B4-BE49-F238E27FC236}">
                <a16:creationId xmlns:a16="http://schemas.microsoft.com/office/drawing/2014/main" id="{ADC32BEB-00A3-3D99-F9B5-CB5868E165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690688"/>
            <a:ext cx="5103232" cy="5107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0202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a 5">
            <a:extLst>
              <a:ext uri="{FF2B5EF4-FFF2-40B4-BE49-F238E27FC236}">
                <a16:creationId xmlns:a16="http://schemas.microsoft.com/office/drawing/2014/main" id="{116ACE0C-AA19-50CC-30C0-3A3B560C68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39399" y="2231570"/>
            <a:ext cx="1433287" cy="1433287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96F7A3E1-120C-8CE3-B5C0-AAC7AA7A4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Tujki v dihalih</a:t>
            </a:r>
          </a:p>
        </p:txBody>
      </p:sp>
      <p:pic>
        <p:nvPicPr>
          <p:cNvPr id="5" name="Označba mesta vsebine 4">
            <a:extLst>
              <a:ext uri="{FF2B5EF4-FFF2-40B4-BE49-F238E27FC236}">
                <a16:creationId xmlns:a16="http://schemas.microsoft.com/office/drawing/2014/main" id="{AC117678-18B9-8020-6D0C-303D4F603C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6999" y="1690688"/>
            <a:ext cx="11226801" cy="4885438"/>
          </a:xfrm>
        </p:spPr>
      </p:pic>
    </p:spTree>
    <p:extLst>
      <p:ext uri="{BB962C8B-B14F-4D97-AF65-F5344CB8AC3E}">
        <p14:creationId xmlns:p14="http://schemas.microsoft.com/office/powerpoint/2010/main" val="22825262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17DDB9C-D356-8D3D-DE46-E7AFDC788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Rane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3C6B438-93E2-E36C-B3DF-F8D9547D1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4" name="Picture 2" descr="https://i.ekobutik.si/0c6022ec22cd42988a68f06b11080b.jpg">
            <a:extLst>
              <a:ext uri="{FF2B5EF4-FFF2-40B4-BE49-F238E27FC236}">
                <a16:creationId xmlns:a16="http://schemas.microsoft.com/office/drawing/2014/main" id="{47F2BFE5-1400-ED6C-80D4-0B3DBD205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280" y="1794965"/>
            <a:ext cx="2429301" cy="242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Opis slike ni na voljo.">
            <a:extLst>
              <a:ext uri="{FF2B5EF4-FFF2-40B4-BE49-F238E27FC236}">
                <a16:creationId xmlns:a16="http://schemas.microsoft.com/office/drawing/2014/main" id="{A64EF721-C846-2A23-5DA5-8C6DC4CCD3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59" t="11981"/>
          <a:stretch/>
        </p:blipFill>
        <p:spPr bwMode="auto">
          <a:xfrm>
            <a:off x="4466026" y="1310710"/>
            <a:ext cx="3208415" cy="2340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4" descr="Simptomi, zaradi katerih vam ni treba skrbeti - Njena.si">
            <a:extLst>
              <a:ext uri="{FF2B5EF4-FFF2-40B4-BE49-F238E27FC236}">
                <a16:creationId xmlns:a16="http://schemas.microsoft.com/office/drawing/2014/main" id="{F51F2FED-A79A-FE52-CB0F-5B4D8DA259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3" r="45902"/>
          <a:stretch/>
        </p:blipFill>
        <p:spPr bwMode="auto">
          <a:xfrm>
            <a:off x="8517834" y="2390077"/>
            <a:ext cx="2916408" cy="2975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6" descr="Kaj narediti po ugrizu psa? | Insajder.com - Objektivno. Odkrito ...">
            <a:extLst>
              <a:ext uri="{FF2B5EF4-FFF2-40B4-BE49-F238E27FC236}">
                <a16:creationId xmlns:a16="http://schemas.microsoft.com/office/drawing/2014/main" id="{369A46B4-94EF-BD4C-DB9B-EAC67B047D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20" r="54971" b="28597"/>
          <a:stretch/>
        </p:blipFill>
        <p:spPr bwMode="auto">
          <a:xfrm>
            <a:off x="3267500" y="4597171"/>
            <a:ext cx="2634091" cy="2074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oljeZBesedilom 7">
            <a:extLst>
              <a:ext uri="{FF2B5EF4-FFF2-40B4-BE49-F238E27FC236}">
                <a16:creationId xmlns:a16="http://schemas.microsoft.com/office/drawing/2014/main" id="{23C597A0-87EC-7060-4C65-6A010644B6ED}"/>
              </a:ext>
            </a:extLst>
          </p:cNvPr>
          <p:cNvSpPr txBox="1"/>
          <p:nvPr/>
        </p:nvSpPr>
        <p:spPr>
          <a:xfrm>
            <a:off x="346278" y="4211410"/>
            <a:ext cx="24293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/>
              <a:t>PRASKA</a:t>
            </a: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77637889-256F-108F-D66B-F5AFF10D9B82}"/>
              </a:ext>
            </a:extLst>
          </p:cNvPr>
          <p:cNvSpPr txBox="1"/>
          <p:nvPr/>
        </p:nvSpPr>
        <p:spPr>
          <a:xfrm>
            <a:off x="4466026" y="3651586"/>
            <a:ext cx="24293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/>
              <a:t>UREZNINA</a:t>
            </a: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12A7A08A-9FB2-41C3-C399-CE37B7723FFA}"/>
              </a:ext>
            </a:extLst>
          </p:cNvPr>
          <p:cNvSpPr txBox="1"/>
          <p:nvPr/>
        </p:nvSpPr>
        <p:spPr>
          <a:xfrm>
            <a:off x="8517833" y="5365822"/>
            <a:ext cx="24293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/>
              <a:t>VBODNINA</a:t>
            </a:r>
          </a:p>
        </p:txBody>
      </p: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A375534C-B8BD-5DC1-CC44-A96751616737}"/>
              </a:ext>
            </a:extLst>
          </p:cNvPr>
          <p:cNvSpPr txBox="1"/>
          <p:nvPr/>
        </p:nvSpPr>
        <p:spPr>
          <a:xfrm>
            <a:off x="5901591" y="6107453"/>
            <a:ext cx="24293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/>
              <a:t>UGRIZNINA</a:t>
            </a:r>
          </a:p>
        </p:txBody>
      </p:sp>
    </p:spTree>
    <p:extLst>
      <p:ext uri="{BB962C8B-B14F-4D97-AF65-F5344CB8AC3E}">
        <p14:creationId xmlns:p14="http://schemas.microsoft.com/office/powerpoint/2010/main" val="32312768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0DEA2F9-30E1-ABB6-ECF8-AB025B04B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Opekline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01854E0-3724-E54B-A846-3795A38D81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381343" cy="903061"/>
          </a:xfrm>
        </p:spPr>
        <p:txBody>
          <a:bodyPr/>
          <a:lstStyle/>
          <a:p>
            <a:pPr marL="0" indent="0">
              <a:buNone/>
            </a:pPr>
            <a:r>
              <a:rPr lang="sl-SI" dirty="0"/>
              <a:t>Poškodbe, ki nastanejo, ko se opečemo</a:t>
            </a:r>
          </a:p>
        </p:txBody>
      </p:sp>
      <p:pic>
        <p:nvPicPr>
          <p:cNvPr id="2050" name="Picture 2">
            <a:hlinkClick r:id="rId2"/>
            <a:extLst>
              <a:ext uri="{FF2B5EF4-FFF2-40B4-BE49-F238E27FC236}">
                <a16:creationId xmlns:a16="http://schemas.microsoft.com/office/drawing/2014/main" id="{9039C29F-D850-C6CD-5ADD-5597D27F2E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510" y="2863622"/>
            <a:ext cx="3600000" cy="3011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DEED4514-4C3C-0E1B-0286-AA3968984A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5828" y="2863623"/>
            <a:ext cx="3600000" cy="3011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87B78BE2-A8F4-A562-62E9-40B5CAD609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146" y="2863622"/>
            <a:ext cx="3600000" cy="3011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4563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93FB623-D435-0B96-8FEA-D9AB32DA9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noProof="0" dirty="0"/>
              <a:t>Sile za zaščito, reševanje in pomoč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435CAE45-A5DA-A1D1-3F2B-6B03113A3A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noProof="0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2032304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C4916B-855E-98FE-E842-697969DA5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43E7E6C4-95A1-D56A-2D42-987C90A73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8703355" cy="1325563"/>
          </a:xfrm>
        </p:spPr>
        <p:txBody>
          <a:bodyPr/>
          <a:lstStyle/>
          <a:p>
            <a:r>
              <a:rPr lang="sl-SI" dirty="0"/>
              <a:t>Razlika med prvo pomočjo in nujno medicinsko pomočjo</a:t>
            </a:r>
            <a:endParaRPr lang="sl-SI" noProof="0" dirty="0"/>
          </a:p>
        </p:txBody>
      </p:sp>
      <p:sp>
        <p:nvSpPr>
          <p:cNvPr id="11" name="Označba mesta besedila 10">
            <a:extLst>
              <a:ext uri="{FF2B5EF4-FFF2-40B4-BE49-F238E27FC236}">
                <a16:creationId xmlns:a16="http://schemas.microsoft.com/office/drawing/2014/main" id="{D509786D-466B-EBD2-054A-38F7740779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1781026"/>
            <a:ext cx="3379786" cy="823912"/>
          </a:xfrm>
        </p:spPr>
        <p:txBody>
          <a:bodyPr>
            <a:normAutofit fontScale="92500"/>
          </a:bodyPr>
          <a:lstStyle/>
          <a:p>
            <a:pPr algn="ctr"/>
            <a:r>
              <a:rPr lang="sl-SI" dirty="0"/>
              <a:t>PRVI POSREDOVALCI (OČIVIDCI)</a:t>
            </a:r>
          </a:p>
        </p:txBody>
      </p:sp>
      <p:sp>
        <p:nvSpPr>
          <p:cNvPr id="12" name="Označba mesta besedila 11">
            <a:extLst>
              <a:ext uri="{FF2B5EF4-FFF2-40B4-BE49-F238E27FC236}">
                <a16:creationId xmlns:a16="http://schemas.microsoft.com/office/drawing/2014/main" id="{58057B6E-B74E-EF99-655D-782E0EA11B2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406107" y="1782838"/>
            <a:ext cx="3379786" cy="823912"/>
          </a:xfrm>
        </p:spPr>
        <p:txBody>
          <a:bodyPr>
            <a:normAutofit fontScale="92500"/>
          </a:bodyPr>
          <a:lstStyle/>
          <a:p>
            <a:pPr algn="ctr"/>
            <a:r>
              <a:rPr lang="sl-SI" dirty="0"/>
              <a:t>CERTIFICIRANI </a:t>
            </a:r>
            <a:br>
              <a:rPr lang="sl-SI" dirty="0"/>
            </a:br>
            <a:r>
              <a:rPr lang="sl-SI" dirty="0"/>
              <a:t>PRVI POSREDOVALCI</a:t>
            </a:r>
          </a:p>
        </p:txBody>
      </p:sp>
      <p:sp>
        <p:nvSpPr>
          <p:cNvPr id="14" name="Označba mesta besedila 13">
            <a:extLst>
              <a:ext uri="{FF2B5EF4-FFF2-40B4-BE49-F238E27FC236}">
                <a16:creationId xmlns:a16="http://schemas.microsoft.com/office/drawing/2014/main" id="{5E3C79BD-FD21-39BD-92AA-1375C056182E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8513649" y="1797582"/>
            <a:ext cx="3379786" cy="82391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sl-SI" dirty="0"/>
              <a:t>REŠEVALEC, ZDRAVSTVENIK IN ZDRAVNIK</a:t>
            </a:r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842F271B-15D2-C2C2-24D8-13F302C51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065" r="27428"/>
          <a:stretch>
            <a:fillRect/>
          </a:stretch>
        </p:blipFill>
        <p:spPr>
          <a:xfrm>
            <a:off x="8513649" y="2655738"/>
            <a:ext cx="3686630" cy="3686400"/>
          </a:xfrm>
          <a:prstGeom prst="rect">
            <a:avLst/>
          </a:prstGeom>
        </p:spPr>
      </p:pic>
      <p:pic>
        <p:nvPicPr>
          <p:cNvPr id="9" name="Slika 8" descr="Sistem prvih posredovalcev uspešen – ZD Idrija">
            <a:extLst>
              <a:ext uri="{FF2B5EF4-FFF2-40B4-BE49-F238E27FC236}">
                <a16:creationId xmlns:a16="http://schemas.microsoft.com/office/drawing/2014/main" id="{A2796D01-6487-6FD1-8B84-1C77427D7C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642" r="17266"/>
          <a:stretch>
            <a:fillRect/>
          </a:stretch>
        </p:blipFill>
        <p:spPr>
          <a:xfrm>
            <a:off x="4256824" y="2655738"/>
            <a:ext cx="3686630" cy="3686400"/>
          </a:xfrm>
          <a:prstGeom prst="rect">
            <a:avLst/>
          </a:prstGeom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AF363750-8C07-4AB7-24AF-E18121262D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526" t="-1" r="9803" b="49"/>
          <a:stretch>
            <a:fillRect/>
          </a:stretch>
        </p:blipFill>
        <p:spPr>
          <a:xfrm>
            <a:off x="0" y="2656644"/>
            <a:ext cx="3686629" cy="3684588"/>
          </a:xfrm>
          <a:prstGeom prst="rect">
            <a:avLst/>
          </a:prstGeom>
        </p:spPr>
      </p:pic>
      <p:sp>
        <p:nvSpPr>
          <p:cNvPr id="24" name="Elipsa 23">
            <a:extLst>
              <a:ext uri="{FF2B5EF4-FFF2-40B4-BE49-F238E27FC236}">
                <a16:creationId xmlns:a16="http://schemas.microsoft.com/office/drawing/2014/main" id="{E9F94DAD-0A6A-7FFD-79CD-9A91EEBD2EE8}"/>
              </a:ext>
            </a:extLst>
          </p:cNvPr>
          <p:cNvSpPr/>
          <p:nvPr/>
        </p:nvSpPr>
        <p:spPr>
          <a:xfrm>
            <a:off x="4446840" y="5513171"/>
            <a:ext cx="1278218" cy="127821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15" name="Slika 14" descr="Slika, ki vsebuje besede grafika, škrlatna, grafično oblikovanje, sličica&#10;&#10;Vsebina, ustvarjena z UI, morda ni pravilna.">
            <a:extLst>
              <a:ext uri="{FF2B5EF4-FFF2-40B4-BE49-F238E27FC236}">
                <a16:creationId xmlns:a16="http://schemas.microsoft.com/office/drawing/2014/main" id="{0CEEE229-4DF6-EBC2-F546-DA13CE28DF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6116" y="5492447"/>
            <a:ext cx="1319666" cy="1319666"/>
          </a:xfrm>
          <a:prstGeom prst="rect">
            <a:avLst/>
          </a:prstGeom>
        </p:spPr>
      </p:pic>
      <p:sp>
        <p:nvSpPr>
          <p:cNvPr id="25" name="Elipsa 24">
            <a:extLst>
              <a:ext uri="{FF2B5EF4-FFF2-40B4-BE49-F238E27FC236}">
                <a16:creationId xmlns:a16="http://schemas.microsoft.com/office/drawing/2014/main" id="{402EC857-CE0D-71DC-A1D6-B7E695DA0969}"/>
              </a:ext>
            </a:extLst>
          </p:cNvPr>
          <p:cNvSpPr/>
          <p:nvPr/>
        </p:nvSpPr>
        <p:spPr>
          <a:xfrm flipV="1">
            <a:off x="8648921" y="5500985"/>
            <a:ext cx="1302590" cy="130259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20" name="Slika 19" descr="Slika, ki vsebuje besede simbol, logotip, pisava, emblem&#10;&#10;Vsebina, ustvarjena z UI, morda ni pravilna.">
            <a:extLst>
              <a:ext uri="{FF2B5EF4-FFF2-40B4-BE49-F238E27FC236}">
                <a16:creationId xmlns:a16="http://schemas.microsoft.com/office/drawing/2014/main" id="{260B9EB5-432D-61FB-F1FC-517A7DD387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6017" y="5378480"/>
            <a:ext cx="1248398" cy="1547600"/>
          </a:xfrm>
          <a:prstGeom prst="rect">
            <a:avLst/>
          </a:prstGeom>
        </p:spPr>
      </p:pic>
      <p:pic>
        <p:nvPicPr>
          <p:cNvPr id="23" name="Grafika 22">
            <a:extLst>
              <a:ext uri="{FF2B5EF4-FFF2-40B4-BE49-F238E27FC236}">
                <a16:creationId xmlns:a16="http://schemas.microsoft.com/office/drawing/2014/main" id="{D35DBFB1-5A1D-EBF6-84D1-23339003EC5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452914" y="5678071"/>
            <a:ext cx="948418" cy="948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485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A1704D6E-A88A-ABB9-02F2-8031A29B1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Pomen prve pomoči</a:t>
            </a:r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68D93877-9FC8-EBB3-A053-D092BBC2E7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noProof="0" dirty="0"/>
              <a:t>Pomoč poškodovani ali nenadoma oboleli osebi</a:t>
            </a:r>
          </a:p>
          <a:p>
            <a:r>
              <a:rPr lang="sl-SI" dirty="0"/>
              <a:t>Nudi jo lahko kdorkoli</a:t>
            </a:r>
          </a:p>
          <a:p>
            <a:r>
              <a:rPr lang="sl-SI" noProof="0" dirty="0"/>
              <a:t>Uporabimo opremo, ki jo imamo na voljo</a:t>
            </a:r>
          </a:p>
          <a:p>
            <a:r>
              <a:rPr lang="sl-SI" dirty="0"/>
              <a:t>Pomoč nudimo do prihoda reševalcev</a:t>
            </a:r>
            <a:endParaRPr lang="sl-SI" noProof="0" dirty="0"/>
          </a:p>
        </p:txBody>
      </p:sp>
      <p:pic>
        <p:nvPicPr>
          <p:cNvPr id="3" name="Grafika 2">
            <a:extLst>
              <a:ext uri="{FF2B5EF4-FFF2-40B4-BE49-F238E27FC236}">
                <a16:creationId xmlns:a16="http://schemas.microsoft.com/office/drawing/2014/main" id="{E67260C1-7B5B-3D41-8A12-E9201FEBE1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87783" y="3597950"/>
            <a:ext cx="2773817" cy="271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744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DDFBF6A-831A-072A-9139-BA79355E7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Naloge prve pomoči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D5590FB-2B44-49B9-B3FC-035614FBD1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159171" cy="4351338"/>
          </a:xfrm>
        </p:spPr>
        <p:txBody>
          <a:bodyPr/>
          <a:lstStyle/>
          <a:p>
            <a:r>
              <a:rPr lang="sl-SI" dirty="0"/>
              <a:t>Poskrbeti, da se zdravje obolelega ne poslabša</a:t>
            </a:r>
          </a:p>
          <a:p>
            <a:r>
              <a:rPr lang="sl-SI" dirty="0"/>
              <a:t>Ohraniti življenje</a:t>
            </a:r>
          </a:p>
          <a:p>
            <a:r>
              <a:rPr lang="sl-SI" dirty="0"/>
              <a:t>Obvestiti Nujno medicinsko pomoč (NMP) na številko 112</a:t>
            </a:r>
          </a:p>
          <a:p>
            <a:endParaRPr lang="sl-SI" dirty="0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4CCEDA29-8905-4404-31B1-32A7C291D8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7371" y="3752179"/>
            <a:ext cx="2191657" cy="2559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150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7AF6AD-B0E5-E14F-178B-892A9C4B1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C9FB57A-1A3C-DF50-EC5C-81A2A82AD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Oprema za prvo pomoč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9C81903-CB11-861F-9452-C072C4782C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noProof="0" dirty="0"/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36739507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4">
            <a:extLst>
              <a:ext uri="{FF2B5EF4-FFF2-40B4-BE49-F238E27FC236}">
                <a16:creationId xmlns:a16="http://schemas.microsoft.com/office/drawing/2014/main" id="{861BA3B4-13D7-B3DA-7B90-82A7CCEDE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Komplet prve pomoči </a:t>
            </a:r>
            <a:br>
              <a:rPr lang="sl-SI" dirty="0"/>
            </a:br>
            <a:r>
              <a:rPr lang="sl-SI" dirty="0"/>
              <a:t>v avtomobilu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4718616A-C635-AA87-7FFF-89327A56CE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Povoji</a:t>
            </a:r>
          </a:p>
          <a:p>
            <a:r>
              <a:rPr lang="sl-SI" dirty="0"/>
              <a:t>Sterilne gaze</a:t>
            </a:r>
          </a:p>
          <a:p>
            <a:r>
              <a:rPr lang="sl-SI" dirty="0"/>
              <a:t>Trikotna ruta</a:t>
            </a:r>
          </a:p>
          <a:p>
            <a:r>
              <a:rPr lang="sl-SI" dirty="0"/>
              <a:t>Rokavice</a:t>
            </a:r>
          </a:p>
          <a:p>
            <a:r>
              <a:rPr lang="sl-SI" dirty="0"/>
              <a:t>Zaščitna folija za umetno dihanje</a:t>
            </a:r>
          </a:p>
          <a:p>
            <a:r>
              <a:rPr lang="sl-SI" dirty="0"/>
              <a:t>Astro folija</a:t>
            </a:r>
          </a:p>
          <a:p>
            <a:r>
              <a:rPr lang="sl-SI" dirty="0"/>
              <a:t>Škarje</a:t>
            </a:r>
          </a:p>
          <a:p>
            <a:r>
              <a:rPr lang="sl-SI" dirty="0"/>
              <a:t>Obliži</a:t>
            </a:r>
          </a:p>
        </p:txBody>
      </p:sp>
      <p:pic>
        <p:nvPicPr>
          <p:cNvPr id="7" name="Slika 6" descr="Komplet za prvo pomoč za avtomobiliste - Mehanizacija Miler">
            <a:extLst>
              <a:ext uri="{FF2B5EF4-FFF2-40B4-BE49-F238E27FC236}">
                <a16:creationId xmlns:a16="http://schemas.microsoft.com/office/drawing/2014/main" id="{28785BBA-BE76-10B0-29FD-C13598A8243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2750">
            <a:off x="7141028" y="1821563"/>
            <a:ext cx="4575629" cy="4575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1575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ka 11" descr="Metalizirana folija 160 x 210 cm, 1 kos">
            <a:extLst>
              <a:ext uri="{FF2B5EF4-FFF2-40B4-BE49-F238E27FC236}">
                <a16:creationId xmlns:a16="http://schemas.microsoft.com/office/drawing/2014/main" id="{10B27300-9B9A-C9A6-57DA-10A10DC67C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1349" y="3893762"/>
            <a:ext cx="2454729" cy="2862214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E1371322-E886-11FD-781A-DB2B9981A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Komplet prve pomoči </a:t>
            </a:r>
            <a:br>
              <a:rPr lang="sl-SI" dirty="0"/>
            </a:br>
            <a:r>
              <a:rPr lang="sl-SI" dirty="0"/>
              <a:t>v avtomobilu</a:t>
            </a:r>
          </a:p>
        </p:txBody>
      </p:sp>
      <p:pic>
        <p:nvPicPr>
          <p:cNvPr id="4" name="Picture 2" descr="Vivalast elastični povoj 8 cm x 4 m, 1 kos :: Tosama">
            <a:extLst>
              <a:ext uri="{FF2B5EF4-FFF2-40B4-BE49-F238E27FC236}">
                <a16:creationId xmlns:a16="http://schemas.microsoft.com/office/drawing/2014/main" id="{9AE40061-4C11-9DCA-4C04-B10CEEA767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010" y="1944688"/>
            <a:ext cx="2626457" cy="1549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Oprema prve pomoči – Prva pomoč">
            <a:extLst>
              <a:ext uri="{FF2B5EF4-FFF2-40B4-BE49-F238E27FC236}">
                <a16:creationId xmlns:a16="http://schemas.microsoft.com/office/drawing/2014/main" id="{4F5BA033-701F-372F-0D7C-0C08D594D4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5750" y="1417404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Nitrilne rokavice brez pudra - Mollon PRO Slovenija">
            <a:extLst>
              <a:ext uri="{FF2B5EF4-FFF2-40B4-BE49-F238E27FC236}">
                <a16:creationId xmlns:a16="http://schemas.microsoft.com/office/drawing/2014/main" id="{05FB3818-251E-AAAA-8C76-DB40939249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78" r="13713"/>
          <a:stretch/>
        </p:blipFill>
        <p:spPr bwMode="auto">
          <a:xfrm>
            <a:off x="9893817" y="3863999"/>
            <a:ext cx="2191876" cy="299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Trikotna ruta za prvo pomoč, kaliko, 1 kos">
            <a:extLst>
              <a:ext uri="{FF2B5EF4-FFF2-40B4-BE49-F238E27FC236}">
                <a16:creationId xmlns:a16="http://schemas.microsoft.com/office/drawing/2014/main" id="{370A418C-D041-1363-C725-A54CBC1B40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1639" y="3245542"/>
            <a:ext cx="4762500" cy="318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Škarje zaobljene za prvo pomoč, 1 kos">
            <a:extLst>
              <a:ext uri="{FF2B5EF4-FFF2-40B4-BE49-F238E27FC236}">
                <a16:creationId xmlns:a16="http://schemas.microsoft.com/office/drawing/2014/main" id="{3C57B086-010B-BD02-F0F0-BD2C00E66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8000" y="1383112"/>
            <a:ext cx="3342283" cy="2573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utoShape 8">
            <a:extLst>
              <a:ext uri="{FF2B5EF4-FFF2-40B4-BE49-F238E27FC236}">
                <a16:creationId xmlns:a16="http://schemas.microsoft.com/office/drawing/2014/main" id="{3B99F30C-94E4-530F-9BDE-0FB32A30FA1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pic>
        <p:nvPicPr>
          <p:cNvPr id="15" name="Slika 14" descr="Slika, ki vsebuje besede kozmetika&#10;&#10;Vsebina, ustvarjena z UI, morda ni pravilna.">
            <a:extLst>
              <a:ext uri="{FF2B5EF4-FFF2-40B4-BE49-F238E27FC236}">
                <a16:creationId xmlns:a16="http://schemas.microsoft.com/office/drawing/2014/main" id="{D2822E7D-3518-4BB2-FBD8-1B539E5D350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515" b="65902"/>
          <a:stretch>
            <a:fillRect/>
          </a:stretch>
        </p:blipFill>
        <p:spPr>
          <a:xfrm rot="2294474">
            <a:off x="10295594" y="2185491"/>
            <a:ext cx="1060147" cy="1405545"/>
          </a:xfrm>
          <a:prstGeom prst="rect">
            <a:avLst/>
          </a:prstGeom>
        </p:spPr>
      </p:pic>
      <p:pic>
        <p:nvPicPr>
          <p:cNvPr id="1034" name="Picture 10" descr="Zaščitna folija za umetno dihanje, 1 pkt">
            <a:extLst>
              <a:ext uri="{FF2B5EF4-FFF2-40B4-BE49-F238E27FC236}">
                <a16:creationId xmlns:a16="http://schemas.microsoft.com/office/drawing/2014/main" id="{3310D482-F72D-2E57-8BD8-6DE5A60033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91" t="18124" r="12848" b="12363"/>
          <a:stretch>
            <a:fillRect/>
          </a:stretch>
        </p:blipFill>
        <p:spPr bwMode="auto">
          <a:xfrm>
            <a:off x="6045842" y="3649094"/>
            <a:ext cx="2614574" cy="3106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83108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7B2FDA7-47A2-9399-E3E0-6B4C649FD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Avtomatski zunanji </a:t>
            </a:r>
            <a:r>
              <a:rPr lang="sl-SI" dirty="0" err="1"/>
              <a:t>defibrilator</a:t>
            </a:r>
            <a:endParaRPr lang="sl-SI" dirty="0"/>
          </a:p>
        </p:txBody>
      </p:sp>
      <p:pic>
        <p:nvPicPr>
          <p:cNvPr id="8" name="Slika 7" descr="Slika, ki vsebuje besede besedilo, oblikovanje&#10;&#10;Vsebina, ustvarjena z UI, morda ni pravilna.">
            <a:extLst>
              <a:ext uri="{FF2B5EF4-FFF2-40B4-BE49-F238E27FC236}">
                <a16:creationId xmlns:a16="http://schemas.microsoft.com/office/drawing/2014/main" id="{957A79D5-6F72-EAD9-CC37-9E0A1AF519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494" y="3400652"/>
            <a:ext cx="2327084" cy="2911248"/>
          </a:xfrm>
          <a:prstGeom prst="rect">
            <a:avLst/>
          </a:prstGeom>
        </p:spPr>
      </p:pic>
      <p:pic>
        <p:nvPicPr>
          <p:cNvPr id="10" name="Slika 9" descr="Slika, ki vsebuje besede rumena&#10;&#10;Vsebina, ustvarjena z UI, morda ni pravilna.">
            <a:extLst>
              <a:ext uri="{FF2B5EF4-FFF2-40B4-BE49-F238E27FC236}">
                <a16:creationId xmlns:a16="http://schemas.microsoft.com/office/drawing/2014/main" id="{3164DF14-6A65-0083-F195-81F8A48304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1410" y="2257248"/>
            <a:ext cx="3563259" cy="4457738"/>
          </a:xfrm>
          <a:prstGeom prst="rect">
            <a:avLst/>
          </a:prstGeom>
        </p:spPr>
      </p:pic>
      <p:sp>
        <p:nvSpPr>
          <p:cNvPr id="12" name="Označba mesta vsebine 11">
            <a:extLst>
              <a:ext uri="{FF2B5EF4-FFF2-40B4-BE49-F238E27FC236}">
                <a16:creationId xmlns:a16="http://schemas.microsoft.com/office/drawing/2014/main" id="{A48C457F-14A0-6B2B-D5B6-49AE62C7CA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26461" cy="4351338"/>
          </a:xfr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sl-SI" dirty="0"/>
              <a:t>Naprava, ki zazna zastoj srca</a:t>
            </a:r>
          </a:p>
          <a:p>
            <a:pPr>
              <a:lnSpc>
                <a:spcPct val="100000"/>
              </a:lnSpc>
            </a:pPr>
            <a:r>
              <a:rPr lang="sl-SI" dirty="0"/>
              <a:t>Uporabimo jo pri oživljanju</a:t>
            </a:r>
          </a:p>
          <a:p>
            <a:pPr>
              <a:lnSpc>
                <a:spcPct val="100000"/>
              </a:lnSpc>
            </a:pPr>
            <a:r>
              <a:rPr lang="sl-SI" dirty="0"/>
              <a:t>Naprava nas vodi skozi postopek oživljanja</a:t>
            </a:r>
          </a:p>
          <a:p>
            <a:pPr>
              <a:lnSpc>
                <a:spcPct val="100000"/>
              </a:lnSpc>
            </a:pPr>
            <a:r>
              <a:rPr lang="sl-SI" dirty="0"/>
              <a:t>Z njo izvajamo električne šoke</a:t>
            </a:r>
          </a:p>
        </p:txBody>
      </p:sp>
      <p:pic>
        <p:nvPicPr>
          <p:cNvPr id="13" name="Označba mesta vsebine 5">
            <a:extLst>
              <a:ext uri="{FF2B5EF4-FFF2-40B4-BE49-F238E27FC236}">
                <a16:creationId xmlns:a16="http://schemas.microsoft.com/office/drawing/2014/main" id="{E19BC2BD-6018-99AE-C0B1-4B0745F05D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10400" y="1690688"/>
            <a:ext cx="1643736" cy="1643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324218"/>
      </p:ext>
    </p:extLst>
  </p:cSld>
  <p:clrMapOvr>
    <a:masterClrMapping/>
  </p:clrMapOvr>
</p:sld>
</file>

<file path=ppt/theme/theme1.xml><?xml version="1.0" encoding="utf-8"?>
<a:theme xmlns:a="http://schemas.openxmlformats.org/drawingml/2006/main" name="Vsebin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GZ Logatec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Naslovi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GZ Logatec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isar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3380</TotalTime>
  <Words>237</Words>
  <Application>Microsoft Office PowerPoint</Application>
  <PresentationFormat>Širokozaslonsko</PresentationFormat>
  <Paragraphs>61</Paragraphs>
  <Slides>18</Slides>
  <Notes>1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2</vt:i4>
      </vt:variant>
      <vt:variant>
        <vt:lpstr>Naslovi diapozitivov</vt:lpstr>
      </vt:variant>
      <vt:variant>
        <vt:i4>18</vt:i4>
      </vt:variant>
    </vt:vector>
  </HeadingPairs>
  <TitlesOfParts>
    <vt:vector size="23" baseType="lpstr">
      <vt:lpstr>Aptos</vt:lpstr>
      <vt:lpstr>Arial</vt:lpstr>
      <vt:lpstr>Georgia</vt:lpstr>
      <vt:lpstr>Vsebina</vt:lpstr>
      <vt:lpstr>Naslovi</vt:lpstr>
      <vt:lpstr>Prva pomoč</vt:lpstr>
      <vt:lpstr>Sile za zaščito, reševanje in pomoč</vt:lpstr>
      <vt:lpstr>Razlika med prvo pomočjo in nujno medicinsko pomočjo</vt:lpstr>
      <vt:lpstr>Pomen prve pomoči</vt:lpstr>
      <vt:lpstr>Naloge prve pomoči</vt:lpstr>
      <vt:lpstr>Oprema za prvo pomoč</vt:lpstr>
      <vt:lpstr>Komplet prve pomoči  v avtomobilu</vt:lpstr>
      <vt:lpstr>Komplet prve pomoči  v avtomobilu</vt:lpstr>
      <vt:lpstr>Avtomatski zunanji defibrilator</vt:lpstr>
      <vt:lpstr>Nudenje prve pomoči</vt:lpstr>
      <vt:lpstr>Nevarnosti pri nudenju  prve pomoči</vt:lpstr>
      <vt:lpstr>Preveri odzivanje</vt:lpstr>
      <vt:lpstr>Klic na pomoč</vt:lpstr>
      <vt:lpstr>Temeljni postopki oživljanja</vt:lpstr>
      <vt:lpstr>Uporaba avtomatskega zunanjega defibrilatorja</vt:lpstr>
      <vt:lpstr>Tujki v dihalih</vt:lpstr>
      <vt:lpstr>Rane</vt:lpstr>
      <vt:lpstr>Opekline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Peter Gladek</dc:creator>
  <cp:lastModifiedBy>Peter Gladek</cp:lastModifiedBy>
  <cp:revision>2</cp:revision>
  <dcterms:created xsi:type="dcterms:W3CDTF">2025-10-18T17:41:36Z</dcterms:created>
  <dcterms:modified xsi:type="dcterms:W3CDTF">2025-11-04T23:38:15Z</dcterms:modified>
</cp:coreProperties>
</file>