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8" r:id="rId3"/>
    <p:sldId id="280" r:id="rId4"/>
    <p:sldId id="277" r:id="rId5"/>
    <p:sldId id="279" r:id="rId6"/>
    <p:sldId id="281" r:id="rId7"/>
    <p:sldId id="256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61" r:id="rId16"/>
    <p:sldId id="282" r:id="rId17"/>
    <p:sldId id="263" r:id="rId18"/>
    <p:sldId id="264" r:id="rId1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AAD0B3B-E77D-4845-82E5-4ADA1648EE61}">
          <p14:sldIdLst>
            <p14:sldId id="280"/>
            <p14:sldId id="277"/>
            <p14:sldId id="279"/>
          </p14:sldIdLst>
        </p14:section>
        <p14:section name="Poglavje 2" id="{A9372EFB-A46D-46BA-A218-E50CAEF33FEC}">
          <p14:sldIdLst>
            <p14:sldId id="281"/>
            <p14:sldId id="256"/>
            <p14:sldId id="270"/>
            <p14:sldId id="271"/>
            <p14:sldId id="272"/>
            <p14:sldId id="273"/>
            <p14:sldId id="274"/>
            <p14:sldId id="275"/>
            <p14:sldId id="276"/>
          </p14:sldIdLst>
        </p14:section>
        <p14:section name="Poglavje 3" id="{33A0D2F1-02F8-4424-AC6F-51A57863D86F}">
          <p14:sldIdLst>
            <p14:sldId id="261"/>
            <p14:sldId id="282"/>
          </p14:sldIdLst>
        </p14:section>
        <p14:section name="Poglavje 4" id="{5F1BF021-ADDE-4D4E-BC9D-46573BFEB626}">
          <p14:sldIdLst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4826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5945AC-FA58-46C5-B65A-5537D6C64631}" v="1" dt="2026-02-03T21:09:43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2" autoAdjust="0"/>
    <p:restoredTop sz="94503" autoAdjust="0"/>
  </p:normalViewPr>
  <p:slideViewPr>
    <p:cSldViewPr snapToGrid="0">
      <p:cViewPr varScale="1">
        <p:scale>
          <a:sx n="88" d="100"/>
          <a:sy n="88" d="100"/>
        </p:scale>
        <p:origin x="4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addSld delSld modSld sldOrd modSection">
      <pc:chgData name="Peter Gladek" userId="889cb8531c4a3f3b" providerId="LiveId" clId="{BEAFB65F-A279-4999-B12B-412B2DEB45C6}" dt="2026-02-03T21:09:47.860" v="10" actId="47"/>
      <pc:docMkLst>
        <pc:docMk/>
      </pc:docMkLst>
      <pc:sldChg chg="del">
        <pc:chgData name="Peter Gladek" userId="889cb8531c4a3f3b" providerId="LiveId" clId="{BEAFB65F-A279-4999-B12B-412B2DEB45C6}" dt="2026-02-03T21:09:47.860" v="10" actId="47"/>
        <pc:sldMkLst>
          <pc:docMk/>
          <pc:sldMk cId="4090543311" sldId="262"/>
        </pc:sldMkLst>
      </pc:sldChg>
      <pc:sldChg chg="add">
        <pc:chgData name="Peter Gladek" userId="889cb8531c4a3f3b" providerId="LiveId" clId="{BEAFB65F-A279-4999-B12B-412B2DEB45C6}" dt="2026-02-03T21:09:43.138" v="9"/>
        <pc:sldMkLst>
          <pc:docMk/>
          <pc:sldMk cId="761173978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5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microsoft.com/office/2007/relationships/media" Target="../media/media2.wav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30.svg"/><Relationship Id="rId5" Type="http://schemas.microsoft.com/office/2007/relationships/media" Target="../media/media3.wav"/><Relationship Id="rId10" Type="http://schemas.openxmlformats.org/officeDocument/2006/relationships/image" Target="../media/image29.png"/><Relationship Id="rId4" Type="http://schemas.openxmlformats.org/officeDocument/2006/relationships/audio" Target="../media/media2.wav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Sistem varstva pred naravnimi in drugimi nesrečami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Tečaj Pionir 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B32065-1901-9A43-E9D1-55BB9DA6E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668C76-B3DA-5F6F-9D13-625F16EAC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1">
            <a:extLst>
              <a:ext uri="{FF2B5EF4-FFF2-40B4-BE49-F238E27FC236}">
                <a16:creationId xmlns:a16="http://schemas.microsoft.com/office/drawing/2014/main" id="{9391CBDA-2E72-F23D-B14E-4B3A35CCD1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"/>
          <a:stretch>
            <a:fillRect/>
          </a:stretch>
        </p:blipFill>
        <p:spPr bwMode="auto">
          <a:xfrm>
            <a:off x="0" y="1825625"/>
            <a:ext cx="6390752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lika 2">
            <a:extLst>
              <a:ext uri="{FF2B5EF4-FFF2-40B4-BE49-F238E27FC236}">
                <a16:creationId xmlns:a16="http://schemas.microsoft.com/office/drawing/2014/main" id="{64CA8A91-A1A3-4145-81ED-A01A853607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054" y="1690688"/>
            <a:ext cx="3827639" cy="516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229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891C7-D828-CDFC-8ADC-91CE0CD99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1">
            <a:extLst>
              <a:ext uri="{FF2B5EF4-FFF2-40B4-BE49-F238E27FC236}">
                <a16:creationId xmlns:a16="http://schemas.microsoft.com/office/drawing/2014/main" id="{D7316E58-BDA8-B90B-11F3-E56F26084C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113" y="3222961"/>
            <a:ext cx="4326665" cy="288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značba mesta vsebine 8">
            <a:extLst>
              <a:ext uri="{FF2B5EF4-FFF2-40B4-BE49-F238E27FC236}">
                <a16:creationId xmlns:a16="http://schemas.microsoft.com/office/drawing/2014/main" id="{9716A497-B7A0-D792-28A4-5CDE36973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48317" y="2077917"/>
            <a:ext cx="3798678" cy="2938527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16AD647-E59A-3CA4-40D2-E49CAF143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pic>
        <p:nvPicPr>
          <p:cNvPr id="7" name="Slika 2">
            <a:extLst>
              <a:ext uri="{FF2B5EF4-FFF2-40B4-BE49-F238E27FC236}">
                <a16:creationId xmlns:a16="http://schemas.microsoft.com/office/drawing/2014/main" id="{58359ABA-3107-C611-FAE4-84FB0DE0DA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96"/>
          <a:stretch>
            <a:fillRect/>
          </a:stretch>
        </p:blipFill>
        <p:spPr bwMode="auto">
          <a:xfrm>
            <a:off x="-58057" y="3429000"/>
            <a:ext cx="3505200" cy="316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696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41359-4EBC-3E02-A698-DE77C6A46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34DBF1-2D66-0A0F-946F-CD7F21DF3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drugih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A229F4B-FECE-5124-F32D-92AAB3CBF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95B0E19-0387-FDD4-4CE9-0D28EBC32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665" y="4859456"/>
            <a:ext cx="2997150" cy="199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B055C01-9AE4-34B0-8FEA-8DBD6B00D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7" y="1862065"/>
            <a:ext cx="5453063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lika 5">
            <a:extLst>
              <a:ext uri="{FF2B5EF4-FFF2-40B4-BE49-F238E27FC236}">
                <a16:creationId xmlns:a16="http://schemas.microsoft.com/office/drawing/2014/main" id="{78BE732E-B9A5-09EC-3C44-A02F3D8F1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8468"/>
            <a:ext cx="4627418" cy="300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050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2A2DD-FA79-A812-9EDF-6B772B99D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2043888-A10B-5E3C-3173-0668393B8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drugih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B0D4B36-D11B-D15C-DCB2-9DFD9503B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6" name="Slika 1">
            <a:extLst>
              <a:ext uri="{FF2B5EF4-FFF2-40B4-BE49-F238E27FC236}">
                <a16:creationId xmlns:a16="http://schemas.microsoft.com/office/drawing/2014/main" id="{B5CC3566-00E0-7C72-9597-3219C89CC0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6"/>
          <a:stretch>
            <a:fillRect/>
          </a:stretch>
        </p:blipFill>
        <p:spPr bwMode="auto">
          <a:xfrm>
            <a:off x="0" y="2658197"/>
            <a:ext cx="5574759" cy="3518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lika 2">
            <a:extLst>
              <a:ext uri="{FF2B5EF4-FFF2-40B4-BE49-F238E27FC236}">
                <a16:creationId xmlns:a16="http://schemas.microsoft.com/office/drawing/2014/main" id="{AA6F8463-BE60-FDA4-FCC5-11702B359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25625"/>
            <a:ext cx="6161087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221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BFE21-DBFE-F952-F786-950E2A212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4E1762-B1FB-09A8-D92B-4EB20E5A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Sistem javnega alarmiranja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05B02FD-E76F-3407-B3F0-331893E7C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705730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EC15D-3F03-A9F6-8BE7-3B71970EC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6F2DB6D-22F8-F203-12ED-A6093EFFE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Sistem javnega alarmiranja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B4387CCA-FC55-F603-FD74-263EE5E75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6972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/>
              <a:t>Kadar prebivalcev na nevarnost ni mogoče opozoriti na drugačen način.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b="1" dirty="0"/>
              <a:t>ALARMNI ZNAKI</a:t>
            </a:r>
          </a:p>
          <a:p>
            <a:pPr marL="514350" indent="-514350">
              <a:buFont typeface="+mj-lt"/>
              <a:buAutoNum type="arabicPeriod"/>
            </a:pPr>
            <a:r>
              <a:rPr lang="sl-SI" b="1" dirty="0"/>
              <a:t>Opozorilo na nevarnost: </a:t>
            </a:r>
            <a:br>
              <a:rPr lang="sl-SI" b="1" dirty="0"/>
            </a:br>
            <a:r>
              <a:rPr lang="sl-SI" dirty="0"/>
              <a:t>enoličen zvok sirene, ki traja dve minuti </a:t>
            </a:r>
          </a:p>
          <a:p>
            <a:pPr marL="514350" indent="-514350">
              <a:buFont typeface="+mj-lt"/>
              <a:buAutoNum type="arabicPeriod"/>
            </a:pPr>
            <a:r>
              <a:rPr lang="sl-SI" b="1" dirty="0"/>
              <a:t>Neposredna nevarnost: </a:t>
            </a:r>
            <a:br>
              <a:rPr lang="sl-SI" b="1" dirty="0"/>
            </a:br>
            <a:r>
              <a:rPr lang="sl-SI" dirty="0"/>
              <a:t>zavijajoč zvok sirene, ki traja 1 minuto</a:t>
            </a:r>
          </a:p>
          <a:p>
            <a:pPr marL="514350" indent="-514350">
              <a:buFont typeface="+mj-lt"/>
              <a:buAutoNum type="arabicPeriod"/>
            </a:pPr>
            <a:r>
              <a:rPr lang="sl-SI" b="1" dirty="0"/>
              <a:t>Konec nevarnosti: </a:t>
            </a:r>
            <a:br>
              <a:rPr lang="sl-SI" b="1" dirty="0"/>
            </a:br>
            <a:r>
              <a:rPr lang="sl-SI" dirty="0"/>
              <a:t>enoličen zvok sirene, ki traja 30 sekund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15CD7459-25BC-8CBC-A715-5ECC840FBC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00893" y="3673173"/>
            <a:ext cx="3945376" cy="13176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54674371-BEBE-3CE2-92F8-501A638FF4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00893" y="5234946"/>
            <a:ext cx="3945376" cy="1317600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6DF3AE6D-5483-6BC4-4E0F-FBF1A9C506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797985" y="2110430"/>
            <a:ext cx="3948284" cy="1318570"/>
          </a:xfrm>
          <a:prstGeom prst="rect">
            <a:avLst/>
          </a:prstGeom>
        </p:spPr>
      </p:pic>
      <p:pic>
        <p:nvPicPr>
          <p:cNvPr id="2" name="opozorilo_na_nevarnost">
            <a:hlinkClick r:id="" action="ppaction://media"/>
            <a:extLst>
              <a:ext uri="{FF2B5EF4-FFF2-40B4-BE49-F238E27FC236}">
                <a16:creationId xmlns:a16="http://schemas.microsoft.com/office/drawing/2014/main" id="{B1AA4C4D-EABF-39C0-BD74-00B1FEE45E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25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07927" y="2981627"/>
            <a:ext cx="447373" cy="447373"/>
          </a:xfrm>
          <a:prstGeom prst="rect">
            <a:avLst/>
          </a:prstGeom>
        </p:spPr>
      </p:pic>
      <p:pic>
        <p:nvPicPr>
          <p:cNvPr id="6" name="neposredna_nevarnost">
            <a:hlinkClick r:id="" action="ppaction://media"/>
            <a:extLst>
              <a:ext uri="{FF2B5EF4-FFF2-40B4-BE49-F238E27FC236}">
                <a16:creationId xmlns:a16="http://schemas.microsoft.com/office/drawing/2014/main" id="{42DA98B9-859A-6167-6956-2D2F4D689C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>
                  <p14:fade out="25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48900" y="4584373"/>
            <a:ext cx="406400" cy="406400"/>
          </a:xfrm>
          <a:prstGeom prst="rect">
            <a:avLst/>
          </a:prstGeom>
        </p:spPr>
      </p:pic>
      <p:pic>
        <p:nvPicPr>
          <p:cNvPr id="8" name="konec_nevarnosti">
            <a:hlinkClick r:id="" action="ppaction://media"/>
            <a:extLst>
              <a:ext uri="{FF2B5EF4-FFF2-40B4-BE49-F238E27FC236}">
                <a16:creationId xmlns:a16="http://schemas.microsoft.com/office/drawing/2014/main" id="{645F4AF9-8528-622F-C8C1-016974E1AD8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>
                  <p14:fade out="25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48900" y="614614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17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A69F1-9B20-82CA-4E96-32A05973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EEC340-1588-9371-AD50-9B4B5D81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199" y="2811859"/>
            <a:ext cx="6658429" cy="1843882"/>
          </a:xfrm>
        </p:spPr>
        <p:txBody>
          <a:bodyPr>
            <a:normAutofit fontScale="90000"/>
          </a:bodyPr>
          <a:lstStyle/>
          <a:p>
            <a:r>
              <a:rPr lang="sl-SI" dirty="0"/>
              <a:t>Naravne in druge nesreče na območju lokalne skupnosti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515A3D1-EA4C-35CD-4E67-D018242FA3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699461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7770E-5948-98DE-2A40-41F151F3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CA6082C-85D5-2D37-6EC5-A35707F5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Najpogostejše nesreče v Logatcu</a:t>
            </a:r>
          </a:p>
        </p:txBody>
      </p:sp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524274EA-A95F-E0BA-D305-407D99788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NARAVNE NESREČE</a:t>
            </a:r>
          </a:p>
          <a:p>
            <a:pPr lvl="1"/>
            <a:r>
              <a:rPr lang="sl-SI" dirty="0"/>
              <a:t>poplave</a:t>
            </a:r>
          </a:p>
          <a:p>
            <a:pPr lvl="1"/>
            <a:r>
              <a:rPr lang="sl-SI" dirty="0"/>
              <a:t>vetrolom</a:t>
            </a:r>
          </a:p>
          <a:p>
            <a:pPr lvl="1"/>
            <a:r>
              <a:rPr lang="sl-SI" dirty="0"/>
              <a:t>snegolom</a:t>
            </a:r>
          </a:p>
          <a:p>
            <a:r>
              <a:rPr lang="sl-SI" dirty="0"/>
              <a:t>DRUGE NESREČE</a:t>
            </a:r>
          </a:p>
          <a:p>
            <a:pPr lvl="1"/>
            <a:r>
              <a:rPr lang="sl-SI" dirty="0"/>
              <a:t>požari</a:t>
            </a:r>
          </a:p>
          <a:p>
            <a:pPr lvl="1"/>
            <a:r>
              <a:rPr lang="sl-SI" dirty="0"/>
              <a:t>prometne nesreče</a:t>
            </a:r>
          </a:p>
          <a:p>
            <a:pPr lvl="1"/>
            <a:r>
              <a:rPr lang="sl-SI" dirty="0"/>
              <a:t>manjše tehnične nesreče</a:t>
            </a:r>
          </a:p>
        </p:txBody>
      </p:sp>
    </p:spTree>
    <p:extLst>
      <p:ext uri="{BB962C8B-B14F-4D97-AF65-F5344CB8AC3E}">
        <p14:creationId xmlns:p14="http://schemas.microsoft.com/office/powerpoint/2010/main" val="3500612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0D95A2-DA02-A93D-8A2F-4A84E64E1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Varstvo pred naravnimi in drugimi nesrečami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9BC13C7-C295-B3C2-9F25-256A37CAFB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596391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27C780-B16C-536E-1EF7-3E0E2CA0A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Kaj zajema?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4945026-3F28-1507-65B6-7D2039004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3005"/>
            <a:ext cx="10515600" cy="3923957"/>
          </a:xfrm>
        </p:spPr>
        <p:txBody>
          <a:bodyPr/>
          <a:lstStyle/>
          <a:p>
            <a:r>
              <a:rPr lang="sl-SI" dirty="0"/>
              <a:t>Varstvo ljudi</a:t>
            </a:r>
          </a:p>
          <a:p>
            <a:r>
              <a:rPr lang="sl-SI" dirty="0"/>
              <a:t>Varstvo živali</a:t>
            </a:r>
          </a:p>
          <a:p>
            <a:r>
              <a:rPr lang="sl-SI" dirty="0"/>
              <a:t>Varstvo premoženja</a:t>
            </a:r>
          </a:p>
          <a:p>
            <a:r>
              <a:rPr lang="sl-SI" dirty="0"/>
              <a:t>Varstvo kulturne dediščine </a:t>
            </a:r>
          </a:p>
          <a:p>
            <a:r>
              <a:rPr lang="sl-SI" dirty="0"/>
              <a:t>Varstvo okolja </a:t>
            </a:r>
          </a:p>
        </p:txBody>
      </p:sp>
    </p:spTree>
    <p:extLst>
      <p:ext uri="{BB962C8B-B14F-4D97-AF65-F5344CB8AC3E}">
        <p14:creationId xmlns:p14="http://schemas.microsoft.com/office/powerpoint/2010/main" val="1118527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A5D7EB-06BC-05B8-6B8D-230155542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Zakaj se izvaja in kdo ga organizira?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FF24606-905E-8AC3-A751-44B7606B1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Zmanjša število nesreč</a:t>
            </a:r>
          </a:p>
          <a:p>
            <a:r>
              <a:rPr lang="sl-SI" dirty="0"/>
              <a:t>Prepreči ter zmanjša število žrtev </a:t>
            </a:r>
          </a:p>
          <a:p>
            <a:r>
              <a:rPr lang="sl-SI" dirty="0"/>
              <a:t>Zmanjša druge posledice nesreč</a:t>
            </a:r>
          </a:p>
          <a:p>
            <a:endParaRPr lang="sl-SI" dirty="0"/>
          </a:p>
          <a:p>
            <a:r>
              <a:rPr lang="sl-SI" dirty="0"/>
              <a:t>Organizator tega sistema je država, občina in druge lokalne skupnosti</a:t>
            </a:r>
          </a:p>
          <a:p>
            <a:r>
              <a:rPr lang="sl-SI" dirty="0"/>
              <a:t>Obsega programiranje, načrtovanje, organiziranje, izvajanje, nadzor ter ukrepe dejavnosti za varstvo pred naravnimi in drugimi nesrečami</a:t>
            </a:r>
          </a:p>
        </p:txBody>
      </p:sp>
    </p:spTree>
    <p:extLst>
      <p:ext uri="{BB962C8B-B14F-4D97-AF65-F5344CB8AC3E}">
        <p14:creationId xmlns:p14="http://schemas.microsoft.com/office/powerpoint/2010/main" val="82467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69BBE5B-3D02-4FDB-CC1F-42CF452F6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Naravne in druge nesreče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18ABAD8-324C-3151-395F-B36D31D050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731625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 descr="Slika, ki vsebuje besede na prostem, narava, voda, megla&#10;&#10;Vsebina, ustvarjena z UI, morda ni pravilna.">
            <a:extLst>
              <a:ext uri="{FF2B5EF4-FFF2-40B4-BE49-F238E27FC236}">
                <a16:creationId xmlns:a16="http://schemas.microsoft.com/office/drawing/2014/main" id="{BD937BEE-BA24-96A1-05E4-EE414106C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53549"/>
            <a:ext cx="6096000" cy="3413760"/>
          </a:xfrm>
          <a:prstGeom prst="rect">
            <a:avLst/>
          </a:prstGeom>
        </p:spPr>
      </p:pic>
      <p:sp>
        <p:nvSpPr>
          <p:cNvPr id="4" name="Naslov 3">
            <a:extLst>
              <a:ext uri="{FF2B5EF4-FFF2-40B4-BE49-F238E27FC236}">
                <a16:creationId xmlns:a16="http://schemas.microsoft.com/office/drawing/2014/main" id="{A1704D6E-A88A-ABB9-02F2-8031A29B1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pic>
        <p:nvPicPr>
          <p:cNvPr id="5" name="Označba mesta vsebine 4" descr="Slika, ki vsebuje besede na prostem, stavba, nebo, oblačila">
            <a:extLst>
              <a:ext uri="{FF2B5EF4-FFF2-40B4-BE49-F238E27FC236}">
                <a16:creationId xmlns:a16="http://schemas.microsoft.com/office/drawing/2014/main" id="{78C3C8C9-4E99-2DE8-5257-6B51227E4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9320"/>
            <a:ext cx="5822501" cy="3677880"/>
          </a:xfrm>
        </p:spPr>
      </p:pic>
    </p:spTree>
    <p:extLst>
      <p:ext uri="{BB962C8B-B14F-4D97-AF65-F5344CB8AC3E}">
        <p14:creationId xmlns:p14="http://schemas.microsoft.com/office/powerpoint/2010/main" val="3181744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85DD-A5A4-C586-0CDD-DC8C8EF2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06A504B-C680-BC9C-1955-08AABCE00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Naštejmo nekaj naravnih nesreč …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AAFDD4E1-ED9E-FE9A-0380-1416A8194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53027"/>
            <a:ext cx="5958114" cy="3972077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2430605C-E923-19C9-8CB7-5C618CF1F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886" y="3132321"/>
            <a:ext cx="5958114" cy="327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13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3579C9-31A9-03D3-BD13-FCF8EBE4C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4750F19-80E8-96E5-D521-786192A92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4" descr="C:\Documents and Settings\uporabnik\Desktop\GASILEC PRIPRAVNIK 2018\naravne nesre¦Źe\o_image_11_1024.jpg">
            <a:extLst>
              <a:ext uri="{FF2B5EF4-FFF2-40B4-BE49-F238E27FC236}">
                <a16:creationId xmlns:a16="http://schemas.microsoft.com/office/drawing/2014/main" id="{5633CEEF-DA05-4D14-1949-18C386682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0" y="1825625"/>
            <a:ext cx="5651500" cy="423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lika 1">
            <a:extLst>
              <a:ext uri="{FF2B5EF4-FFF2-40B4-BE49-F238E27FC236}">
                <a16:creationId xmlns:a16="http://schemas.microsoft.com/office/drawing/2014/main" id="{4B0787E2-5E79-D88A-EFBA-898230860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52688"/>
            <a:ext cx="4427538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182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61427-ABBF-BD8A-5843-0750AF94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2E0F832-6B47-F7AB-F14F-456D9C102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B02755C-CFCD-D976-C3E8-CA99E871D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6" name="Slika 2">
            <a:extLst>
              <a:ext uri="{FF2B5EF4-FFF2-40B4-BE49-F238E27FC236}">
                <a16:creationId xmlns:a16="http://schemas.microsoft.com/office/drawing/2014/main" id="{AD621C6E-39B5-EF33-1978-7AF871855A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2"/>
          <a:stretch>
            <a:fillRect/>
          </a:stretch>
        </p:blipFill>
        <p:spPr bwMode="auto">
          <a:xfrm>
            <a:off x="0" y="1825625"/>
            <a:ext cx="5868237" cy="359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lika 1">
            <a:extLst>
              <a:ext uri="{FF2B5EF4-FFF2-40B4-BE49-F238E27FC236}">
                <a16:creationId xmlns:a16="http://schemas.microsoft.com/office/drawing/2014/main" id="{C33AA334-6E3A-E7FB-4BB8-93AE526E0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59113"/>
            <a:ext cx="6097587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392831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210</Words>
  <Application>Microsoft Office PowerPoint</Application>
  <PresentationFormat>Širokozaslonsko</PresentationFormat>
  <Paragraphs>47</Paragraphs>
  <Slides>17</Slides>
  <Notes>0</Notes>
  <HiddenSlides>0</HiddenSlides>
  <MMClips>3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17</vt:i4>
      </vt:variant>
    </vt:vector>
  </HeadingPairs>
  <TitlesOfParts>
    <vt:vector size="22" baseType="lpstr">
      <vt:lpstr>Aptos</vt:lpstr>
      <vt:lpstr>Arial</vt:lpstr>
      <vt:lpstr>Georgia</vt:lpstr>
      <vt:lpstr>Vsebina</vt:lpstr>
      <vt:lpstr>Naslovi</vt:lpstr>
      <vt:lpstr>Sistem varstva pred naravnimi in drugimi nesrečami</vt:lpstr>
      <vt:lpstr>Varstvo pred naravnimi in drugimi nesrečami</vt:lpstr>
      <vt:lpstr>Kaj zajema?</vt:lpstr>
      <vt:lpstr>Zakaj se izvaja in kdo ga organizira?</vt:lpstr>
      <vt:lpstr>Naravne in druge nesreče</vt:lpstr>
      <vt:lpstr>Naštejmo nekaj naravnih nesreč …</vt:lpstr>
      <vt:lpstr>Naštejmo nekaj naravnih nesreč …</vt:lpstr>
      <vt:lpstr>Naštejmo nekaj naravnih nesreč …</vt:lpstr>
      <vt:lpstr>Naštejmo nekaj naravnih nesreč …</vt:lpstr>
      <vt:lpstr>Naštejmo nekaj naravnih nesreč …</vt:lpstr>
      <vt:lpstr>Naštejmo nekaj naravnih nesreč …</vt:lpstr>
      <vt:lpstr>Naštejmo nekaj drugih nesreč …</vt:lpstr>
      <vt:lpstr>Naštejmo nekaj drugih nesreč …</vt:lpstr>
      <vt:lpstr>Sistem javnega alarmiranja</vt:lpstr>
      <vt:lpstr>Sistem javnega alarmiranja</vt:lpstr>
      <vt:lpstr>Naravne in druge nesreče na območju lokalne skupnosti</vt:lpstr>
      <vt:lpstr>Najpogostejše nesreče v Logatcu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4</cp:revision>
  <dcterms:created xsi:type="dcterms:W3CDTF">2025-10-18T17:41:36Z</dcterms:created>
  <dcterms:modified xsi:type="dcterms:W3CDTF">2026-02-03T21:09:50Z</dcterms:modified>
</cp:coreProperties>
</file>