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3"/>
  </p:notesMasterIdLst>
  <p:sldIdLst>
    <p:sldId id="258" r:id="rId3"/>
    <p:sldId id="305" r:id="rId4"/>
    <p:sldId id="319" r:id="rId5"/>
    <p:sldId id="286" r:id="rId6"/>
    <p:sldId id="285" r:id="rId7"/>
    <p:sldId id="301" r:id="rId8"/>
    <p:sldId id="287" r:id="rId9"/>
    <p:sldId id="288" r:id="rId10"/>
    <p:sldId id="290" r:id="rId11"/>
    <p:sldId id="320" r:id="rId12"/>
    <p:sldId id="312" r:id="rId13"/>
    <p:sldId id="324" r:id="rId14"/>
    <p:sldId id="325" r:id="rId15"/>
    <p:sldId id="326" r:id="rId16"/>
    <p:sldId id="327" r:id="rId17"/>
    <p:sldId id="328" r:id="rId18"/>
    <p:sldId id="329" r:id="rId19"/>
    <p:sldId id="330" r:id="rId20"/>
    <p:sldId id="299" r:id="rId21"/>
    <p:sldId id="303" r:id="rId22"/>
    <p:sldId id="291" r:id="rId23"/>
    <p:sldId id="292" r:id="rId24"/>
    <p:sldId id="333" r:id="rId25"/>
    <p:sldId id="331" r:id="rId26"/>
    <p:sldId id="332" r:id="rId27"/>
    <p:sldId id="323" r:id="rId28"/>
    <p:sldId id="302" r:id="rId29"/>
    <p:sldId id="293" r:id="rId30"/>
    <p:sldId id="322" r:id="rId31"/>
    <p:sldId id="304" r:id="rId32"/>
    <p:sldId id="306" r:id="rId33"/>
    <p:sldId id="307" r:id="rId34"/>
    <p:sldId id="308" r:id="rId35"/>
    <p:sldId id="309" r:id="rId36"/>
    <p:sldId id="310" r:id="rId37"/>
    <p:sldId id="311" r:id="rId38"/>
    <p:sldId id="315" r:id="rId39"/>
    <p:sldId id="313" r:id="rId40"/>
    <p:sldId id="316" r:id="rId41"/>
    <p:sldId id="317" r:id="rId42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dstavitev predmeta" id="{D11DD820-D421-4F83-9323-EDE26860DBB2}">
          <p14:sldIdLst>
            <p14:sldId id="258"/>
          </p14:sldIdLst>
        </p14:section>
        <p14:section name="Poglavje 1" id="{4AAD0B3B-E77D-4845-82E5-4ADA1648EE61}">
          <p14:sldIdLst>
            <p14:sldId id="305"/>
            <p14:sldId id="319"/>
            <p14:sldId id="286"/>
            <p14:sldId id="285"/>
            <p14:sldId id="301"/>
            <p14:sldId id="287"/>
            <p14:sldId id="288"/>
            <p14:sldId id="290"/>
            <p14:sldId id="320"/>
          </p14:sldIdLst>
        </p14:section>
        <p14:section name="Poglavje 2" id="{D68BCC79-0213-4C60-BE2E-472262B88E47}">
          <p14:sldIdLst>
            <p14:sldId id="312"/>
            <p14:sldId id="324"/>
            <p14:sldId id="325"/>
            <p14:sldId id="326"/>
            <p14:sldId id="327"/>
            <p14:sldId id="328"/>
            <p14:sldId id="329"/>
            <p14:sldId id="330"/>
            <p14:sldId id="299"/>
            <p14:sldId id="303"/>
            <p14:sldId id="291"/>
            <p14:sldId id="292"/>
            <p14:sldId id="333"/>
            <p14:sldId id="331"/>
            <p14:sldId id="332"/>
            <p14:sldId id="323"/>
            <p14:sldId id="302"/>
            <p14:sldId id="293"/>
          </p14:sldIdLst>
        </p14:section>
        <p14:section name="Poglavje 3" id="{075F3911-5A1A-4E0D-828B-F7C8A84CA29E}">
          <p14:sldIdLst>
            <p14:sldId id="322"/>
            <p14:sldId id="304"/>
          </p14:sldIdLst>
        </p14:section>
        <p14:section name="Poglavje 4" id="{C7600DA0-D698-4854-969F-83171695C8F5}">
          <p14:sldIdLst>
            <p14:sldId id="306"/>
            <p14:sldId id="307"/>
            <p14:sldId id="308"/>
            <p14:sldId id="309"/>
            <p14:sldId id="310"/>
            <p14:sldId id="311"/>
          </p14:sldIdLst>
        </p14:section>
        <p14:section name="Poglavje 5" id="{C453B212-2D87-488E-93BD-CF508E27D2DB}">
          <p14:sldIdLst>
            <p14:sldId id="315"/>
            <p14:sldId id="313"/>
            <p14:sldId id="316"/>
            <p14:sldId id="317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74826"/>
    <a:srgbClr val="EAAD9A"/>
    <a:srgbClr val="8989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4ADDC30-DB17-41B2-A57E-B8CDB1C8692E}" v="47" dt="2026-04-11T10:58:34.5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07" autoAdjust="0"/>
    <p:restoredTop sz="94609" autoAdjust="0"/>
  </p:normalViewPr>
  <p:slideViewPr>
    <p:cSldViewPr snapToGrid="0">
      <p:cViewPr varScale="1">
        <p:scale>
          <a:sx n="81" d="100"/>
          <a:sy n="81" d="100"/>
        </p:scale>
        <p:origin x="40" y="40"/>
      </p:cViewPr>
      <p:guideLst/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6" d="100"/>
          <a:sy n="96" d="100"/>
        </p:scale>
        <p:origin x="289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48" Type="http://schemas.microsoft.com/office/2016/11/relationships/changesInfo" Target="changesInfos/changesInfo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ter Gladek" userId="889cb8531c4a3f3b" providerId="LiveId" clId="{BEAFB65F-A279-4999-B12B-412B2DEB45C6}"/>
    <pc:docChg chg="undo redo custSel addSld delSld modSld sldOrd addSection delSection modSection">
      <pc:chgData name="Peter Gladek" userId="889cb8531c4a3f3b" providerId="LiveId" clId="{BEAFB65F-A279-4999-B12B-412B2DEB45C6}" dt="2026-04-11T11:15:52.606" v="11307" actId="729"/>
      <pc:docMkLst>
        <pc:docMk/>
      </pc:docMkLst>
      <pc:sldChg chg="modSp mod">
        <pc:chgData name="Peter Gladek" userId="889cb8531c4a3f3b" providerId="LiveId" clId="{BEAFB65F-A279-4999-B12B-412B2DEB45C6}" dt="2026-04-11T10:47:27.501" v="11182" actId="790"/>
        <pc:sldMkLst>
          <pc:docMk/>
          <pc:sldMk cId="763337593" sldId="258"/>
        </pc:sldMkLst>
        <pc:spChg chg="mod">
          <ac:chgData name="Peter Gladek" userId="889cb8531c4a3f3b" providerId="LiveId" clId="{BEAFB65F-A279-4999-B12B-412B2DEB45C6}" dt="2026-04-11T10:47:27.501" v="11182" actId="790"/>
          <ac:spMkLst>
            <pc:docMk/>
            <pc:sldMk cId="763337593" sldId="258"/>
            <ac:spMk id="2" creationId="{07AFB828-22CE-84AE-1FF4-EDC0D22EF082}"/>
          </ac:spMkLst>
        </pc:spChg>
        <pc:spChg chg="mod">
          <ac:chgData name="Peter Gladek" userId="889cb8531c4a3f3b" providerId="LiveId" clId="{BEAFB65F-A279-4999-B12B-412B2DEB45C6}" dt="2026-04-11T10:47:27.501" v="11182" actId="790"/>
          <ac:spMkLst>
            <pc:docMk/>
            <pc:sldMk cId="763337593" sldId="258"/>
            <ac:spMk id="3" creationId="{246C1507-397F-315E-D4FB-121758FBFED3}"/>
          </ac:spMkLst>
        </pc:spChg>
      </pc:sldChg>
      <pc:sldChg chg="modSp mod ord">
        <pc:chgData name="Peter Gladek" userId="889cb8531c4a3f3b" providerId="LiveId" clId="{BEAFB65F-A279-4999-B12B-412B2DEB45C6}" dt="2026-04-11T10:47:27.501" v="11182" actId="790"/>
        <pc:sldMkLst>
          <pc:docMk/>
          <pc:sldMk cId="934187390" sldId="285"/>
        </pc:sldMkLst>
        <pc:spChg chg="mod">
          <ac:chgData name="Peter Gladek" userId="889cb8531c4a3f3b" providerId="LiveId" clId="{BEAFB65F-A279-4999-B12B-412B2DEB45C6}" dt="2026-04-11T10:47:27.501" v="11182" actId="790"/>
          <ac:spMkLst>
            <pc:docMk/>
            <pc:sldMk cId="934187390" sldId="285"/>
            <ac:spMk id="2" creationId="{6BF031B2-F7FE-8A15-D746-B30E058BD353}"/>
          </ac:spMkLst>
        </pc:spChg>
        <pc:spChg chg="mod">
          <ac:chgData name="Peter Gladek" userId="889cb8531c4a3f3b" providerId="LiveId" clId="{BEAFB65F-A279-4999-B12B-412B2DEB45C6}" dt="2026-04-11T10:47:27.501" v="11182" actId="790"/>
          <ac:spMkLst>
            <pc:docMk/>
            <pc:sldMk cId="934187390" sldId="285"/>
            <ac:spMk id="8" creationId="{4BAD5356-92AE-2F00-A447-F3ACE1C6FE70}"/>
          </ac:spMkLst>
        </pc:spChg>
        <pc:spChg chg="mod">
          <ac:chgData name="Peter Gladek" userId="889cb8531c4a3f3b" providerId="LiveId" clId="{BEAFB65F-A279-4999-B12B-412B2DEB45C6}" dt="2026-04-11T10:47:27.501" v="11182" actId="790"/>
          <ac:spMkLst>
            <pc:docMk/>
            <pc:sldMk cId="934187390" sldId="285"/>
            <ac:spMk id="11" creationId="{0AE208A4-7180-5A5D-F30A-41CDD1D892B0}"/>
          </ac:spMkLst>
        </pc:spChg>
      </pc:sldChg>
      <pc:sldChg chg="modSp mod ord">
        <pc:chgData name="Peter Gladek" userId="889cb8531c4a3f3b" providerId="LiveId" clId="{BEAFB65F-A279-4999-B12B-412B2DEB45C6}" dt="2026-04-11T10:47:27.501" v="11182" actId="790"/>
        <pc:sldMkLst>
          <pc:docMk/>
          <pc:sldMk cId="3514249324" sldId="286"/>
        </pc:sldMkLst>
        <pc:spChg chg="mod">
          <ac:chgData name="Peter Gladek" userId="889cb8531c4a3f3b" providerId="LiveId" clId="{BEAFB65F-A279-4999-B12B-412B2DEB45C6}" dt="2026-04-11T10:47:27.501" v="11182" actId="790"/>
          <ac:spMkLst>
            <pc:docMk/>
            <pc:sldMk cId="3514249324" sldId="286"/>
            <ac:spMk id="4" creationId="{4C6428A1-DAAC-CDA9-1E5F-949E4AAA17A7}"/>
          </ac:spMkLst>
        </pc:spChg>
      </pc:sldChg>
      <pc:sldChg chg="modSp mod ord">
        <pc:chgData name="Peter Gladek" userId="889cb8531c4a3f3b" providerId="LiveId" clId="{BEAFB65F-A279-4999-B12B-412B2DEB45C6}" dt="2026-04-11T10:47:27.501" v="11182" actId="790"/>
        <pc:sldMkLst>
          <pc:docMk/>
          <pc:sldMk cId="1999318880" sldId="287"/>
        </pc:sldMkLst>
        <pc:spChg chg="mod">
          <ac:chgData name="Peter Gladek" userId="889cb8531c4a3f3b" providerId="LiveId" clId="{BEAFB65F-A279-4999-B12B-412B2DEB45C6}" dt="2026-04-11T10:47:27.501" v="11182" actId="790"/>
          <ac:spMkLst>
            <pc:docMk/>
            <pc:sldMk cId="1999318880" sldId="287"/>
            <ac:spMk id="2" creationId="{63049C65-9B8A-A35A-F2A9-A86AD5781C57}"/>
          </ac:spMkLst>
        </pc:spChg>
        <pc:spChg chg="mod">
          <ac:chgData name="Peter Gladek" userId="889cb8531c4a3f3b" providerId="LiveId" clId="{BEAFB65F-A279-4999-B12B-412B2DEB45C6}" dt="2026-04-11T10:47:27.501" v="11182" actId="790"/>
          <ac:spMkLst>
            <pc:docMk/>
            <pc:sldMk cId="1999318880" sldId="287"/>
            <ac:spMk id="11" creationId="{C714280A-235C-81CC-9568-494BACDFD491}"/>
          </ac:spMkLst>
        </pc:spChg>
        <pc:spChg chg="mod">
          <ac:chgData name="Peter Gladek" userId="889cb8531c4a3f3b" providerId="LiveId" clId="{BEAFB65F-A279-4999-B12B-412B2DEB45C6}" dt="2026-04-11T10:47:27.501" v="11182" actId="790"/>
          <ac:spMkLst>
            <pc:docMk/>
            <pc:sldMk cId="1999318880" sldId="287"/>
            <ac:spMk id="13" creationId="{E4B65E7D-5961-0D03-6003-82241CFB8298}"/>
          </ac:spMkLst>
        </pc:spChg>
      </pc:sldChg>
      <pc:sldChg chg="modSp mod ord">
        <pc:chgData name="Peter Gladek" userId="889cb8531c4a3f3b" providerId="LiveId" clId="{BEAFB65F-A279-4999-B12B-412B2DEB45C6}" dt="2026-04-11T10:47:27.501" v="11182" actId="790"/>
        <pc:sldMkLst>
          <pc:docMk/>
          <pc:sldMk cId="1540020296" sldId="288"/>
        </pc:sldMkLst>
        <pc:spChg chg="mod">
          <ac:chgData name="Peter Gladek" userId="889cb8531c4a3f3b" providerId="LiveId" clId="{BEAFB65F-A279-4999-B12B-412B2DEB45C6}" dt="2026-04-11T10:47:27.501" v="11182" actId="790"/>
          <ac:spMkLst>
            <pc:docMk/>
            <pc:sldMk cId="1540020296" sldId="288"/>
            <ac:spMk id="7" creationId="{89EA3411-110F-2CF5-E5F1-04381FF80463}"/>
          </ac:spMkLst>
        </pc:spChg>
      </pc:sldChg>
      <pc:sldChg chg="modSp del mod ord">
        <pc:chgData name="Peter Gladek" userId="889cb8531c4a3f3b" providerId="LiveId" clId="{BEAFB65F-A279-4999-B12B-412B2DEB45C6}" dt="2026-04-10T19:12:41.716" v="6340" actId="47"/>
        <pc:sldMkLst>
          <pc:docMk/>
          <pc:sldMk cId="3176309692" sldId="289"/>
        </pc:sldMkLst>
      </pc:sldChg>
      <pc:sldChg chg="modSp mod ord">
        <pc:chgData name="Peter Gladek" userId="889cb8531c4a3f3b" providerId="LiveId" clId="{BEAFB65F-A279-4999-B12B-412B2DEB45C6}" dt="2026-04-11T10:47:27.501" v="11182" actId="790"/>
        <pc:sldMkLst>
          <pc:docMk/>
          <pc:sldMk cId="3381324218" sldId="290"/>
        </pc:sldMkLst>
        <pc:spChg chg="mod">
          <ac:chgData name="Peter Gladek" userId="889cb8531c4a3f3b" providerId="LiveId" clId="{BEAFB65F-A279-4999-B12B-412B2DEB45C6}" dt="2026-04-11T10:47:27.501" v="11182" actId="790"/>
          <ac:spMkLst>
            <pc:docMk/>
            <pc:sldMk cId="3381324218" sldId="290"/>
            <ac:spMk id="2" creationId="{67B2FDA7-47A2-9399-E3E0-6B4C649FD18E}"/>
          </ac:spMkLst>
        </pc:spChg>
        <pc:spChg chg="mod">
          <ac:chgData name="Peter Gladek" userId="889cb8531c4a3f3b" providerId="LiveId" clId="{BEAFB65F-A279-4999-B12B-412B2DEB45C6}" dt="2026-04-11T10:47:27.501" v="11182" actId="790"/>
          <ac:spMkLst>
            <pc:docMk/>
            <pc:sldMk cId="3381324218" sldId="290"/>
            <ac:spMk id="12" creationId="{A48C457F-14A0-6B2B-D5B6-49AE62C7CA32}"/>
          </ac:spMkLst>
        </pc:spChg>
      </pc:sldChg>
      <pc:sldChg chg="modSp mod ord">
        <pc:chgData name="Peter Gladek" userId="889cb8531c4a3f3b" providerId="LiveId" clId="{BEAFB65F-A279-4999-B12B-412B2DEB45C6}" dt="2026-04-11T10:47:27.501" v="11182" actId="790"/>
        <pc:sldMkLst>
          <pc:docMk/>
          <pc:sldMk cId="2282526276" sldId="291"/>
        </pc:sldMkLst>
        <pc:spChg chg="mod">
          <ac:chgData name="Peter Gladek" userId="889cb8531c4a3f3b" providerId="LiveId" clId="{BEAFB65F-A279-4999-B12B-412B2DEB45C6}" dt="2026-04-11T10:47:27.501" v="11182" actId="790"/>
          <ac:spMkLst>
            <pc:docMk/>
            <pc:sldMk cId="2282526276" sldId="291"/>
            <ac:spMk id="2" creationId="{96F7A3E1-120C-8CE3-B5C0-AAC7AA7A4ABB}"/>
          </ac:spMkLst>
        </pc:spChg>
      </pc:sldChg>
      <pc:sldChg chg="addSp delSp modSp mod ord">
        <pc:chgData name="Peter Gladek" userId="889cb8531c4a3f3b" providerId="LiveId" clId="{BEAFB65F-A279-4999-B12B-412B2DEB45C6}" dt="2026-04-11T10:56:23.468" v="11222" actId="478"/>
        <pc:sldMkLst>
          <pc:docMk/>
          <pc:sldMk cId="3231276839" sldId="292"/>
        </pc:sldMkLst>
        <pc:spChg chg="mod">
          <ac:chgData name="Peter Gladek" userId="889cb8531c4a3f3b" providerId="LiveId" clId="{BEAFB65F-A279-4999-B12B-412B2DEB45C6}" dt="2026-04-11T10:47:27.501" v="11182" actId="790"/>
          <ac:spMkLst>
            <pc:docMk/>
            <pc:sldMk cId="3231276839" sldId="292"/>
            <ac:spMk id="2" creationId="{317DDB9C-D356-8D3D-DE46-E7AFDC7889B6}"/>
          </ac:spMkLst>
        </pc:spChg>
        <pc:spChg chg="mod">
          <ac:chgData name="Peter Gladek" userId="889cb8531c4a3f3b" providerId="LiveId" clId="{BEAFB65F-A279-4999-B12B-412B2DEB45C6}" dt="2026-04-11T10:47:27.501" v="11182" actId="790"/>
          <ac:spMkLst>
            <pc:docMk/>
            <pc:sldMk cId="3231276839" sldId="292"/>
            <ac:spMk id="3" creationId="{73C6B438-93E2-E36C-B3DF-F8D9547D1022}"/>
          </ac:spMkLst>
        </pc:spChg>
        <pc:spChg chg="mod">
          <ac:chgData name="Peter Gladek" userId="889cb8531c4a3f3b" providerId="LiveId" clId="{BEAFB65F-A279-4999-B12B-412B2DEB45C6}" dt="2026-04-11T10:47:27.501" v="11182" actId="790"/>
          <ac:spMkLst>
            <pc:docMk/>
            <pc:sldMk cId="3231276839" sldId="292"/>
            <ac:spMk id="8" creationId="{23C597A0-87EC-7060-4C65-6A010644B6ED}"/>
          </ac:spMkLst>
        </pc:spChg>
        <pc:spChg chg="mod">
          <ac:chgData name="Peter Gladek" userId="889cb8531c4a3f3b" providerId="LiveId" clId="{BEAFB65F-A279-4999-B12B-412B2DEB45C6}" dt="2026-04-11T10:47:27.501" v="11182" actId="790"/>
          <ac:spMkLst>
            <pc:docMk/>
            <pc:sldMk cId="3231276839" sldId="292"/>
            <ac:spMk id="9" creationId="{77637889-256F-108F-D66B-F5AFF10D9B82}"/>
          </ac:spMkLst>
        </pc:spChg>
        <pc:spChg chg="mod">
          <ac:chgData name="Peter Gladek" userId="889cb8531c4a3f3b" providerId="LiveId" clId="{BEAFB65F-A279-4999-B12B-412B2DEB45C6}" dt="2026-04-11T10:47:27.501" v="11182" actId="790"/>
          <ac:spMkLst>
            <pc:docMk/>
            <pc:sldMk cId="3231276839" sldId="292"/>
            <ac:spMk id="10" creationId="{12A7A08A-9FB2-41C3-C399-CE37B7723FFA}"/>
          </ac:spMkLst>
        </pc:spChg>
        <pc:spChg chg="mod">
          <ac:chgData name="Peter Gladek" userId="889cb8531c4a3f3b" providerId="LiveId" clId="{BEAFB65F-A279-4999-B12B-412B2DEB45C6}" dt="2026-04-11T10:47:27.501" v="11182" actId="790"/>
          <ac:spMkLst>
            <pc:docMk/>
            <pc:sldMk cId="3231276839" sldId="292"/>
            <ac:spMk id="11" creationId="{A375534C-B8BD-5DC1-CC44-A96751616737}"/>
          </ac:spMkLst>
        </pc:spChg>
        <pc:picChg chg="add del mod">
          <ac:chgData name="Peter Gladek" userId="889cb8531c4a3f3b" providerId="LiveId" clId="{BEAFB65F-A279-4999-B12B-412B2DEB45C6}" dt="2026-04-11T10:56:23.468" v="11222" actId="478"/>
          <ac:picMkLst>
            <pc:docMk/>
            <pc:sldMk cId="3231276839" sldId="292"/>
            <ac:picMk id="12" creationId="{D5576B0F-3C99-0FA9-5730-D5BB4420879D}"/>
          </ac:picMkLst>
        </pc:picChg>
      </pc:sldChg>
      <pc:sldChg chg="modSp mod ord">
        <pc:chgData name="Peter Gladek" userId="889cb8531c4a3f3b" providerId="LiveId" clId="{BEAFB65F-A279-4999-B12B-412B2DEB45C6}" dt="2026-04-11T10:47:27.501" v="11182" actId="790"/>
        <pc:sldMkLst>
          <pc:docMk/>
          <pc:sldMk cId="3784563886" sldId="293"/>
        </pc:sldMkLst>
        <pc:spChg chg="mod">
          <ac:chgData name="Peter Gladek" userId="889cb8531c4a3f3b" providerId="LiveId" clId="{BEAFB65F-A279-4999-B12B-412B2DEB45C6}" dt="2026-04-11T10:47:27.501" v="11182" actId="790"/>
          <ac:spMkLst>
            <pc:docMk/>
            <pc:sldMk cId="3784563886" sldId="293"/>
            <ac:spMk id="2" creationId="{C0DEA2F9-30E1-ABB6-ECF8-AB025B04BFE3}"/>
          </ac:spMkLst>
        </pc:spChg>
        <pc:spChg chg="mod">
          <ac:chgData name="Peter Gladek" userId="889cb8531c4a3f3b" providerId="LiveId" clId="{BEAFB65F-A279-4999-B12B-412B2DEB45C6}" dt="2026-04-11T10:47:27.501" v="11182" actId="790"/>
          <ac:spMkLst>
            <pc:docMk/>
            <pc:sldMk cId="3784563886" sldId="293"/>
            <ac:spMk id="3" creationId="{801854E0-3724-E54B-A846-3795A38D81EB}"/>
          </ac:spMkLst>
        </pc:spChg>
      </pc:sldChg>
      <pc:sldChg chg="modSp mod ord">
        <pc:chgData name="Peter Gladek" userId="889cb8531c4a3f3b" providerId="LiveId" clId="{BEAFB65F-A279-4999-B12B-412B2DEB45C6}" dt="2026-04-11T10:47:27.501" v="11182" actId="790"/>
        <pc:sldMkLst>
          <pc:docMk/>
          <pc:sldMk cId="3650843895" sldId="299"/>
        </pc:sldMkLst>
        <pc:spChg chg="mod">
          <ac:chgData name="Peter Gladek" userId="889cb8531c4a3f3b" providerId="LiveId" clId="{BEAFB65F-A279-4999-B12B-412B2DEB45C6}" dt="2026-04-11T10:47:27.501" v="11182" actId="790"/>
          <ac:spMkLst>
            <pc:docMk/>
            <pc:sldMk cId="3650843895" sldId="299"/>
            <ac:spMk id="2" creationId="{2E2F8B42-CAE8-6C3A-E192-481825852FE2}"/>
          </ac:spMkLst>
        </pc:spChg>
        <pc:spChg chg="mod">
          <ac:chgData name="Peter Gladek" userId="889cb8531c4a3f3b" providerId="LiveId" clId="{BEAFB65F-A279-4999-B12B-412B2DEB45C6}" dt="2026-04-11T10:47:27.501" v="11182" actId="790"/>
          <ac:spMkLst>
            <pc:docMk/>
            <pc:sldMk cId="3650843895" sldId="299"/>
            <ac:spMk id="4" creationId="{5B3C3578-BC00-4056-6A87-469337DBE13E}"/>
          </ac:spMkLst>
        </pc:spChg>
        <pc:spChg chg="mod">
          <ac:chgData name="Peter Gladek" userId="889cb8531c4a3f3b" providerId="LiveId" clId="{BEAFB65F-A279-4999-B12B-412B2DEB45C6}" dt="2026-04-11T10:47:27.501" v="11182" actId="790"/>
          <ac:spMkLst>
            <pc:docMk/>
            <pc:sldMk cId="3650843895" sldId="299"/>
            <ac:spMk id="6" creationId="{930ADD51-0EBD-60EC-F2C1-85B8E3FD1488}"/>
          </ac:spMkLst>
        </pc:spChg>
        <pc:spChg chg="mod">
          <ac:chgData name="Peter Gladek" userId="889cb8531c4a3f3b" providerId="LiveId" clId="{BEAFB65F-A279-4999-B12B-412B2DEB45C6}" dt="2026-04-11T10:47:27.501" v="11182" actId="790"/>
          <ac:spMkLst>
            <pc:docMk/>
            <pc:sldMk cId="3650843895" sldId="299"/>
            <ac:spMk id="7" creationId="{AC49CCBA-0791-2900-2A49-A98A64902B82}"/>
          </ac:spMkLst>
        </pc:spChg>
        <pc:spChg chg="mod">
          <ac:chgData name="Peter Gladek" userId="889cb8531c4a3f3b" providerId="LiveId" clId="{BEAFB65F-A279-4999-B12B-412B2DEB45C6}" dt="2026-04-11T10:47:27.501" v="11182" actId="790"/>
          <ac:spMkLst>
            <pc:docMk/>
            <pc:sldMk cId="3650843895" sldId="299"/>
            <ac:spMk id="8" creationId="{4EC79383-4F13-B94C-7FF2-185006C2F68F}"/>
          </ac:spMkLst>
        </pc:spChg>
        <pc:spChg chg="mod">
          <ac:chgData name="Peter Gladek" userId="889cb8531c4a3f3b" providerId="LiveId" clId="{BEAFB65F-A279-4999-B12B-412B2DEB45C6}" dt="2026-04-11T10:47:27.501" v="11182" actId="790"/>
          <ac:spMkLst>
            <pc:docMk/>
            <pc:sldMk cId="3650843895" sldId="299"/>
            <ac:spMk id="9" creationId="{3FDCE441-C71D-45A5-37FB-5E78535771DB}"/>
          </ac:spMkLst>
        </pc:spChg>
        <pc:spChg chg="mod">
          <ac:chgData name="Peter Gladek" userId="889cb8531c4a3f3b" providerId="LiveId" clId="{BEAFB65F-A279-4999-B12B-412B2DEB45C6}" dt="2026-04-11T10:47:27.501" v="11182" actId="790"/>
          <ac:spMkLst>
            <pc:docMk/>
            <pc:sldMk cId="3650843895" sldId="299"/>
            <ac:spMk id="21" creationId="{6CD959DF-B373-8F7D-88C0-D0DD0136C996}"/>
          </ac:spMkLst>
        </pc:spChg>
        <pc:spChg chg="mod">
          <ac:chgData name="Peter Gladek" userId="889cb8531c4a3f3b" providerId="LiveId" clId="{BEAFB65F-A279-4999-B12B-412B2DEB45C6}" dt="2026-04-11T10:47:27.501" v="11182" actId="790"/>
          <ac:spMkLst>
            <pc:docMk/>
            <pc:sldMk cId="3650843895" sldId="299"/>
            <ac:spMk id="22" creationId="{8189AA0F-B1C4-B2C9-DA7B-5779367CDD78}"/>
          </ac:spMkLst>
        </pc:spChg>
        <pc:spChg chg="mod">
          <ac:chgData name="Peter Gladek" userId="889cb8531c4a3f3b" providerId="LiveId" clId="{BEAFB65F-A279-4999-B12B-412B2DEB45C6}" dt="2026-04-11T10:47:27.501" v="11182" actId="790"/>
          <ac:spMkLst>
            <pc:docMk/>
            <pc:sldMk cId="3650843895" sldId="299"/>
            <ac:spMk id="23" creationId="{B1B1E9EF-03AD-DB49-B8EB-F513AFED33E0}"/>
          </ac:spMkLst>
        </pc:spChg>
        <pc:spChg chg="mod">
          <ac:chgData name="Peter Gladek" userId="889cb8531c4a3f3b" providerId="LiveId" clId="{BEAFB65F-A279-4999-B12B-412B2DEB45C6}" dt="2026-04-11T10:47:27.501" v="11182" actId="790"/>
          <ac:spMkLst>
            <pc:docMk/>
            <pc:sldMk cId="3650843895" sldId="299"/>
            <ac:spMk id="25" creationId="{E2B9C61F-E78B-B956-14EB-C14192EA6D44}"/>
          </ac:spMkLst>
        </pc:spChg>
      </pc:sldChg>
      <pc:sldChg chg="modSp mod ord">
        <pc:chgData name="Peter Gladek" userId="889cb8531c4a3f3b" providerId="LiveId" clId="{BEAFB65F-A279-4999-B12B-412B2DEB45C6}" dt="2026-04-11T10:47:27.501" v="11182" actId="790"/>
        <pc:sldMkLst>
          <pc:docMk/>
          <pc:sldMk cId="4249150473" sldId="301"/>
        </pc:sldMkLst>
        <pc:spChg chg="mod">
          <ac:chgData name="Peter Gladek" userId="889cb8531c4a3f3b" providerId="LiveId" clId="{BEAFB65F-A279-4999-B12B-412B2DEB45C6}" dt="2026-04-11T10:47:27.501" v="11182" actId="790"/>
          <ac:spMkLst>
            <pc:docMk/>
            <pc:sldMk cId="4249150473" sldId="301"/>
            <ac:spMk id="2" creationId="{D43CF9F8-C521-39D6-D7C2-1699BB8A33FF}"/>
          </ac:spMkLst>
        </pc:spChg>
        <pc:spChg chg="mod">
          <ac:chgData name="Peter Gladek" userId="889cb8531c4a3f3b" providerId="LiveId" clId="{BEAFB65F-A279-4999-B12B-412B2DEB45C6}" dt="2026-04-11T10:47:27.501" v="11182" actId="790"/>
          <ac:spMkLst>
            <pc:docMk/>
            <pc:sldMk cId="4249150473" sldId="301"/>
            <ac:spMk id="3" creationId="{AF8632FC-375B-500B-8B60-09070A260C03}"/>
          </ac:spMkLst>
        </pc:spChg>
        <pc:spChg chg="mod">
          <ac:chgData name="Peter Gladek" userId="889cb8531c4a3f3b" providerId="LiveId" clId="{BEAFB65F-A279-4999-B12B-412B2DEB45C6}" dt="2026-04-11T10:47:27.501" v="11182" actId="790"/>
          <ac:spMkLst>
            <pc:docMk/>
            <pc:sldMk cId="4249150473" sldId="301"/>
            <ac:spMk id="4" creationId="{0D6B0B21-7917-253A-2C1D-858BF349E1FA}"/>
          </ac:spMkLst>
        </pc:spChg>
      </pc:sldChg>
      <pc:sldChg chg="modSp mod ord">
        <pc:chgData name="Peter Gladek" userId="889cb8531c4a3f3b" providerId="LiveId" clId="{BEAFB65F-A279-4999-B12B-412B2DEB45C6}" dt="2026-04-11T10:47:27.501" v="11182" actId="790"/>
        <pc:sldMkLst>
          <pc:docMk/>
          <pc:sldMk cId="335236463" sldId="302"/>
        </pc:sldMkLst>
        <pc:spChg chg="mod">
          <ac:chgData name="Peter Gladek" userId="889cb8531c4a3f3b" providerId="LiveId" clId="{BEAFB65F-A279-4999-B12B-412B2DEB45C6}" dt="2026-04-11T10:47:27.501" v="11182" actId="790"/>
          <ac:spMkLst>
            <pc:docMk/>
            <pc:sldMk cId="335236463" sldId="302"/>
            <ac:spMk id="2" creationId="{C00B3B90-EEFC-5852-7907-27F9716D319F}"/>
          </ac:spMkLst>
        </pc:spChg>
        <pc:spChg chg="mod">
          <ac:chgData name="Peter Gladek" userId="889cb8531c4a3f3b" providerId="LiveId" clId="{BEAFB65F-A279-4999-B12B-412B2DEB45C6}" dt="2026-04-11T10:47:27.501" v="11182" actId="790"/>
          <ac:spMkLst>
            <pc:docMk/>
            <pc:sldMk cId="335236463" sldId="302"/>
            <ac:spMk id="3" creationId="{1BDBD80B-F323-33BA-175F-C17DB009D828}"/>
          </ac:spMkLst>
        </pc:spChg>
        <pc:spChg chg="mod">
          <ac:chgData name="Peter Gladek" userId="889cb8531c4a3f3b" providerId="LiveId" clId="{BEAFB65F-A279-4999-B12B-412B2DEB45C6}" dt="2026-04-11T10:47:27.501" v="11182" actId="790"/>
          <ac:spMkLst>
            <pc:docMk/>
            <pc:sldMk cId="335236463" sldId="302"/>
            <ac:spMk id="6" creationId="{78E0F3C3-215B-E93B-DC81-1919FEB13061}"/>
          </ac:spMkLst>
        </pc:spChg>
      </pc:sldChg>
      <pc:sldChg chg="modSp mod ord">
        <pc:chgData name="Peter Gladek" userId="889cb8531c4a3f3b" providerId="LiveId" clId="{BEAFB65F-A279-4999-B12B-412B2DEB45C6}" dt="2026-04-11T10:47:27.501" v="11182" actId="790"/>
        <pc:sldMkLst>
          <pc:docMk/>
          <pc:sldMk cId="1579954779" sldId="303"/>
        </pc:sldMkLst>
        <pc:spChg chg="mod">
          <ac:chgData name="Peter Gladek" userId="889cb8531c4a3f3b" providerId="LiveId" clId="{BEAFB65F-A279-4999-B12B-412B2DEB45C6}" dt="2026-04-11T10:47:27.501" v="11182" actId="790"/>
          <ac:spMkLst>
            <pc:docMk/>
            <pc:sldMk cId="1579954779" sldId="303"/>
            <ac:spMk id="2" creationId="{773406E6-103A-B617-BDDA-F1C5224E2355}"/>
          </ac:spMkLst>
        </pc:spChg>
        <pc:spChg chg="mod">
          <ac:chgData name="Peter Gladek" userId="889cb8531c4a3f3b" providerId="LiveId" clId="{BEAFB65F-A279-4999-B12B-412B2DEB45C6}" dt="2026-04-11T10:47:27.501" v="11182" actId="790"/>
          <ac:spMkLst>
            <pc:docMk/>
            <pc:sldMk cId="1579954779" sldId="303"/>
            <ac:spMk id="3" creationId="{61B55EE3-C0F7-8A35-5D20-133CCFF85912}"/>
          </ac:spMkLst>
        </pc:spChg>
      </pc:sldChg>
      <pc:sldChg chg="modSp mod ord">
        <pc:chgData name="Peter Gladek" userId="889cb8531c4a3f3b" providerId="LiveId" clId="{BEAFB65F-A279-4999-B12B-412B2DEB45C6}" dt="2026-04-11T10:47:27.501" v="11182" actId="790"/>
        <pc:sldMkLst>
          <pc:docMk/>
          <pc:sldMk cId="4006381291" sldId="304"/>
        </pc:sldMkLst>
        <pc:spChg chg="mod">
          <ac:chgData name="Peter Gladek" userId="889cb8531c4a3f3b" providerId="LiveId" clId="{BEAFB65F-A279-4999-B12B-412B2DEB45C6}" dt="2026-04-11T10:47:27.501" v="11182" actId="790"/>
          <ac:spMkLst>
            <pc:docMk/>
            <pc:sldMk cId="4006381291" sldId="304"/>
            <ac:spMk id="2" creationId="{080F2C93-0480-7EFC-1123-B958ACEAD6DB}"/>
          </ac:spMkLst>
        </pc:spChg>
      </pc:sldChg>
      <pc:sldChg chg="modSp new add del mod ord">
        <pc:chgData name="Peter Gladek" userId="889cb8531c4a3f3b" providerId="LiveId" clId="{BEAFB65F-A279-4999-B12B-412B2DEB45C6}" dt="2026-04-11T10:47:27.501" v="11182" actId="790"/>
        <pc:sldMkLst>
          <pc:docMk/>
          <pc:sldMk cId="3475966851" sldId="305"/>
        </pc:sldMkLst>
        <pc:spChg chg="mod">
          <ac:chgData name="Peter Gladek" userId="889cb8531c4a3f3b" providerId="LiveId" clId="{BEAFB65F-A279-4999-B12B-412B2DEB45C6}" dt="2026-04-11T10:47:27.501" v="11182" actId="790"/>
          <ac:spMkLst>
            <pc:docMk/>
            <pc:sldMk cId="3475966851" sldId="305"/>
            <ac:spMk id="2" creationId="{BCEB3644-1BC0-6D00-7ACE-BD3760A0EF86}"/>
          </ac:spMkLst>
        </pc:spChg>
        <pc:spChg chg="mod">
          <ac:chgData name="Peter Gladek" userId="889cb8531c4a3f3b" providerId="LiveId" clId="{BEAFB65F-A279-4999-B12B-412B2DEB45C6}" dt="2026-04-11T10:47:27.501" v="11182" actId="790"/>
          <ac:spMkLst>
            <pc:docMk/>
            <pc:sldMk cId="3475966851" sldId="305"/>
            <ac:spMk id="3" creationId="{4E3B5850-DFE7-5E47-00D0-1D022EE55F52}"/>
          </ac:spMkLst>
        </pc:spChg>
      </pc:sldChg>
      <pc:sldChg chg="addSp delSp modSp new mod ord modClrScheme chgLayout">
        <pc:chgData name="Peter Gladek" userId="889cb8531c4a3f3b" providerId="LiveId" clId="{BEAFB65F-A279-4999-B12B-412B2DEB45C6}" dt="2026-04-11T10:47:27.501" v="11182" actId="790"/>
        <pc:sldMkLst>
          <pc:docMk/>
          <pc:sldMk cId="169327878" sldId="306"/>
        </pc:sldMkLst>
        <pc:spChg chg="add mod ord">
          <ac:chgData name="Peter Gladek" userId="889cb8531c4a3f3b" providerId="LiveId" clId="{BEAFB65F-A279-4999-B12B-412B2DEB45C6}" dt="2026-04-11T10:47:27.501" v="11182" actId="790"/>
          <ac:spMkLst>
            <pc:docMk/>
            <pc:sldMk cId="169327878" sldId="306"/>
            <ac:spMk id="4" creationId="{54DBEB75-11F6-5D0A-54E1-2E4A4A46DF6B}"/>
          </ac:spMkLst>
        </pc:spChg>
        <pc:spChg chg="add mod ord">
          <ac:chgData name="Peter Gladek" userId="889cb8531c4a3f3b" providerId="LiveId" clId="{BEAFB65F-A279-4999-B12B-412B2DEB45C6}" dt="2026-04-11T10:47:27.501" v="11182" actId="790"/>
          <ac:spMkLst>
            <pc:docMk/>
            <pc:sldMk cId="169327878" sldId="306"/>
            <ac:spMk id="5" creationId="{5CC8E29A-937D-78D4-1B73-17CE50DE1FB3}"/>
          </ac:spMkLst>
        </pc:spChg>
      </pc:sldChg>
      <pc:sldChg chg="addSp delSp modSp new mod ord">
        <pc:chgData name="Peter Gladek" userId="889cb8531c4a3f3b" providerId="LiveId" clId="{BEAFB65F-A279-4999-B12B-412B2DEB45C6}" dt="2026-04-11T10:47:27.501" v="11182" actId="790"/>
        <pc:sldMkLst>
          <pc:docMk/>
          <pc:sldMk cId="1580219233" sldId="307"/>
        </pc:sldMkLst>
        <pc:spChg chg="mod">
          <ac:chgData name="Peter Gladek" userId="889cb8531c4a3f3b" providerId="LiveId" clId="{BEAFB65F-A279-4999-B12B-412B2DEB45C6}" dt="2026-04-11T10:47:27.501" v="11182" actId="790"/>
          <ac:spMkLst>
            <pc:docMk/>
            <pc:sldMk cId="1580219233" sldId="307"/>
            <ac:spMk id="2" creationId="{681CA85E-C573-D5DF-71AB-AEC77B90B878}"/>
          </ac:spMkLst>
        </pc:spChg>
        <pc:picChg chg="add mod">
          <ac:chgData name="Peter Gladek" userId="889cb8531c4a3f3b" providerId="LiveId" clId="{BEAFB65F-A279-4999-B12B-412B2DEB45C6}" dt="2026-03-27T19:02:09.816" v="5573" actId="1076"/>
          <ac:picMkLst>
            <pc:docMk/>
            <pc:sldMk cId="1580219233" sldId="307"/>
            <ac:picMk id="13" creationId="{A06F1A70-8B17-7932-141B-65FD0F113F68}"/>
          </ac:picMkLst>
        </pc:picChg>
      </pc:sldChg>
      <pc:sldChg chg="addSp delSp modSp new mod ord">
        <pc:chgData name="Peter Gladek" userId="889cb8531c4a3f3b" providerId="LiveId" clId="{BEAFB65F-A279-4999-B12B-412B2DEB45C6}" dt="2026-04-11T10:47:27.501" v="11182" actId="790"/>
        <pc:sldMkLst>
          <pc:docMk/>
          <pc:sldMk cId="2357882571" sldId="308"/>
        </pc:sldMkLst>
        <pc:spChg chg="mod">
          <ac:chgData name="Peter Gladek" userId="889cb8531c4a3f3b" providerId="LiveId" clId="{BEAFB65F-A279-4999-B12B-412B2DEB45C6}" dt="2026-04-11T10:47:27.501" v="11182" actId="790"/>
          <ac:spMkLst>
            <pc:docMk/>
            <pc:sldMk cId="2357882571" sldId="308"/>
            <ac:spMk id="2" creationId="{4244DC3D-BA8A-BE2E-7F1D-C2B150CBC312}"/>
          </ac:spMkLst>
        </pc:spChg>
        <pc:spChg chg="add mod">
          <ac:chgData name="Peter Gladek" userId="889cb8531c4a3f3b" providerId="LiveId" clId="{BEAFB65F-A279-4999-B12B-412B2DEB45C6}" dt="2026-04-11T10:47:27.501" v="11182" actId="790"/>
          <ac:spMkLst>
            <pc:docMk/>
            <pc:sldMk cId="2357882571" sldId="308"/>
            <ac:spMk id="7" creationId="{E2828125-6DE1-5AA5-0D6F-7A4D167ED40D}"/>
          </ac:spMkLst>
        </pc:spChg>
        <pc:picChg chg="add mod">
          <ac:chgData name="Peter Gladek" userId="889cb8531c4a3f3b" providerId="LiveId" clId="{BEAFB65F-A279-4999-B12B-412B2DEB45C6}" dt="2026-03-27T20:54:22.515" v="5683" actId="1076"/>
          <ac:picMkLst>
            <pc:docMk/>
            <pc:sldMk cId="2357882571" sldId="308"/>
            <ac:picMk id="8" creationId="{4ABB9612-F70A-8F21-722B-1791C5F904AC}"/>
          </ac:picMkLst>
        </pc:picChg>
      </pc:sldChg>
      <pc:sldChg chg="addSp delSp modSp new mod ord">
        <pc:chgData name="Peter Gladek" userId="889cb8531c4a3f3b" providerId="LiveId" clId="{BEAFB65F-A279-4999-B12B-412B2DEB45C6}" dt="2026-04-11T10:47:27.501" v="11182" actId="790"/>
        <pc:sldMkLst>
          <pc:docMk/>
          <pc:sldMk cId="333030672" sldId="309"/>
        </pc:sldMkLst>
        <pc:spChg chg="mod">
          <ac:chgData name="Peter Gladek" userId="889cb8531c4a3f3b" providerId="LiveId" clId="{BEAFB65F-A279-4999-B12B-412B2DEB45C6}" dt="2026-04-11T10:47:27.501" v="11182" actId="790"/>
          <ac:spMkLst>
            <pc:docMk/>
            <pc:sldMk cId="333030672" sldId="309"/>
            <ac:spMk id="2" creationId="{B4B194F9-26CD-3EEE-4F94-641329795E20}"/>
          </ac:spMkLst>
        </pc:spChg>
        <pc:spChg chg="add mod">
          <ac:chgData name="Peter Gladek" userId="889cb8531c4a3f3b" providerId="LiveId" clId="{BEAFB65F-A279-4999-B12B-412B2DEB45C6}" dt="2026-04-11T10:47:27.501" v="11182" actId="790"/>
          <ac:spMkLst>
            <pc:docMk/>
            <pc:sldMk cId="333030672" sldId="309"/>
            <ac:spMk id="7" creationId="{5D1E914C-0160-8E8C-7497-EECA45DAB0BC}"/>
          </ac:spMkLst>
        </pc:spChg>
        <pc:picChg chg="add mod">
          <ac:chgData name="Peter Gladek" userId="889cb8531c4a3f3b" providerId="LiveId" clId="{BEAFB65F-A279-4999-B12B-412B2DEB45C6}" dt="2026-04-11T08:34:24.889" v="10134" actId="1076"/>
          <ac:picMkLst>
            <pc:docMk/>
            <pc:sldMk cId="333030672" sldId="309"/>
            <ac:picMk id="8" creationId="{EEF48B79-74CD-5592-1A0C-C966672D960F}"/>
          </ac:picMkLst>
        </pc:picChg>
      </pc:sldChg>
      <pc:sldChg chg="addSp delSp modSp new mod ord">
        <pc:chgData name="Peter Gladek" userId="889cb8531c4a3f3b" providerId="LiveId" clId="{BEAFB65F-A279-4999-B12B-412B2DEB45C6}" dt="2026-04-11T10:47:27.501" v="11182" actId="790"/>
        <pc:sldMkLst>
          <pc:docMk/>
          <pc:sldMk cId="1420607243" sldId="310"/>
        </pc:sldMkLst>
        <pc:spChg chg="mod">
          <ac:chgData name="Peter Gladek" userId="889cb8531c4a3f3b" providerId="LiveId" clId="{BEAFB65F-A279-4999-B12B-412B2DEB45C6}" dt="2026-04-11T10:47:27.501" v="11182" actId="790"/>
          <ac:spMkLst>
            <pc:docMk/>
            <pc:sldMk cId="1420607243" sldId="310"/>
            <ac:spMk id="2" creationId="{DE6C2DE9-8000-1FAD-907C-E31AF4F58B11}"/>
          </ac:spMkLst>
        </pc:spChg>
        <pc:picChg chg="add mod ord modCrop">
          <ac:chgData name="Peter Gladek" userId="889cb8531c4a3f3b" providerId="LiveId" clId="{BEAFB65F-A279-4999-B12B-412B2DEB45C6}" dt="2026-03-27T19:01:37.050" v="5567" actId="732"/>
          <ac:picMkLst>
            <pc:docMk/>
            <pc:sldMk cId="1420607243" sldId="310"/>
            <ac:picMk id="5" creationId="{5D35BA7E-574C-82DE-DF1A-69050F55AEA6}"/>
          </ac:picMkLst>
        </pc:picChg>
      </pc:sldChg>
      <pc:sldChg chg="addSp delSp modSp new mod ord">
        <pc:chgData name="Peter Gladek" userId="889cb8531c4a3f3b" providerId="LiveId" clId="{BEAFB65F-A279-4999-B12B-412B2DEB45C6}" dt="2026-04-11T10:47:27.501" v="11182" actId="790"/>
        <pc:sldMkLst>
          <pc:docMk/>
          <pc:sldMk cId="1746201508" sldId="311"/>
        </pc:sldMkLst>
        <pc:spChg chg="mod">
          <ac:chgData name="Peter Gladek" userId="889cb8531c4a3f3b" providerId="LiveId" clId="{BEAFB65F-A279-4999-B12B-412B2DEB45C6}" dt="2026-04-11T10:47:27.501" v="11182" actId="790"/>
          <ac:spMkLst>
            <pc:docMk/>
            <pc:sldMk cId="1746201508" sldId="311"/>
            <ac:spMk id="2" creationId="{0A13CD97-ADC3-253C-3110-BFE2254FE972}"/>
          </ac:spMkLst>
        </pc:spChg>
        <pc:spChg chg="add mod">
          <ac:chgData name="Peter Gladek" userId="889cb8531c4a3f3b" providerId="LiveId" clId="{BEAFB65F-A279-4999-B12B-412B2DEB45C6}" dt="2026-04-11T10:47:27.501" v="11182" actId="790"/>
          <ac:spMkLst>
            <pc:docMk/>
            <pc:sldMk cId="1746201508" sldId="311"/>
            <ac:spMk id="3" creationId="{BD995E31-2378-B3CD-EF47-3CC9072BB919}"/>
          </ac:spMkLst>
        </pc:spChg>
        <pc:picChg chg="add mod ord">
          <ac:chgData name="Peter Gladek" userId="889cb8531c4a3f3b" providerId="LiveId" clId="{BEAFB65F-A279-4999-B12B-412B2DEB45C6}" dt="2026-04-11T08:35:54.123" v="10267" actId="1076"/>
          <ac:picMkLst>
            <pc:docMk/>
            <pc:sldMk cId="1746201508" sldId="311"/>
            <ac:picMk id="5" creationId="{BFDAB922-C570-6320-B330-C454DF7298AD}"/>
          </ac:picMkLst>
        </pc:picChg>
      </pc:sldChg>
      <pc:sldChg chg="addSp delSp modSp new mod ord modClrScheme chgLayout">
        <pc:chgData name="Peter Gladek" userId="889cb8531c4a3f3b" providerId="LiveId" clId="{BEAFB65F-A279-4999-B12B-412B2DEB45C6}" dt="2026-04-11T10:47:27.501" v="11182" actId="790"/>
        <pc:sldMkLst>
          <pc:docMk/>
          <pc:sldMk cId="1418481017" sldId="312"/>
        </pc:sldMkLst>
        <pc:spChg chg="add mod ord">
          <ac:chgData name="Peter Gladek" userId="889cb8531c4a3f3b" providerId="LiveId" clId="{BEAFB65F-A279-4999-B12B-412B2DEB45C6}" dt="2026-04-11T10:47:27.501" v="11182" actId="790"/>
          <ac:spMkLst>
            <pc:docMk/>
            <pc:sldMk cId="1418481017" sldId="312"/>
            <ac:spMk id="4" creationId="{49C93CE6-5535-3A89-8214-01700548BD2A}"/>
          </ac:spMkLst>
        </pc:spChg>
        <pc:spChg chg="add mod ord">
          <ac:chgData name="Peter Gladek" userId="889cb8531c4a3f3b" providerId="LiveId" clId="{BEAFB65F-A279-4999-B12B-412B2DEB45C6}" dt="2026-04-11T10:47:27.501" v="11182" actId="790"/>
          <ac:spMkLst>
            <pc:docMk/>
            <pc:sldMk cId="1418481017" sldId="312"/>
            <ac:spMk id="5" creationId="{39AC500E-8249-19F3-C5CB-01186856429A}"/>
          </ac:spMkLst>
        </pc:spChg>
      </pc:sldChg>
      <pc:sldChg chg="addSp delSp modSp new mod ord">
        <pc:chgData name="Peter Gladek" userId="889cb8531c4a3f3b" providerId="LiveId" clId="{BEAFB65F-A279-4999-B12B-412B2DEB45C6}" dt="2026-04-11T10:47:27.501" v="11182" actId="790"/>
        <pc:sldMkLst>
          <pc:docMk/>
          <pc:sldMk cId="2528429213" sldId="313"/>
        </pc:sldMkLst>
        <pc:spChg chg="mod">
          <ac:chgData name="Peter Gladek" userId="889cb8531c4a3f3b" providerId="LiveId" clId="{BEAFB65F-A279-4999-B12B-412B2DEB45C6}" dt="2026-04-11T10:47:27.501" v="11182" actId="790"/>
          <ac:spMkLst>
            <pc:docMk/>
            <pc:sldMk cId="2528429213" sldId="313"/>
            <ac:spMk id="2" creationId="{11B3055F-5FA8-B2D1-382A-569A2CD547FE}"/>
          </ac:spMkLst>
        </pc:spChg>
        <pc:picChg chg="add mod ord">
          <ac:chgData name="Peter Gladek" userId="889cb8531c4a3f3b" providerId="LiveId" clId="{BEAFB65F-A279-4999-B12B-412B2DEB45C6}" dt="2026-03-27T21:12:45.917" v="5785" actId="1076"/>
          <ac:picMkLst>
            <pc:docMk/>
            <pc:sldMk cId="2528429213" sldId="313"/>
            <ac:picMk id="5" creationId="{F5173310-790E-8ED8-942F-7470B89EF6E4}"/>
          </ac:picMkLst>
        </pc:picChg>
        <pc:picChg chg="add mod">
          <ac:chgData name="Peter Gladek" userId="889cb8531c4a3f3b" providerId="LiveId" clId="{BEAFB65F-A279-4999-B12B-412B2DEB45C6}" dt="2026-03-27T21:12:49.010" v="5786" actId="1076"/>
          <ac:picMkLst>
            <pc:docMk/>
            <pc:sldMk cId="2528429213" sldId="313"/>
            <ac:picMk id="7" creationId="{2A52CBF0-5E31-686C-B7CB-9D93B38BD798}"/>
          </ac:picMkLst>
        </pc:picChg>
      </pc:sldChg>
      <pc:sldChg chg="addSp delSp modSp new mod ord modClrScheme chgLayout">
        <pc:chgData name="Peter Gladek" userId="889cb8531c4a3f3b" providerId="LiveId" clId="{BEAFB65F-A279-4999-B12B-412B2DEB45C6}" dt="2026-04-11T10:47:27.501" v="11182" actId="790"/>
        <pc:sldMkLst>
          <pc:docMk/>
          <pc:sldMk cId="1414581508" sldId="315"/>
        </pc:sldMkLst>
        <pc:spChg chg="add mod ord">
          <ac:chgData name="Peter Gladek" userId="889cb8531c4a3f3b" providerId="LiveId" clId="{BEAFB65F-A279-4999-B12B-412B2DEB45C6}" dt="2026-04-11T10:47:27.501" v="11182" actId="790"/>
          <ac:spMkLst>
            <pc:docMk/>
            <pc:sldMk cId="1414581508" sldId="315"/>
            <ac:spMk id="4" creationId="{3D3E5F44-472F-4B36-BEF6-B660A57FAA04}"/>
          </ac:spMkLst>
        </pc:spChg>
        <pc:spChg chg="add mod ord">
          <ac:chgData name="Peter Gladek" userId="889cb8531c4a3f3b" providerId="LiveId" clId="{BEAFB65F-A279-4999-B12B-412B2DEB45C6}" dt="2026-04-11T10:47:27.501" v="11182" actId="790"/>
          <ac:spMkLst>
            <pc:docMk/>
            <pc:sldMk cId="1414581508" sldId="315"/>
            <ac:spMk id="5" creationId="{8D162E73-EBAC-F776-F128-5926E5B843BC}"/>
          </ac:spMkLst>
        </pc:spChg>
      </pc:sldChg>
      <pc:sldChg chg="addSp delSp modSp new mod ord modAnim">
        <pc:chgData name="Peter Gladek" userId="889cb8531c4a3f3b" providerId="LiveId" clId="{BEAFB65F-A279-4999-B12B-412B2DEB45C6}" dt="2026-04-11T10:49:20.345" v="11189"/>
        <pc:sldMkLst>
          <pc:docMk/>
          <pc:sldMk cId="1575177634" sldId="316"/>
        </pc:sldMkLst>
        <pc:spChg chg="mod">
          <ac:chgData name="Peter Gladek" userId="889cb8531c4a3f3b" providerId="LiveId" clId="{BEAFB65F-A279-4999-B12B-412B2DEB45C6}" dt="2026-04-11T10:47:27.501" v="11182" actId="790"/>
          <ac:spMkLst>
            <pc:docMk/>
            <pc:sldMk cId="1575177634" sldId="316"/>
            <ac:spMk id="2" creationId="{FD38DA10-73E1-8F21-B877-CB78F3AD8232}"/>
          </ac:spMkLst>
        </pc:spChg>
        <pc:spChg chg="del">
          <ac:chgData name="Peter Gladek" userId="889cb8531c4a3f3b" providerId="LiveId" clId="{BEAFB65F-A279-4999-B12B-412B2DEB45C6}" dt="2026-04-11T08:40:22.795" v="10269"/>
          <ac:spMkLst>
            <pc:docMk/>
            <pc:sldMk cId="1575177634" sldId="316"/>
            <ac:spMk id="3" creationId="{321A3DD8-FD26-3E86-F5A8-838B7F5E73F6}"/>
          </ac:spMkLst>
        </pc:spChg>
        <pc:picChg chg="add mod">
          <ac:chgData name="Peter Gladek" userId="889cb8531c4a3f3b" providerId="LiveId" clId="{BEAFB65F-A279-4999-B12B-412B2DEB45C6}" dt="2026-04-11T08:40:39.039" v="10271" actId="1076"/>
          <ac:picMkLst>
            <pc:docMk/>
            <pc:sldMk cId="1575177634" sldId="316"/>
            <ac:picMk id="4" creationId="{D9F361A5-11DD-A1A0-85BC-C3BB3BC582FB}"/>
          </ac:picMkLst>
        </pc:picChg>
      </pc:sldChg>
      <pc:sldChg chg="modSp new mod ord">
        <pc:chgData name="Peter Gladek" userId="889cb8531c4a3f3b" providerId="LiveId" clId="{BEAFB65F-A279-4999-B12B-412B2DEB45C6}" dt="2026-04-11T10:47:27.501" v="11182" actId="790"/>
        <pc:sldMkLst>
          <pc:docMk/>
          <pc:sldMk cId="4014010436" sldId="317"/>
        </pc:sldMkLst>
        <pc:spChg chg="mod">
          <ac:chgData name="Peter Gladek" userId="889cb8531c4a3f3b" providerId="LiveId" clId="{BEAFB65F-A279-4999-B12B-412B2DEB45C6}" dt="2026-04-11T10:47:27.501" v="11182" actId="790"/>
          <ac:spMkLst>
            <pc:docMk/>
            <pc:sldMk cId="4014010436" sldId="317"/>
            <ac:spMk id="2" creationId="{67C74700-A076-C7C5-8B6C-3F777ACD940A}"/>
          </ac:spMkLst>
        </pc:spChg>
        <pc:spChg chg="mod">
          <ac:chgData name="Peter Gladek" userId="889cb8531c4a3f3b" providerId="LiveId" clId="{BEAFB65F-A279-4999-B12B-412B2DEB45C6}" dt="2026-04-11T10:47:27.501" v="11182" actId="790"/>
          <ac:spMkLst>
            <pc:docMk/>
            <pc:sldMk cId="4014010436" sldId="317"/>
            <ac:spMk id="3" creationId="{E38D1F1E-BE53-3385-F826-F4D4720DC481}"/>
          </ac:spMkLst>
        </pc:spChg>
        <pc:picChg chg="mod">
          <ac:chgData name="Peter Gladek" userId="889cb8531c4a3f3b" providerId="LiveId" clId="{BEAFB65F-A279-4999-B12B-412B2DEB45C6}" dt="2026-04-11T08:46:01.723" v="10292" actId="1076"/>
          <ac:picMkLst>
            <pc:docMk/>
            <pc:sldMk cId="4014010436" sldId="317"/>
            <ac:picMk id="4" creationId="{5BE72264-066E-2414-A2CC-84634870890B}"/>
          </ac:picMkLst>
        </pc:picChg>
      </pc:sldChg>
      <pc:sldChg chg="modSp new del mod">
        <pc:chgData name="Peter Gladek" userId="889cb8531c4a3f3b" providerId="LiveId" clId="{BEAFB65F-A279-4999-B12B-412B2DEB45C6}" dt="2026-04-10T18:29:04.870" v="6304" actId="47"/>
        <pc:sldMkLst>
          <pc:docMk/>
          <pc:sldMk cId="2056827770" sldId="318"/>
        </pc:sldMkLst>
      </pc:sldChg>
      <pc:sldChg chg="addSp delSp modSp new mod ord">
        <pc:chgData name="Peter Gladek" userId="889cb8531c4a3f3b" providerId="LiveId" clId="{BEAFB65F-A279-4999-B12B-412B2DEB45C6}" dt="2026-04-11T10:47:27.501" v="11182" actId="790"/>
        <pc:sldMkLst>
          <pc:docMk/>
          <pc:sldMk cId="3662140569" sldId="319"/>
        </pc:sldMkLst>
        <pc:spChg chg="mod">
          <ac:chgData name="Peter Gladek" userId="889cb8531c4a3f3b" providerId="LiveId" clId="{BEAFB65F-A279-4999-B12B-412B2DEB45C6}" dt="2026-04-11T10:47:27.501" v="11182" actId="790"/>
          <ac:spMkLst>
            <pc:docMk/>
            <pc:sldMk cId="3662140569" sldId="319"/>
            <ac:spMk id="2" creationId="{EAC33CD1-2529-CBD1-17FB-8DCA243CCEEE}"/>
          </ac:spMkLst>
        </pc:spChg>
        <pc:spChg chg="del">
          <ac:chgData name="Peter Gladek" userId="889cb8531c4a3f3b" providerId="LiveId" clId="{BEAFB65F-A279-4999-B12B-412B2DEB45C6}" dt="2026-04-10T17:07:25.521" v="6224"/>
          <ac:spMkLst>
            <pc:docMk/>
            <pc:sldMk cId="3662140569" sldId="319"/>
            <ac:spMk id="3" creationId="{B2EA5113-4A98-FC8D-0F89-31E97065AA29}"/>
          </ac:spMkLst>
        </pc:spChg>
        <pc:spChg chg="add del mod">
          <ac:chgData name="Peter Gladek" userId="889cb8531c4a3f3b" providerId="LiveId" clId="{BEAFB65F-A279-4999-B12B-412B2DEB45C6}" dt="2026-04-10T17:08:35.986" v="6232"/>
          <ac:spMkLst>
            <pc:docMk/>
            <pc:sldMk cId="3662140569" sldId="319"/>
            <ac:spMk id="7" creationId="{46B29373-0E48-6A64-7E8C-59D88C516717}"/>
          </ac:spMkLst>
        </pc:spChg>
        <pc:picChg chg="add del mod ord">
          <ac:chgData name="Peter Gladek" userId="889cb8531c4a3f3b" providerId="LiveId" clId="{BEAFB65F-A279-4999-B12B-412B2DEB45C6}" dt="2026-04-10T17:08:31.766" v="6230" actId="478"/>
          <ac:picMkLst>
            <pc:docMk/>
            <pc:sldMk cId="3662140569" sldId="319"/>
            <ac:picMk id="5" creationId="{385B42D5-D220-A66F-F066-E83445249442}"/>
          </ac:picMkLst>
        </pc:picChg>
        <pc:picChg chg="add mod ord modCrop">
          <ac:chgData name="Peter Gladek" userId="889cb8531c4a3f3b" providerId="LiveId" clId="{BEAFB65F-A279-4999-B12B-412B2DEB45C6}" dt="2026-04-10T18:19:46.033" v="6303" actId="1076"/>
          <ac:picMkLst>
            <pc:docMk/>
            <pc:sldMk cId="3662140569" sldId="319"/>
            <ac:picMk id="9" creationId="{7E5BAF54-CF5D-D7EF-EBD6-AF2AE4E58681}"/>
          </ac:picMkLst>
        </pc:picChg>
      </pc:sldChg>
      <pc:sldChg chg="addSp delSp modSp new mod ord">
        <pc:chgData name="Peter Gladek" userId="889cb8531c4a3f3b" providerId="LiveId" clId="{BEAFB65F-A279-4999-B12B-412B2DEB45C6}" dt="2026-04-11T10:47:27.501" v="11182" actId="790"/>
        <pc:sldMkLst>
          <pc:docMk/>
          <pc:sldMk cId="2082532722" sldId="320"/>
        </pc:sldMkLst>
        <pc:spChg chg="mod">
          <ac:chgData name="Peter Gladek" userId="889cb8531c4a3f3b" providerId="LiveId" clId="{BEAFB65F-A279-4999-B12B-412B2DEB45C6}" dt="2026-04-11T10:47:27.501" v="11182" actId="790"/>
          <ac:spMkLst>
            <pc:docMk/>
            <pc:sldMk cId="2082532722" sldId="320"/>
            <ac:spMk id="2" creationId="{80ABA977-75AB-2BEA-EB9F-91CA58ACC3A4}"/>
          </ac:spMkLst>
        </pc:spChg>
        <pc:spChg chg="del">
          <ac:chgData name="Peter Gladek" userId="889cb8531c4a3f3b" providerId="LiveId" clId="{BEAFB65F-A279-4999-B12B-412B2DEB45C6}" dt="2026-04-10T18:12:25.226" v="6278"/>
          <ac:spMkLst>
            <pc:docMk/>
            <pc:sldMk cId="2082532722" sldId="320"/>
            <ac:spMk id="3" creationId="{2E45C661-33AF-0E98-AA06-A52ECA68CF4E}"/>
          </ac:spMkLst>
        </pc:spChg>
        <pc:spChg chg="add del mod">
          <ac:chgData name="Peter Gladek" userId="889cb8531c4a3f3b" providerId="LiveId" clId="{BEAFB65F-A279-4999-B12B-412B2DEB45C6}" dt="2026-04-10T18:13:04.597" v="6281"/>
          <ac:spMkLst>
            <pc:docMk/>
            <pc:sldMk cId="2082532722" sldId="320"/>
            <ac:spMk id="7" creationId="{45A8F9EB-2352-91E6-29A5-70F1DADE9CC9}"/>
          </ac:spMkLst>
        </pc:spChg>
        <pc:spChg chg="add del mod">
          <ac:chgData name="Peter Gladek" userId="889cb8531c4a3f3b" providerId="LiveId" clId="{BEAFB65F-A279-4999-B12B-412B2DEB45C6}" dt="2026-04-10T18:15:57.411" v="6288"/>
          <ac:spMkLst>
            <pc:docMk/>
            <pc:sldMk cId="2082532722" sldId="320"/>
            <ac:spMk id="11" creationId="{4EAF1661-87FF-2C20-7A0C-1297A4781D0A}"/>
          </ac:spMkLst>
        </pc:spChg>
        <pc:spChg chg="add mod">
          <ac:chgData name="Peter Gladek" userId="889cb8531c4a3f3b" providerId="LiveId" clId="{BEAFB65F-A279-4999-B12B-412B2DEB45C6}" dt="2026-04-11T10:47:27.501" v="11182" actId="790"/>
          <ac:spMkLst>
            <pc:docMk/>
            <pc:sldMk cId="2082532722" sldId="320"/>
            <ac:spMk id="14" creationId="{88E6353C-61FE-83A4-F460-A092C37AB844}"/>
          </ac:spMkLst>
        </pc:spChg>
        <pc:spChg chg="add mod">
          <ac:chgData name="Peter Gladek" userId="889cb8531c4a3f3b" providerId="LiveId" clId="{BEAFB65F-A279-4999-B12B-412B2DEB45C6}" dt="2026-04-11T10:47:27.501" v="11182" actId="790"/>
          <ac:spMkLst>
            <pc:docMk/>
            <pc:sldMk cId="2082532722" sldId="320"/>
            <ac:spMk id="15" creationId="{82A9C989-71F2-3E05-A5E9-76D1124F51B2}"/>
          </ac:spMkLst>
        </pc:spChg>
        <pc:picChg chg="add del mod ord">
          <ac:chgData name="Peter Gladek" userId="889cb8531c4a3f3b" providerId="LiveId" clId="{BEAFB65F-A279-4999-B12B-412B2DEB45C6}" dt="2026-04-10T18:12:36.865" v="6279" actId="478"/>
          <ac:picMkLst>
            <pc:docMk/>
            <pc:sldMk cId="2082532722" sldId="320"/>
            <ac:picMk id="5" creationId="{F5F632A3-4816-0257-D148-B61B3C9B177C}"/>
          </ac:picMkLst>
        </pc:picChg>
        <pc:picChg chg="add del mod ord modCrop">
          <ac:chgData name="Peter Gladek" userId="889cb8531c4a3f3b" providerId="LiveId" clId="{BEAFB65F-A279-4999-B12B-412B2DEB45C6}" dt="2026-04-10T18:15:54.243" v="6286" actId="478"/>
          <ac:picMkLst>
            <pc:docMk/>
            <pc:sldMk cId="2082532722" sldId="320"/>
            <ac:picMk id="9" creationId="{C1B2CDA2-C18D-7B68-BF98-721B43E45149}"/>
          </ac:picMkLst>
        </pc:picChg>
        <pc:picChg chg="add mod ord modCrop">
          <ac:chgData name="Peter Gladek" userId="889cb8531c4a3f3b" providerId="LiveId" clId="{BEAFB65F-A279-4999-B12B-412B2DEB45C6}" dt="2026-04-10T18:16:19.397" v="6294" actId="1076"/>
          <ac:picMkLst>
            <pc:docMk/>
            <pc:sldMk cId="2082532722" sldId="320"/>
            <ac:picMk id="13" creationId="{7D9F856E-E271-14FF-18A7-12D26909B6F1}"/>
          </ac:picMkLst>
        </pc:picChg>
      </pc:sldChg>
      <pc:sldChg chg="new del ord">
        <pc:chgData name="Peter Gladek" userId="889cb8531c4a3f3b" providerId="LiveId" clId="{BEAFB65F-A279-4999-B12B-412B2DEB45C6}" dt="2026-04-10T19:14:20.203" v="6382" actId="47"/>
        <pc:sldMkLst>
          <pc:docMk/>
          <pc:sldMk cId="2981575129" sldId="321"/>
        </pc:sldMkLst>
      </pc:sldChg>
      <pc:sldChg chg="modSp new mod ord">
        <pc:chgData name="Peter Gladek" userId="889cb8531c4a3f3b" providerId="LiveId" clId="{BEAFB65F-A279-4999-B12B-412B2DEB45C6}" dt="2026-04-11T10:47:27.501" v="11182" actId="790"/>
        <pc:sldMkLst>
          <pc:docMk/>
          <pc:sldMk cId="2338453803" sldId="322"/>
        </pc:sldMkLst>
        <pc:spChg chg="mod">
          <ac:chgData name="Peter Gladek" userId="889cb8531c4a3f3b" providerId="LiveId" clId="{BEAFB65F-A279-4999-B12B-412B2DEB45C6}" dt="2026-04-11T10:47:27.501" v="11182" actId="790"/>
          <ac:spMkLst>
            <pc:docMk/>
            <pc:sldMk cId="2338453803" sldId="322"/>
            <ac:spMk id="2" creationId="{5045143B-8E1E-3F9E-9E98-5DBF53BE5A41}"/>
          </ac:spMkLst>
        </pc:spChg>
        <pc:spChg chg="mod">
          <ac:chgData name="Peter Gladek" userId="889cb8531c4a3f3b" providerId="LiveId" clId="{BEAFB65F-A279-4999-B12B-412B2DEB45C6}" dt="2026-04-11T10:47:27.501" v="11182" actId="790"/>
          <ac:spMkLst>
            <pc:docMk/>
            <pc:sldMk cId="2338453803" sldId="322"/>
            <ac:spMk id="3" creationId="{156F28AA-23C9-F756-907C-D615254701DD}"/>
          </ac:spMkLst>
        </pc:spChg>
      </pc:sldChg>
      <pc:sldChg chg="addSp delSp modSp new mod modClrScheme chgLayout">
        <pc:chgData name="Peter Gladek" userId="889cb8531c4a3f3b" providerId="LiveId" clId="{BEAFB65F-A279-4999-B12B-412B2DEB45C6}" dt="2026-04-11T10:48:38.231" v="11188" actId="20577"/>
        <pc:sldMkLst>
          <pc:docMk/>
          <pc:sldMk cId="2245427675" sldId="323"/>
        </pc:sldMkLst>
        <pc:spChg chg="mod ord">
          <ac:chgData name="Peter Gladek" userId="889cb8531c4a3f3b" providerId="LiveId" clId="{BEAFB65F-A279-4999-B12B-412B2DEB45C6}" dt="2026-04-11T10:47:27.501" v="11182" actId="790"/>
          <ac:spMkLst>
            <pc:docMk/>
            <pc:sldMk cId="2245427675" sldId="323"/>
            <ac:spMk id="2" creationId="{CE8F6FF3-CE9B-B798-9E6C-81159AAD21FA}"/>
          </ac:spMkLst>
        </pc:spChg>
        <pc:spChg chg="del mod ord">
          <ac:chgData name="Peter Gladek" userId="889cb8531c4a3f3b" providerId="LiveId" clId="{BEAFB65F-A279-4999-B12B-412B2DEB45C6}" dt="2026-04-11T10:22:16.600" v="11070" actId="700"/>
          <ac:spMkLst>
            <pc:docMk/>
            <pc:sldMk cId="2245427675" sldId="323"/>
            <ac:spMk id="3" creationId="{5318B120-E0D5-85E3-F1F4-F916A3825D9D}"/>
          </ac:spMkLst>
        </pc:spChg>
        <pc:spChg chg="add mod ord">
          <ac:chgData name="Peter Gladek" userId="889cb8531c4a3f3b" providerId="LiveId" clId="{BEAFB65F-A279-4999-B12B-412B2DEB45C6}" dt="2026-04-11T10:48:38.231" v="11188" actId="20577"/>
          <ac:spMkLst>
            <pc:docMk/>
            <pc:sldMk cId="2245427675" sldId="323"/>
            <ac:spMk id="4" creationId="{45799CD3-9856-1885-D086-8DEBCA61ACB4}"/>
          </ac:spMkLst>
        </pc:spChg>
        <pc:spChg chg="add del mod ord">
          <ac:chgData name="Peter Gladek" userId="889cb8531c4a3f3b" providerId="LiveId" clId="{BEAFB65F-A279-4999-B12B-412B2DEB45C6}" dt="2026-04-11T10:22:53.078" v="11099"/>
          <ac:spMkLst>
            <pc:docMk/>
            <pc:sldMk cId="2245427675" sldId="323"/>
            <ac:spMk id="5" creationId="{A9DDCDB5-0A3D-CAAF-25F5-7BEA6C3CD7DC}"/>
          </ac:spMkLst>
        </pc:spChg>
        <pc:spChg chg="add mod ord">
          <ac:chgData name="Peter Gladek" userId="889cb8531c4a3f3b" providerId="LiveId" clId="{BEAFB65F-A279-4999-B12B-412B2DEB45C6}" dt="2026-04-11T10:47:27.501" v="11182" actId="790"/>
          <ac:spMkLst>
            <pc:docMk/>
            <pc:sldMk cId="2245427675" sldId="323"/>
            <ac:spMk id="6" creationId="{00C03D64-FB1F-7CC6-2149-BA88DBF97D7A}"/>
          </ac:spMkLst>
        </pc:spChg>
        <pc:spChg chg="add del mod ord">
          <ac:chgData name="Peter Gladek" userId="889cb8531c4a3f3b" providerId="LiveId" clId="{BEAFB65F-A279-4999-B12B-412B2DEB45C6}" dt="2026-04-11T10:22:56.229" v="11101"/>
          <ac:spMkLst>
            <pc:docMk/>
            <pc:sldMk cId="2245427675" sldId="323"/>
            <ac:spMk id="7" creationId="{A6C112C7-63ED-8197-684A-2BF79E7D71A6}"/>
          </ac:spMkLst>
        </pc:spChg>
        <pc:spChg chg="add mod">
          <ac:chgData name="Peter Gladek" userId="889cb8531c4a3f3b" providerId="LiveId" clId="{BEAFB65F-A279-4999-B12B-412B2DEB45C6}" dt="2026-04-11T10:47:27.501" v="11182" actId="790"/>
          <ac:spMkLst>
            <pc:docMk/>
            <pc:sldMk cId="2245427675" sldId="323"/>
            <ac:spMk id="12" creationId="{FE9ECC5A-7FDB-B481-AAAC-7E5D5C279B41}"/>
          </ac:spMkLst>
        </pc:spChg>
        <pc:spChg chg="add mod">
          <ac:chgData name="Peter Gladek" userId="889cb8531c4a3f3b" providerId="LiveId" clId="{BEAFB65F-A279-4999-B12B-412B2DEB45C6}" dt="2026-04-11T10:47:27.501" v="11182" actId="790"/>
          <ac:spMkLst>
            <pc:docMk/>
            <pc:sldMk cId="2245427675" sldId="323"/>
            <ac:spMk id="13" creationId="{BD31FEAF-F5CB-99ED-F9CF-5E836D1B6541}"/>
          </ac:spMkLst>
        </pc:spChg>
        <pc:picChg chg="add mod ord">
          <ac:chgData name="Peter Gladek" userId="889cb8531c4a3f3b" providerId="LiveId" clId="{BEAFB65F-A279-4999-B12B-412B2DEB45C6}" dt="2026-04-11T10:46:41.375" v="11170" actId="1036"/>
          <ac:picMkLst>
            <pc:docMk/>
            <pc:sldMk cId="2245427675" sldId="323"/>
            <ac:picMk id="9" creationId="{D4471081-BBA6-07D1-2998-3F5392ED8C3F}"/>
          </ac:picMkLst>
        </pc:picChg>
        <pc:picChg chg="add mod ord">
          <ac:chgData name="Peter Gladek" userId="889cb8531c4a3f3b" providerId="LiveId" clId="{BEAFB65F-A279-4999-B12B-412B2DEB45C6}" dt="2026-04-11T10:46:41.375" v="11170" actId="1036"/>
          <ac:picMkLst>
            <pc:docMk/>
            <pc:sldMk cId="2245427675" sldId="323"/>
            <ac:picMk id="11" creationId="{E8F43EC7-B707-9C5B-4710-7784A0CA68A8}"/>
          </ac:picMkLst>
        </pc:picChg>
        <pc:picChg chg="add mod">
          <ac:chgData name="Peter Gladek" userId="889cb8531c4a3f3b" providerId="LiveId" clId="{BEAFB65F-A279-4999-B12B-412B2DEB45C6}" dt="2026-04-11T10:46:33.249" v="11158" actId="1076"/>
          <ac:picMkLst>
            <pc:docMk/>
            <pc:sldMk cId="2245427675" sldId="323"/>
            <ac:picMk id="15" creationId="{96E01216-4BF7-EF01-E024-8E74B6C59379}"/>
          </ac:picMkLst>
        </pc:picChg>
        <pc:picChg chg="add mod">
          <ac:chgData name="Peter Gladek" userId="889cb8531c4a3f3b" providerId="LiveId" clId="{BEAFB65F-A279-4999-B12B-412B2DEB45C6}" dt="2026-04-11T10:46:36.118" v="11160" actId="1036"/>
          <ac:picMkLst>
            <pc:docMk/>
            <pc:sldMk cId="2245427675" sldId="323"/>
            <ac:picMk id="17" creationId="{5CA405C2-A855-A3D7-6952-4B55EEF7322A}"/>
          </ac:picMkLst>
        </pc:picChg>
      </pc:sldChg>
      <pc:sldChg chg="addSp modSp new mod ord">
        <pc:chgData name="Peter Gladek" userId="889cb8531c4a3f3b" providerId="LiveId" clId="{BEAFB65F-A279-4999-B12B-412B2DEB45C6}" dt="2026-04-11T10:47:27.501" v="11182" actId="790"/>
        <pc:sldMkLst>
          <pc:docMk/>
          <pc:sldMk cId="1314975833" sldId="324"/>
        </pc:sldMkLst>
        <pc:spChg chg="mod">
          <ac:chgData name="Peter Gladek" userId="889cb8531c4a3f3b" providerId="LiveId" clId="{BEAFB65F-A279-4999-B12B-412B2DEB45C6}" dt="2026-04-11T10:47:27.501" v="11182" actId="790"/>
          <ac:spMkLst>
            <pc:docMk/>
            <pc:sldMk cId="1314975833" sldId="324"/>
            <ac:spMk id="2" creationId="{C1FAAC38-1362-87C8-035F-577735D1EC70}"/>
          </ac:spMkLst>
        </pc:spChg>
        <pc:spChg chg="mod">
          <ac:chgData name="Peter Gladek" userId="889cb8531c4a3f3b" providerId="LiveId" clId="{BEAFB65F-A279-4999-B12B-412B2DEB45C6}" dt="2026-04-11T10:47:27.501" v="11182" actId="790"/>
          <ac:spMkLst>
            <pc:docMk/>
            <pc:sldMk cId="1314975833" sldId="324"/>
            <ac:spMk id="3" creationId="{71AE0D55-5C1F-244D-84DB-7D33883FCDB0}"/>
          </ac:spMkLst>
        </pc:spChg>
        <pc:spChg chg="add mod ord">
          <ac:chgData name="Peter Gladek" userId="889cb8531c4a3f3b" providerId="LiveId" clId="{BEAFB65F-A279-4999-B12B-412B2DEB45C6}" dt="2026-04-11T10:47:27.501" v="11182" actId="790"/>
          <ac:spMkLst>
            <pc:docMk/>
            <pc:sldMk cId="1314975833" sldId="324"/>
            <ac:spMk id="4" creationId="{01B9BCF9-9574-0266-A53C-B779A3AEC7C5}"/>
          </ac:spMkLst>
        </pc:spChg>
        <pc:spChg chg="add mod">
          <ac:chgData name="Peter Gladek" userId="889cb8531c4a3f3b" providerId="LiveId" clId="{BEAFB65F-A279-4999-B12B-412B2DEB45C6}" dt="2026-04-10T19:44:16.258" v="7042" actId="113"/>
          <ac:spMkLst>
            <pc:docMk/>
            <pc:sldMk cId="1314975833" sldId="324"/>
            <ac:spMk id="5" creationId="{59E12A69-2E11-E31E-AF00-B8B001C9A6D6}"/>
          </ac:spMkLst>
        </pc:spChg>
        <pc:spChg chg="add mod">
          <ac:chgData name="Peter Gladek" userId="889cb8531c4a3f3b" providerId="LiveId" clId="{BEAFB65F-A279-4999-B12B-412B2DEB45C6}" dt="2026-04-10T19:43:17.376" v="7036" actId="207"/>
          <ac:spMkLst>
            <pc:docMk/>
            <pc:sldMk cId="1314975833" sldId="324"/>
            <ac:spMk id="6" creationId="{1A9E0F87-327E-F225-92BD-50DFD0150CAE}"/>
          </ac:spMkLst>
        </pc:spChg>
        <pc:spChg chg="add mod">
          <ac:chgData name="Peter Gladek" userId="889cb8531c4a3f3b" providerId="LiveId" clId="{BEAFB65F-A279-4999-B12B-412B2DEB45C6}" dt="2026-04-11T10:47:27.501" v="11182" actId="790"/>
          <ac:spMkLst>
            <pc:docMk/>
            <pc:sldMk cId="1314975833" sldId="324"/>
            <ac:spMk id="7" creationId="{D81FCDD1-BA58-7A8C-B5B0-EBB71DC2FCD2}"/>
          </ac:spMkLst>
        </pc:spChg>
        <pc:spChg chg="add mod">
          <ac:chgData name="Peter Gladek" userId="889cb8531c4a3f3b" providerId="LiveId" clId="{BEAFB65F-A279-4999-B12B-412B2DEB45C6}" dt="2026-04-11T10:47:27.501" v="11182" actId="790"/>
          <ac:spMkLst>
            <pc:docMk/>
            <pc:sldMk cId="1314975833" sldId="324"/>
            <ac:spMk id="8" creationId="{8CC1279A-15DF-6410-D928-F50ECEA1BC40}"/>
          </ac:spMkLst>
        </pc:spChg>
        <pc:spChg chg="add mod">
          <ac:chgData name="Peter Gladek" userId="889cb8531c4a3f3b" providerId="LiveId" clId="{BEAFB65F-A279-4999-B12B-412B2DEB45C6}" dt="2026-04-11T10:47:27.501" v="11182" actId="790"/>
          <ac:spMkLst>
            <pc:docMk/>
            <pc:sldMk cId="1314975833" sldId="324"/>
            <ac:spMk id="9" creationId="{EEB13372-1DB0-5F3B-ECCF-995540172E3B}"/>
          </ac:spMkLst>
        </pc:spChg>
        <pc:spChg chg="add mod">
          <ac:chgData name="Peter Gladek" userId="889cb8531c4a3f3b" providerId="LiveId" clId="{BEAFB65F-A279-4999-B12B-412B2DEB45C6}" dt="2026-04-11T10:47:27.501" v="11182" actId="790"/>
          <ac:spMkLst>
            <pc:docMk/>
            <pc:sldMk cId="1314975833" sldId="324"/>
            <ac:spMk id="10" creationId="{ACC33586-FD24-0FA8-C69C-D7F00F2201C8}"/>
          </ac:spMkLst>
        </pc:spChg>
        <pc:spChg chg="add mod">
          <ac:chgData name="Peter Gladek" userId="889cb8531c4a3f3b" providerId="LiveId" clId="{BEAFB65F-A279-4999-B12B-412B2DEB45C6}" dt="2026-04-11T10:47:27.501" v="11182" actId="790"/>
          <ac:spMkLst>
            <pc:docMk/>
            <pc:sldMk cId="1314975833" sldId="324"/>
            <ac:spMk id="11" creationId="{A25AC64C-F698-6F6C-E5DB-8B58D9DE22A8}"/>
          </ac:spMkLst>
        </pc:spChg>
        <pc:spChg chg="add mod">
          <ac:chgData name="Peter Gladek" userId="889cb8531c4a3f3b" providerId="LiveId" clId="{BEAFB65F-A279-4999-B12B-412B2DEB45C6}" dt="2026-04-11T10:47:27.501" v="11182" actId="790"/>
          <ac:spMkLst>
            <pc:docMk/>
            <pc:sldMk cId="1314975833" sldId="324"/>
            <ac:spMk id="12" creationId="{5612BAC4-C2DD-60A7-EBC2-5FCB79059833}"/>
          </ac:spMkLst>
        </pc:spChg>
        <pc:spChg chg="add mod">
          <ac:chgData name="Peter Gladek" userId="889cb8531c4a3f3b" providerId="LiveId" clId="{BEAFB65F-A279-4999-B12B-412B2DEB45C6}" dt="2026-04-10T19:45:06.540" v="7054" actId="1076"/>
          <ac:spMkLst>
            <pc:docMk/>
            <pc:sldMk cId="1314975833" sldId="324"/>
            <ac:spMk id="13" creationId="{6C301691-458E-2BFC-6178-46AE503482F3}"/>
          </ac:spMkLst>
        </pc:spChg>
        <pc:spChg chg="add mod">
          <ac:chgData name="Peter Gladek" userId="889cb8531c4a3f3b" providerId="LiveId" clId="{BEAFB65F-A279-4999-B12B-412B2DEB45C6}" dt="2026-04-11T10:47:27.501" v="11182" actId="790"/>
          <ac:spMkLst>
            <pc:docMk/>
            <pc:sldMk cId="1314975833" sldId="324"/>
            <ac:spMk id="14" creationId="{8D5B5C43-9F9B-1BBA-92E4-EBB17D3148E4}"/>
          </ac:spMkLst>
        </pc:spChg>
      </pc:sldChg>
      <pc:sldChg chg="addSp delSp modSp new mod modShow">
        <pc:chgData name="Peter Gladek" userId="889cb8531c4a3f3b" providerId="LiveId" clId="{BEAFB65F-A279-4999-B12B-412B2DEB45C6}" dt="2026-04-11T11:15:52.606" v="11307" actId="729"/>
        <pc:sldMkLst>
          <pc:docMk/>
          <pc:sldMk cId="2163708468" sldId="325"/>
        </pc:sldMkLst>
        <pc:spChg chg="mod">
          <ac:chgData name="Peter Gladek" userId="889cb8531c4a3f3b" providerId="LiveId" clId="{BEAFB65F-A279-4999-B12B-412B2DEB45C6}" dt="2026-04-11T10:47:27.501" v="11182" actId="790"/>
          <ac:spMkLst>
            <pc:docMk/>
            <pc:sldMk cId="2163708468" sldId="325"/>
            <ac:spMk id="2" creationId="{553B2578-CEF0-6A67-DF59-64A44316EB4D}"/>
          </ac:spMkLst>
        </pc:spChg>
        <pc:spChg chg="del">
          <ac:chgData name="Peter Gladek" userId="889cb8531c4a3f3b" providerId="LiveId" clId="{BEAFB65F-A279-4999-B12B-412B2DEB45C6}" dt="2026-04-11T07:08:08.402" v="7076"/>
          <ac:spMkLst>
            <pc:docMk/>
            <pc:sldMk cId="2163708468" sldId="325"/>
            <ac:spMk id="3" creationId="{D1481FF6-71E2-D84D-6836-AA9AB2AD56FC}"/>
          </ac:spMkLst>
        </pc:spChg>
        <pc:picChg chg="add mod ord modCrop">
          <ac:chgData name="Peter Gladek" userId="889cb8531c4a3f3b" providerId="LiveId" clId="{BEAFB65F-A279-4999-B12B-412B2DEB45C6}" dt="2026-04-11T07:18:38.096" v="7085" actId="18131"/>
          <ac:picMkLst>
            <pc:docMk/>
            <pc:sldMk cId="2163708468" sldId="325"/>
            <ac:picMk id="5" creationId="{837C4FB1-26AD-44A5-94C3-73D03E0ECA7F}"/>
          </ac:picMkLst>
        </pc:picChg>
      </pc:sldChg>
      <pc:sldChg chg="addSp delSp modSp new mod modClrScheme chgLayout">
        <pc:chgData name="Peter Gladek" userId="889cb8531c4a3f3b" providerId="LiveId" clId="{BEAFB65F-A279-4999-B12B-412B2DEB45C6}" dt="2026-04-11T10:47:27.501" v="11182" actId="790"/>
        <pc:sldMkLst>
          <pc:docMk/>
          <pc:sldMk cId="3965740979" sldId="326"/>
        </pc:sldMkLst>
        <pc:spChg chg="mod ord">
          <ac:chgData name="Peter Gladek" userId="889cb8531c4a3f3b" providerId="LiveId" clId="{BEAFB65F-A279-4999-B12B-412B2DEB45C6}" dt="2026-04-11T10:47:27.501" v="11182" actId="790"/>
          <ac:spMkLst>
            <pc:docMk/>
            <pc:sldMk cId="3965740979" sldId="326"/>
            <ac:spMk id="2" creationId="{5B407631-9D5C-CBF9-CFD9-F69FFCF820EA}"/>
          </ac:spMkLst>
        </pc:spChg>
        <pc:spChg chg="del mod ord">
          <ac:chgData name="Peter Gladek" userId="889cb8531c4a3f3b" providerId="LiveId" clId="{BEAFB65F-A279-4999-B12B-412B2DEB45C6}" dt="2026-04-11T07:52:34.723" v="7157" actId="700"/>
          <ac:spMkLst>
            <pc:docMk/>
            <pc:sldMk cId="3965740979" sldId="326"/>
            <ac:spMk id="3" creationId="{E215FD0E-EBA5-B378-C71F-87670F5AB5FE}"/>
          </ac:spMkLst>
        </pc:spChg>
        <pc:spChg chg="add mod ord">
          <ac:chgData name="Peter Gladek" userId="889cb8531c4a3f3b" providerId="LiveId" clId="{BEAFB65F-A279-4999-B12B-412B2DEB45C6}" dt="2026-04-11T10:47:27.501" v="11182" actId="790"/>
          <ac:spMkLst>
            <pc:docMk/>
            <pc:sldMk cId="3965740979" sldId="326"/>
            <ac:spMk id="4" creationId="{9E7308B5-6C4F-8986-C4C0-C1523DDE7C46}"/>
          </ac:spMkLst>
        </pc:spChg>
        <pc:spChg chg="add mod ord">
          <ac:chgData name="Peter Gladek" userId="889cb8531c4a3f3b" providerId="LiveId" clId="{BEAFB65F-A279-4999-B12B-412B2DEB45C6}" dt="2026-04-11T10:47:27.501" v="11182" actId="790"/>
          <ac:spMkLst>
            <pc:docMk/>
            <pc:sldMk cId="3965740979" sldId="326"/>
            <ac:spMk id="5" creationId="{E0371959-55FA-DB0D-0421-C4D838351978}"/>
          </ac:spMkLst>
        </pc:spChg>
        <pc:spChg chg="add mod ord">
          <ac:chgData name="Peter Gladek" userId="889cb8531c4a3f3b" providerId="LiveId" clId="{BEAFB65F-A279-4999-B12B-412B2DEB45C6}" dt="2026-04-11T10:47:27.501" v="11182" actId="790"/>
          <ac:spMkLst>
            <pc:docMk/>
            <pc:sldMk cId="3965740979" sldId="326"/>
            <ac:spMk id="6" creationId="{34D6DFAE-2084-BDBA-E32E-2B9096AADFA1}"/>
          </ac:spMkLst>
        </pc:spChg>
        <pc:spChg chg="add mod ord">
          <ac:chgData name="Peter Gladek" userId="889cb8531c4a3f3b" providerId="LiveId" clId="{BEAFB65F-A279-4999-B12B-412B2DEB45C6}" dt="2026-04-11T10:47:27.501" v="11182" actId="790"/>
          <ac:spMkLst>
            <pc:docMk/>
            <pc:sldMk cId="3965740979" sldId="326"/>
            <ac:spMk id="7" creationId="{4356ABD6-D9DC-3287-B3D1-157165AAB95D}"/>
          </ac:spMkLst>
        </pc:spChg>
        <pc:spChg chg="add mod ord">
          <ac:chgData name="Peter Gladek" userId="889cb8531c4a3f3b" providerId="LiveId" clId="{BEAFB65F-A279-4999-B12B-412B2DEB45C6}" dt="2026-04-11T10:47:27.501" v="11182" actId="790"/>
          <ac:spMkLst>
            <pc:docMk/>
            <pc:sldMk cId="3965740979" sldId="326"/>
            <ac:spMk id="9" creationId="{795D9368-F2D8-A07B-9E9A-3BD2F0F48F4D}"/>
          </ac:spMkLst>
        </pc:spChg>
        <pc:picChg chg="add mod">
          <ac:chgData name="Peter Gladek" userId="889cb8531c4a3f3b" providerId="LiveId" clId="{BEAFB65F-A279-4999-B12B-412B2DEB45C6}" dt="2026-04-11T07:55:14.445" v="7475" actId="1076"/>
          <ac:picMkLst>
            <pc:docMk/>
            <pc:sldMk cId="3965740979" sldId="326"/>
            <ac:picMk id="8" creationId="{351820FA-1743-CDF6-E50B-BA608175BDB8}"/>
          </ac:picMkLst>
        </pc:picChg>
      </pc:sldChg>
      <pc:sldChg chg="addSp delSp modSp add mod">
        <pc:chgData name="Peter Gladek" userId="889cb8531c4a3f3b" providerId="LiveId" clId="{BEAFB65F-A279-4999-B12B-412B2DEB45C6}" dt="2026-04-11T10:47:27.501" v="11182" actId="790"/>
        <pc:sldMkLst>
          <pc:docMk/>
          <pc:sldMk cId="1574509173" sldId="327"/>
        </pc:sldMkLst>
        <pc:spChg chg="mod">
          <ac:chgData name="Peter Gladek" userId="889cb8531c4a3f3b" providerId="LiveId" clId="{BEAFB65F-A279-4999-B12B-412B2DEB45C6}" dt="2026-04-11T10:47:27.501" v="11182" actId="790"/>
          <ac:spMkLst>
            <pc:docMk/>
            <pc:sldMk cId="1574509173" sldId="327"/>
            <ac:spMk id="2" creationId="{112351B3-513A-E1A4-526A-FF776EA69D64}"/>
          </ac:spMkLst>
        </pc:spChg>
        <pc:spChg chg="mod">
          <ac:chgData name="Peter Gladek" userId="889cb8531c4a3f3b" providerId="LiveId" clId="{BEAFB65F-A279-4999-B12B-412B2DEB45C6}" dt="2026-04-11T10:47:27.501" v="11182" actId="790"/>
          <ac:spMkLst>
            <pc:docMk/>
            <pc:sldMk cId="1574509173" sldId="327"/>
            <ac:spMk id="4" creationId="{B6F77352-1C7D-B22C-BA2A-BEE984D6C9CD}"/>
          </ac:spMkLst>
        </pc:spChg>
        <pc:spChg chg="mod">
          <ac:chgData name="Peter Gladek" userId="889cb8531c4a3f3b" providerId="LiveId" clId="{BEAFB65F-A279-4999-B12B-412B2DEB45C6}" dt="2026-04-11T10:47:27.501" v="11182" actId="790"/>
          <ac:spMkLst>
            <pc:docMk/>
            <pc:sldMk cId="1574509173" sldId="327"/>
            <ac:spMk id="5" creationId="{D86644FA-5E7B-8F11-B67B-EC9AA16007F8}"/>
          </ac:spMkLst>
        </pc:spChg>
        <pc:spChg chg="mod">
          <ac:chgData name="Peter Gladek" userId="889cb8531c4a3f3b" providerId="LiveId" clId="{BEAFB65F-A279-4999-B12B-412B2DEB45C6}" dt="2026-04-11T10:47:27.501" v="11182" actId="790"/>
          <ac:spMkLst>
            <pc:docMk/>
            <pc:sldMk cId="1574509173" sldId="327"/>
            <ac:spMk id="6" creationId="{0362990A-0405-3518-EE92-F31F5A311CF9}"/>
          </ac:spMkLst>
        </pc:spChg>
        <pc:spChg chg="mod">
          <ac:chgData name="Peter Gladek" userId="889cb8531c4a3f3b" providerId="LiveId" clId="{BEAFB65F-A279-4999-B12B-412B2DEB45C6}" dt="2026-04-11T10:47:27.501" v="11182" actId="790"/>
          <ac:spMkLst>
            <pc:docMk/>
            <pc:sldMk cId="1574509173" sldId="327"/>
            <ac:spMk id="7" creationId="{CEA2BB8E-3C03-9788-E187-24930896C116}"/>
          </ac:spMkLst>
        </pc:spChg>
        <pc:spChg chg="add mod">
          <ac:chgData name="Peter Gladek" userId="889cb8531c4a3f3b" providerId="LiveId" clId="{BEAFB65F-A279-4999-B12B-412B2DEB45C6}" dt="2026-04-11T10:47:27.501" v="11182" actId="790"/>
          <ac:spMkLst>
            <pc:docMk/>
            <pc:sldMk cId="1574509173" sldId="327"/>
            <ac:spMk id="9" creationId="{FFED70C4-114A-F859-78EA-945C07BA22C0}"/>
          </ac:spMkLst>
        </pc:spChg>
        <pc:picChg chg="add mod">
          <ac:chgData name="Peter Gladek" userId="889cb8531c4a3f3b" providerId="LiveId" clId="{BEAFB65F-A279-4999-B12B-412B2DEB45C6}" dt="2026-04-11T08:06:28.013" v="8207" actId="1076"/>
          <ac:picMkLst>
            <pc:docMk/>
            <pc:sldMk cId="1574509173" sldId="327"/>
            <ac:picMk id="3" creationId="{1342014C-FF82-2F00-833A-7C7A6BCC6B17}"/>
          </ac:picMkLst>
        </pc:picChg>
        <pc:picChg chg="del mod">
          <ac:chgData name="Peter Gladek" userId="889cb8531c4a3f3b" providerId="LiveId" clId="{BEAFB65F-A279-4999-B12B-412B2DEB45C6}" dt="2026-04-11T08:04:52.176" v="8190" actId="478"/>
          <ac:picMkLst>
            <pc:docMk/>
            <pc:sldMk cId="1574509173" sldId="327"/>
            <ac:picMk id="8" creationId="{90E9E350-D4E3-C457-3B11-CC2720ABECF6}"/>
          </ac:picMkLst>
        </pc:picChg>
      </pc:sldChg>
      <pc:sldChg chg="addSp modSp new mod">
        <pc:chgData name="Peter Gladek" userId="889cb8531c4a3f3b" providerId="LiveId" clId="{BEAFB65F-A279-4999-B12B-412B2DEB45C6}" dt="2026-04-11T10:47:27.501" v="11182" actId="790"/>
        <pc:sldMkLst>
          <pc:docMk/>
          <pc:sldMk cId="3840678508" sldId="328"/>
        </pc:sldMkLst>
        <pc:spChg chg="mod">
          <ac:chgData name="Peter Gladek" userId="889cb8531c4a3f3b" providerId="LiveId" clId="{BEAFB65F-A279-4999-B12B-412B2DEB45C6}" dt="2026-04-11T10:47:27.501" v="11182" actId="790"/>
          <ac:spMkLst>
            <pc:docMk/>
            <pc:sldMk cId="3840678508" sldId="328"/>
            <ac:spMk id="2" creationId="{7D02E6F7-B0F9-770F-B56A-4099E16B1035}"/>
          </ac:spMkLst>
        </pc:spChg>
        <pc:spChg chg="mod">
          <ac:chgData name="Peter Gladek" userId="889cb8531c4a3f3b" providerId="LiveId" clId="{BEAFB65F-A279-4999-B12B-412B2DEB45C6}" dt="2026-04-11T10:47:27.501" v="11182" actId="790"/>
          <ac:spMkLst>
            <pc:docMk/>
            <pc:sldMk cId="3840678508" sldId="328"/>
            <ac:spMk id="3" creationId="{1372BC2B-B133-668F-C066-3808CE951BBD}"/>
          </ac:spMkLst>
        </pc:spChg>
        <pc:spChg chg="mod">
          <ac:chgData name="Peter Gladek" userId="889cb8531c4a3f3b" providerId="LiveId" clId="{BEAFB65F-A279-4999-B12B-412B2DEB45C6}" dt="2026-04-11T10:47:27.501" v="11182" actId="790"/>
          <ac:spMkLst>
            <pc:docMk/>
            <pc:sldMk cId="3840678508" sldId="328"/>
            <ac:spMk id="4" creationId="{6D337FE1-C2FC-7E89-0046-576A467A69ED}"/>
          </ac:spMkLst>
        </pc:spChg>
        <pc:spChg chg="mod">
          <ac:chgData name="Peter Gladek" userId="889cb8531c4a3f3b" providerId="LiveId" clId="{BEAFB65F-A279-4999-B12B-412B2DEB45C6}" dt="2026-04-11T10:47:27.501" v="11182" actId="790"/>
          <ac:spMkLst>
            <pc:docMk/>
            <pc:sldMk cId="3840678508" sldId="328"/>
            <ac:spMk id="5" creationId="{33AF6BD1-D331-BA8D-A03E-12AD1C12D57A}"/>
          </ac:spMkLst>
        </pc:spChg>
        <pc:spChg chg="mod">
          <ac:chgData name="Peter Gladek" userId="889cb8531c4a3f3b" providerId="LiveId" clId="{BEAFB65F-A279-4999-B12B-412B2DEB45C6}" dt="2026-04-11T10:47:27.501" v="11182" actId="790"/>
          <ac:spMkLst>
            <pc:docMk/>
            <pc:sldMk cId="3840678508" sldId="328"/>
            <ac:spMk id="6" creationId="{2F2C7320-1F0C-8A7E-A8A8-43011579A8CA}"/>
          </ac:spMkLst>
        </pc:spChg>
        <pc:spChg chg="add mod">
          <ac:chgData name="Peter Gladek" userId="889cb8531c4a3f3b" providerId="LiveId" clId="{BEAFB65F-A279-4999-B12B-412B2DEB45C6}" dt="2026-04-11T10:47:27.501" v="11182" actId="790"/>
          <ac:spMkLst>
            <pc:docMk/>
            <pc:sldMk cId="3840678508" sldId="328"/>
            <ac:spMk id="7" creationId="{C3199BC1-ACB5-7A23-A45C-14BCE8F56BA3}"/>
          </ac:spMkLst>
        </pc:spChg>
      </pc:sldChg>
      <pc:sldChg chg="addSp modSp new mod">
        <pc:chgData name="Peter Gladek" userId="889cb8531c4a3f3b" providerId="LiveId" clId="{BEAFB65F-A279-4999-B12B-412B2DEB45C6}" dt="2026-04-11T10:47:27.501" v="11182" actId="790"/>
        <pc:sldMkLst>
          <pc:docMk/>
          <pc:sldMk cId="71437618" sldId="329"/>
        </pc:sldMkLst>
        <pc:spChg chg="mod">
          <ac:chgData name="Peter Gladek" userId="889cb8531c4a3f3b" providerId="LiveId" clId="{BEAFB65F-A279-4999-B12B-412B2DEB45C6}" dt="2026-04-11T10:47:27.501" v="11182" actId="790"/>
          <ac:spMkLst>
            <pc:docMk/>
            <pc:sldMk cId="71437618" sldId="329"/>
            <ac:spMk id="2" creationId="{9CA07F8C-D657-6DD6-3840-D42C6461981F}"/>
          </ac:spMkLst>
        </pc:spChg>
        <pc:spChg chg="mod">
          <ac:chgData name="Peter Gladek" userId="889cb8531c4a3f3b" providerId="LiveId" clId="{BEAFB65F-A279-4999-B12B-412B2DEB45C6}" dt="2026-04-11T10:47:27.501" v="11182" actId="790"/>
          <ac:spMkLst>
            <pc:docMk/>
            <pc:sldMk cId="71437618" sldId="329"/>
            <ac:spMk id="3" creationId="{BE9D693F-DC7B-6E6C-E0F2-0236BE8180E6}"/>
          </ac:spMkLst>
        </pc:spChg>
        <pc:spChg chg="mod">
          <ac:chgData name="Peter Gladek" userId="889cb8531c4a3f3b" providerId="LiveId" clId="{BEAFB65F-A279-4999-B12B-412B2DEB45C6}" dt="2026-04-11T10:47:27.501" v="11182" actId="790"/>
          <ac:spMkLst>
            <pc:docMk/>
            <pc:sldMk cId="71437618" sldId="329"/>
            <ac:spMk id="4" creationId="{58A5455E-7269-2806-C690-5DBF23A50A03}"/>
          </ac:spMkLst>
        </pc:spChg>
        <pc:spChg chg="mod">
          <ac:chgData name="Peter Gladek" userId="889cb8531c4a3f3b" providerId="LiveId" clId="{BEAFB65F-A279-4999-B12B-412B2DEB45C6}" dt="2026-04-11T10:47:27.501" v="11182" actId="790"/>
          <ac:spMkLst>
            <pc:docMk/>
            <pc:sldMk cId="71437618" sldId="329"/>
            <ac:spMk id="5" creationId="{42C7392E-C63E-943A-F960-C73178CCEC7B}"/>
          </ac:spMkLst>
        </pc:spChg>
        <pc:spChg chg="mod">
          <ac:chgData name="Peter Gladek" userId="889cb8531c4a3f3b" providerId="LiveId" clId="{BEAFB65F-A279-4999-B12B-412B2DEB45C6}" dt="2026-04-11T10:47:27.501" v="11182" actId="790"/>
          <ac:spMkLst>
            <pc:docMk/>
            <pc:sldMk cId="71437618" sldId="329"/>
            <ac:spMk id="6" creationId="{EC900759-A24A-9E0E-AB91-0C74C0CCB098}"/>
          </ac:spMkLst>
        </pc:spChg>
        <pc:spChg chg="add mod">
          <ac:chgData name="Peter Gladek" userId="889cb8531c4a3f3b" providerId="LiveId" clId="{BEAFB65F-A279-4999-B12B-412B2DEB45C6}" dt="2026-04-11T10:47:27.501" v="11182" actId="790"/>
          <ac:spMkLst>
            <pc:docMk/>
            <pc:sldMk cId="71437618" sldId="329"/>
            <ac:spMk id="7" creationId="{98F7AA2E-F696-332A-03A8-5F61C9FF3D2A}"/>
          </ac:spMkLst>
        </pc:spChg>
      </pc:sldChg>
      <pc:sldChg chg="modSp add mod">
        <pc:chgData name="Peter Gladek" userId="889cb8531c4a3f3b" providerId="LiveId" clId="{BEAFB65F-A279-4999-B12B-412B2DEB45C6}" dt="2026-04-11T10:47:27.501" v="11182" actId="790"/>
        <pc:sldMkLst>
          <pc:docMk/>
          <pc:sldMk cId="2121045142" sldId="330"/>
        </pc:sldMkLst>
        <pc:spChg chg="mod">
          <ac:chgData name="Peter Gladek" userId="889cb8531c4a3f3b" providerId="LiveId" clId="{BEAFB65F-A279-4999-B12B-412B2DEB45C6}" dt="2026-04-11T10:47:27.501" v="11182" actId="790"/>
          <ac:spMkLst>
            <pc:docMk/>
            <pc:sldMk cId="2121045142" sldId="330"/>
            <ac:spMk id="2" creationId="{143E36BF-171A-3DD7-2D40-67D8018F6538}"/>
          </ac:spMkLst>
        </pc:spChg>
        <pc:spChg chg="mod">
          <ac:chgData name="Peter Gladek" userId="889cb8531c4a3f3b" providerId="LiveId" clId="{BEAFB65F-A279-4999-B12B-412B2DEB45C6}" dt="2026-04-11T10:47:27.501" v="11182" actId="790"/>
          <ac:spMkLst>
            <pc:docMk/>
            <pc:sldMk cId="2121045142" sldId="330"/>
            <ac:spMk id="3" creationId="{6A78B706-4460-79BE-4A73-DF42A559136B}"/>
          </ac:spMkLst>
        </pc:spChg>
        <pc:spChg chg="mod">
          <ac:chgData name="Peter Gladek" userId="889cb8531c4a3f3b" providerId="LiveId" clId="{BEAFB65F-A279-4999-B12B-412B2DEB45C6}" dt="2026-04-11T10:47:27.501" v="11182" actId="790"/>
          <ac:spMkLst>
            <pc:docMk/>
            <pc:sldMk cId="2121045142" sldId="330"/>
            <ac:spMk id="4" creationId="{B745E77E-2E44-7DBE-1626-AF9EBF11DE52}"/>
          </ac:spMkLst>
        </pc:spChg>
        <pc:spChg chg="mod">
          <ac:chgData name="Peter Gladek" userId="889cb8531c4a3f3b" providerId="LiveId" clId="{BEAFB65F-A279-4999-B12B-412B2DEB45C6}" dt="2026-04-11T10:47:27.501" v="11182" actId="790"/>
          <ac:spMkLst>
            <pc:docMk/>
            <pc:sldMk cId="2121045142" sldId="330"/>
            <ac:spMk id="5" creationId="{A767D4F4-48AF-6BF9-6BC8-0A70442DF765}"/>
          </ac:spMkLst>
        </pc:spChg>
        <pc:spChg chg="mod">
          <ac:chgData name="Peter Gladek" userId="889cb8531c4a3f3b" providerId="LiveId" clId="{BEAFB65F-A279-4999-B12B-412B2DEB45C6}" dt="2026-04-11T10:47:27.501" v="11182" actId="790"/>
          <ac:spMkLst>
            <pc:docMk/>
            <pc:sldMk cId="2121045142" sldId="330"/>
            <ac:spMk id="6" creationId="{EE1886DF-9E80-1835-9BFF-E47F96AC587C}"/>
          </ac:spMkLst>
        </pc:spChg>
        <pc:spChg chg="mod">
          <ac:chgData name="Peter Gladek" userId="889cb8531c4a3f3b" providerId="LiveId" clId="{BEAFB65F-A279-4999-B12B-412B2DEB45C6}" dt="2026-04-11T10:47:27.501" v="11182" actId="790"/>
          <ac:spMkLst>
            <pc:docMk/>
            <pc:sldMk cId="2121045142" sldId="330"/>
            <ac:spMk id="7" creationId="{A3B2DFBB-D9E0-4451-A551-5081E10A4E7D}"/>
          </ac:spMkLst>
        </pc:spChg>
      </pc:sldChg>
      <pc:sldChg chg="addSp delSp modSp new mod modClrScheme chgLayout">
        <pc:chgData name="Peter Gladek" userId="889cb8531c4a3f3b" providerId="LiveId" clId="{BEAFB65F-A279-4999-B12B-412B2DEB45C6}" dt="2026-04-11T10:47:27.501" v="11182" actId="790"/>
        <pc:sldMkLst>
          <pc:docMk/>
          <pc:sldMk cId="3304131440" sldId="331"/>
        </pc:sldMkLst>
        <pc:spChg chg="mod ord">
          <ac:chgData name="Peter Gladek" userId="889cb8531c4a3f3b" providerId="LiveId" clId="{BEAFB65F-A279-4999-B12B-412B2DEB45C6}" dt="2026-04-11T10:47:27.501" v="11182" actId="790"/>
          <ac:spMkLst>
            <pc:docMk/>
            <pc:sldMk cId="3304131440" sldId="331"/>
            <ac:spMk id="2" creationId="{1FC876BD-A318-C065-BD94-104BAFB494FF}"/>
          </ac:spMkLst>
        </pc:spChg>
        <pc:spChg chg="del mod ord">
          <ac:chgData name="Peter Gladek" userId="889cb8531c4a3f3b" providerId="LiveId" clId="{BEAFB65F-A279-4999-B12B-412B2DEB45C6}" dt="2026-04-11T09:05:02.664" v="10345" actId="700"/>
          <ac:spMkLst>
            <pc:docMk/>
            <pc:sldMk cId="3304131440" sldId="331"/>
            <ac:spMk id="3" creationId="{7AACCDF1-6267-8720-D444-9A10763E2803}"/>
          </ac:spMkLst>
        </pc:spChg>
        <pc:spChg chg="add mod ord">
          <ac:chgData name="Peter Gladek" userId="889cb8531c4a3f3b" providerId="LiveId" clId="{BEAFB65F-A279-4999-B12B-412B2DEB45C6}" dt="2026-04-11T10:47:27.501" v="11182" actId="790"/>
          <ac:spMkLst>
            <pc:docMk/>
            <pc:sldMk cId="3304131440" sldId="331"/>
            <ac:spMk id="4" creationId="{428E42E5-2033-F344-B178-C4273F06928B}"/>
          </ac:spMkLst>
        </pc:spChg>
        <pc:spChg chg="add del mod ord">
          <ac:chgData name="Peter Gladek" userId="889cb8531c4a3f3b" providerId="LiveId" clId="{BEAFB65F-A279-4999-B12B-412B2DEB45C6}" dt="2026-04-11T09:40:34.613" v="10390"/>
          <ac:spMkLst>
            <pc:docMk/>
            <pc:sldMk cId="3304131440" sldId="331"/>
            <ac:spMk id="5" creationId="{71AD2D07-7A8C-F9D5-1FB6-EE03A11F9088}"/>
          </ac:spMkLst>
        </pc:spChg>
        <pc:spChg chg="add mod">
          <ac:chgData name="Peter Gladek" userId="889cb8531c4a3f3b" providerId="LiveId" clId="{BEAFB65F-A279-4999-B12B-412B2DEB45C6}" dt="2026-04-11T10:47:27.501" v="11182" actId="790"/>
          <ac:spMkLst>
            <pc:docMk/>
            <pc:sldMk cId="3304131440" sldId="331"/>
            <ac:spMk id="14" creationId="{E2AA5787-BE31-0E18-65E3-AE35F136D578}"/>
          </ac:spMkLst>
        </pc:spChg>
        <pc:spChg chg="add mod">
          <ac:chgData name="Peter Gladek" userId="889cb8531c4a3f3b" providerId="LiveId" clId="{BEAFB65F-A279-4999-B12B-412B2DEB45C6}" dt="2026-04-11T10:47:27.501" v="11182" actId="790"/>
          <ac:spMkLst>
            <pc:docMk/>
            <pc:sldMk cId="3304131440" sldId="331"/>
            <ac:spMk id="15" creationId="{1DCB9BEB-7287-F538-E79B-98DEF02DFF8C}"/>
          </ac:spMkLst>
        </pc:spChg>
        <pc:spChg chg="add mod">
          <ac:chgData name="Peter Gladek" userId="889cb8531c4a3f3b" providerId="LiveId" clId="{BEAFB65F-A279-4999-B12B-412B2DEB45C6}" dt="2026-04-11T10:47:27.501" v="11182" actId="790"/>
          <ac:spMkLst>
            <pc:docMk/>
            <pc:sldMk cId="3304131440" sldId="331"/>
            <ac:spMk id="16" creationId="{97327ED3-85DB-93AD-DEC6-887C11C8F709}"/>
          </ac:spMkLst>
        </pc:spChg>
        <pc:spChg chg="add mod">
          <ac:chgData name="Peter Gladek" userId="889cb8531c4a3f3b" providerId="LiveId" clId="{BEAFB65F-A279-4999-B12B-412B2DEB45C6}" dt="2026-04-11T10:47:27.501" v="11182" actId="790"/>
          <ac:spMkLst>
            <pc:docMk/>
            <pc:sldMk cId="3304131440" sldId="331"/>
            <ac:spMk id="17" creationId="{1FAF0C67-7A55-F05E-7B87-43FD1F47ED3F}"/>
          </ac:spMkLst>
        </pc:spChg>
        <pc:picChg chg="add mod ord">
          <ac:chgData name="Peter Gladek" userId="889cb8531c4a3f3b" providerId="LiveId" clId="{BEAFB65F-A279-4999-B12B-412B2DEB45C6}" dt="2026-04-11T09:41:59.043" v="10433" actId="1076"/>
          <ac:picMkLst>
            <pc:docMk/>
            <pc:sldMk cId="3304131440" sldId="331"/>
            <ac:picMk id="7" creationId="{9C09EF77-564B-A58A-B541-6F69A69CF3A0}"/>
          </ac:picMkLst>
        </pc:picChg>
        <pc:picChg chg="add mod">
          <ac:chgData name="Peter Gladek" userId="889cb8531c4a3f3b" providerId="LiveId" clId="{BEAFB65F-A279-4999-B12B-412B2DEB45C6}" dt="2026-04-11T09:42:14.757" v="10442" actId="1076"/>
          <ac:picMkLst>
            <pc:docMk/>
            <pc:sldMk cId="3304131440" sldId="331"/>
            <ac:picMk id="9" creationId="{E11B0B10-852E-262E-0304-928A050B93E0}"/>
          </ac:picMkLst>
        </pc:picChg>
        <pc:picChg chg="add mod">
          <ac:chgData name="Peter Gladek" userId="889cb8531c4a3f3b" providerId="LiveId" clId="{BEAFB65F-A279-4999-B12B-412B2DEB45C6}" dt="2026-04-11T09:42:08.047" v="10438" actId="1076"/>
          <ac:picMkLst>
            <pc:docMk/>
            <pc:sldMk cId="3304131440" sldId="331"/>
            <ac:picMk id="11" creationId="{B46C0AC6-806E-1774-BC6D-F052DFD3C622}"/>
          </ac:picMkLst>
        </pc:picChg>
        <pc:picChg chg="add mod">
          <ac:chgData name="Peter Gladek" userId="889cb8531c4a3f3b" providerId="LiveId" clId="{BEAFB65F-A279-4999-B12B-412B2DEB45C6}" dt="2026-04-11T09:42:17.306" v="10443" actId="1076"/>
          <ac:picMkLst>
            <pc:docMk/>
            <pc:sldMk cId="3304131440" sldId="331"/>
            <ac:picMk id="13" creationId="{C8EA45CB-0D59-2AAA-679F-3DA600FB0318}"/>
          </ac:picMkLst>
        </pc:picChg>
      </pc:sldChg>
      <pc:sldChg chg="addSp modSp add mod ord">
        <pc:chgData name="Peter Gladek" userId="889cb8531c4a3f3b" providerId="LiveId" clId="{BEAFB65F-A279-4999-B12B-412B2DEB45C6}" dt="2026-04-11T11:01:08.757" v="11306" actId="20577"/>
        <pc:sldMkLst>
          <pc:docMk/>
          <pc:sldMk cId="1492093322" sldId="332"/>
        </pc:sldMkLst>
        <pc:spChg chg="mod">
          <ac:chgData name="Peter Gladek" userId="889cb8531c4a3f3b" providerId="LiveId" clId="{BEAFB65F-A279-4999-B12B-412B2DEB45C6}" dt="2026-04-11T10:47:27.501" v="11182" actId="790"/>
          <ac:spMkLst>
            <pc:docMk/>
            <pc:sldMk cId="1492093322" sldId="332"/>
            <ac:spMk id="2" creationId="{07AFB828-22CE-84AE-1FF4-EDC0D22EF082}"/>
          </ac:spMkLst>
        </pc:spChg>
        <pc:spChg chg="mod">
          <ac:chgData name="Peter Gladek" userId="889cb8531c4a3f3b" providerId="LiveId" clId="{BEAFB65F-A279-4999-B12B-412B2DEB45C6}" dt="2026-04-11T10:47:27.501" v="11182" actId="790"/>
          <ac:spMkLst>
            <pc:docMk/>
            <pc:sldMk cId="1492093322" sldId="332"/>
            <ac:spMk id="3" creationId="{246C1507-397F-315E-D4FB-121758FBFED3}"/>
          </ac:spMkLst>
        </pc:spChg>
        <pc:spChg chg="mod">
          <ac:chgData name="Peter Gladek" userId="889cb8531c4a3f3b" providerId="LiveId" clId="{BEAFB65F-A279-4999-B12B-412B2DEB45C6}" dt="2026-04-11T10:47:27.501" v="11182" actId="790"/>
          <ac:spMkLst>
            <pc:docMk/>
            <pc:sldMk cId="1492093322" sldId="332"/>
            <ac:spMk id="4" creationId="{C3BBC0FB-C656-DFCE-3582-697CAB58B669}"/>
          </ac:spMkLst>
        </pc:spChg>
        <pc:spChg chg="mod">
          <ac:chgData name="Peter Gladek" userId="889cb8531c4a3f3b" providerId="LiveId" clId="{BEAFB65F-A279-4999-B12B-412B2DEB45C6}" dt="2026-04-11T10:47:27.501" v="11182" actId="790"/>
          <ac:spMkLst>
            <pc:docMk/>
            <pc:sldMk cId="1492093322" sldId="332"/>
            <ac:spMk id="5" creationId="{4756A313-9779-A7C6-539F-1B9E2446C199}"/>
          </ac:spMkLst>
        </pc:spChg>
        <pc:spChg chg="mod">
          <ac:chgData name="Peter Gladek" userId="889cb8531c4a3f3b" providerId="LiveId" clId="{BEAFB65F-A279-4999-B12B-412B2DEB45C6}" dt="2026-04-11T10:47:27.501" v="11182" actId="790"/>
          <ac:spMkLst>
            <pc:docMk/>
            <pc:sldMk cId="1492093322" sldId="332"/>
            <ac:spMk id="6" creationId="{A04F3978-BD6C-A2F8-823A-4A4EFBE2B6E7}"/>
          </ac:spMkLst>
        </pc:spChg>
        <pc:spChg chg="mod">
          <ac:chgData name="Peter Gladek" userId="889cb8531c4a3f3b" providerId="LiveId" clId="{BEAFB65F-A279-4999-B12B-412B2DEB45C6}" dt="2026-04-11T10:47:27.501" v="11182" actId="790"/>
          <ac:spMkLst>
            <pc:docMk/>
            <pc:sldMk cId="1492093322" sldId="332"/>
            <ac:spMk id="7" creationId="{B71C33F9-07EF-4390-DCCD-9EB18B995A76}"/>
          </ac:spMkLst>
        </pc:spChg>
        <pc:spChg chg="mod">
          <ac:chgData name="Peter Gladek" userId="889cb8531c4a3f3b" providerId="LiveId" clId="{BEAFB65F-A279-4999-B12B-412B2DEB45C6}" dt="2026-04-11T10:47:27.501" v="11182" actId="790"/>
          <ac:spMkLst>
            <pc:docMk/>
            <pc:sldMk cId="1492093322" sldId="332"/>
            <ac:spMk id="8" creationId="{C8F0F1CD-66C4-81A7-5122-3632BF2CF92F}"/>
          </ac:spMkLst>
        </pc:spChg>
        <pc:spChg chg="add mod">
          <ac:chgData name="Peter Gladek" userId="889cb8531c4a3f3b" providerId="LiveId" clId="{BEAFB65F-A279-4999-B12B-412B2DEB45C6}" dt="2026-04-11T11:01:08.757" v="11306" actId="20577"/>
          <ac:spMkLst>
            <pc:docMk/>
            <pc:sldMk cId="1492093322" sldId="332"/>
            <ac:spMk id="9" creationId="{5649D4E9-C6E5-F4EC-B44A-E89938EF6074}"/>
          </ac:spMkLst>
        </pc:spChg>
      </pc:sldChg>
      <pc:sldChg chg="addSp delSp modSp add mod">
        <pc:chgData name="Peter Gladek" userId="889cb8531c4a3f3b" providerId="LiveId" clId="{BEAFB65F-A279-4999-B12B-412B2DEB45C6}" dt="2026-04-11T11:00:14.097" v="11300" actId="14100"/>
        <pc:sldMkLst>
          <pc:docMk/>
          <pc:sldMk cId="1295107198" sldId="333"/>
        </pc:sldMkLst>
        <pc:spChg chg="mod">
          <ac:chgData name="Peter Gladek" userId="889cb8531c4a3f3b" providerId="LiveId" clId="{BEAFB65F-A279-4999-B12B-412B2DEB45C6}" dt="2026-04-11T10:59:51.589" v="11293" actId="1076"/>
          <ac:spMkLst>
            <pc:docMk/>
            <pc:sldMk cId="1295107198" sldId="333"/>
            <ac:spMk id="8" creationId="{B7348B2C-205A-EC3D-DF5A-460AAE99ADFE}"/>
          </ac:spMkLst>
        </pc:spChg>
        <pc:spChg chg="mod">
          <ac:chgData name="Peter Gladek" userId="889cb8531c4a3f3b" providerId="LiveId" clId="{BEAFB65F-A279-4999-B12B-412B2DEB45C6}" dt="2026-04-11T11:00:09.550" v="11298" actId="1076"/>
          <ac:spMkLst>
            <pc:docMk/>
            <pc:sldMk cId="1295107198" sldId="333"/>
            <ac:spMk id="9" creationId="{32177650-35EA-BE2B-BB22-7A73EEEDB8E5}"/>
          </ac:spMkLst>
        </pc:spChg>
        <pc:spChg chg="mod">
          <ac:chgData name="Peter Gladek" userId="889cb8531c4a3f3b" providerId="LiveId" clId="{BEAFB65F-A279-4999-B12B-412B2DEB45C6}" dt="2026-04-11T10:59:56.976" v="11295" actId="1076"/>
          <ac:spMkLst>
            <pc:docMk/>
            <pc:sldMk cId="1295107198" sldId="333"/>
            <ac:spMk id="10" creationId="{78389708-D7C0-4E93-5B21-D8201DD5093F}"/>
          </ac:spMkLst>
        </pc:spChg>
        <pc:spChg chg="mod">
          <ac:chgData name="Peter Gladek" userId="889cb8531c4a3f3b" providerId="LiveId" clId="{BEAFB65F-A279-4999-B12B-412B2DEB45C6}" dt="2026-04-11T11:00:11.655" v="11299" actId="1076"/>
          <ac:spMkLst>
            <pc:docMk/>
            <pc:sldMk cId="1295107198" sldId="333"/>
            <ac:spMk id="11" creationId="{691913A6-BA23-7AA5-DFB3-437E94E4E0DC}"/>
          </ac:spMkLst>
        </pc:spChg>
        <pc:picChg chg="del">
          <ac:chgData name="Peter Gladek" userId="889cb8531c4a3f3b" providerId="LiveId" clId="{BEAFB65F-A279-4999-B12B-412B2DEB45C6}" dt="2026-04-11T10:56:33.698" v="11224" actId="478"/>
          <ac:picMkLst>
            <pc:docMk/>
            <pc:sldMk cId="1295107198" sldId="333"/>
            <ac:picMk id="4" creationId="{8824D2CB-4F67-477E-7CBD-E0B15E81A1F0}"/>
          </ac:picMkLst>
        </pc:picChg>
        <pc:picChg chg="del">
          <ac:chgData name="Peter Gladek" userId="889cb8531c4a3f3b" providerId="LiveId" clId="{BEAFB65F-A279-4999-B12B-412B2DEB45C6}" dt="2026-04-11T10:56:56.986" v="11267" actId="478"/>
          <ac:picMkLst>
            <pc:docMk/>
            <pc:sldMk cId="1295107198" sldId="333"/>
            <ac:picMk id="5" creationId="{7B0E7542-EB66-B33B-05D7-A8032FDD89E8}"/>
          </ac:picMkLst>
        </pc:picChg>
        <pc:picChg chg="del">
          <ac:chgData name="Peter Gladek" userId="889cb8531c4a3f3b" providerId="LiveId" clId="{BEAFB65F-A279-4999-B12B-412B2DEB45C6}" dt="2026-04-11T10:56:56.986" v="11267" actId="478"/>
          <ac:picMkLst>
            <pc:docMk/>
            <pc:sldMk cId="1295107198" sldId="333"/>
            <ac:picMk id="6" creationId="{CCE69AF5-AC65-2776-2F26-5135C09F652E}"/>
          </ac:picMkLst>
        </pc:picChg>
        <pc:picChg chg="del">
          <ac:chgData name="Peter Gladek" userId="889cb8531c4a3f3b" providerId="LiveId" clId="{BEAFB65F-A279-4999-B12B-412B2DEB45C6}" dt="2026-04-11T10:56:56.986" v="11267" actId="478"/>
          <ac:picMkLst>
            <pc:docMk/>
            <pc:sldMk cId="1295107198" sldId="333"/>
            <ac:picMk id="7" creationId="{3261B897-159D-21C1-14F9-301757903B09}"/>
          </ac:picMkLst>
        </pc:picChg>
        <pc:picChg chg="add mod">
          <ac:chgData name="Peter Gladek" userId="889cb8531c4a3f3b" providerId="LiveId" clId="{BEAFB65F-A279-4999-B12B-412B2DEB45C6}" dt="2026-04-11T10:59:51.589" v="11293" actId="1076"/>
          <ac:picMkLst>
            <pc:docMk/>
            <pc:sldMk cId="1295107198" sldId="333"/>
            <ac:picMk id="13" creationId="{9E23E377-E020-5616-B7B8-1474E59E8248}"/>
          </ac:picMkLst>
        </pc:picChg>
        <pc:picChg chg="add mod">
          <ac:chgData name="Peter Gladek" userId="889cb8531c4a3f3b" providerId="LiveId" clId="{BEAFB65F-A279-4999-B12B-412B2DEB45C6}" dt="2026-04-11T11:00:09.550" v="11298" actId="1076"/>
          <ac:picMkLst>
            <pc:docMk/>
            <pc:sldMk cId="1295107198" sldId="333"/>
            <ac:picMk id="15" creationId="{7C9F2C7F-B34C-ECFC-B7B9-AB10F556A7D3}"/>
          </ac:picMkLst>
        </pc:picChg>
        <pc:picChg chg="add mod">
          <ac:chgData name="Peter Gladek" userId="889cb8531c4a3f3b" providerId="LiveId" clId="{BEAFB65F-A279-4999-B12B-412B2DEB45C6}" dt="2026-04-11T11:00:11.655" v="11299" actId="1076"/>
          <ac:picMkLst>
            <pc:docMk/>
            <pc:sldMk cId="1295107198" sldId="333"/>
            <ac:picMk id="17" creationId="{17CA0710-4EC1-A532-54A6-8F8ECA636614}"/>
          </ac:picMkLst>
        </pc:picChg>
        <pc:picChg chg="add mod">
          <ac:chgData name="Peter Gladek" userId="889cb8531c4a3f3b" providerId="LiveId" clId="{BEAFB65F-A279-4999-B12B-412B2DEB45C6}" dt="2026-04-11T11:00:14.097" v="11300" actId="14100"/>
          <ac:picMkLst>
            <pc:docMk/>
            <pc:sldMk cId="1295107198" sldId="333"/>
            <ac:picMk id="19" creationId="{AA2D541E-B0BC-37A7-9BBA-22FC6645B5F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6A7E3B-36D9-4F66-80A9-B9F5B77A65A5}" type="datetimeFigureOut">
              <a:rPr lang="sl-SI" smtClean="0"/>
              <a:t>11. 04. 2026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EF8406-8305-4E6D-BA33-F43C24CD90B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08860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C71EBB6-9C61-CA90-6ECD-64CFD6D6D3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94856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0D38E223-4D23-D467-2F73-9D59C882DE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74531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B9C524D8-FB76-ABFF-CF39-FAAA6EACA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C74F4-95DE-4C91-AC62-A0BFB027CC7D}" type="datetimeFigureOut">
              <a:rPr lang="sl-SI" smtClean="0"/>
              <a:t>11. 04. 2026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0B719A78-6FC1-96E3-0A3D-1F1148C53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507255B1-92A4-E0E4-CA23-57E746D55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08277-9E8A-46B2-AFF5-27BD95A0360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45058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aslov poglav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5FB7059-7934-2BCE-DACF-87E92C8FF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4200" y="2811859"/>
            <a:ext cx="6299200" cy="1843882"/>
          </a:xfrm>
        </p:spPr>
        <p:txBody>
          <a:bodyPr/>
          <a:lstStyle/>
          <a:p>
            <a:r>
              <a:rPr lang="sl-SI" dirty="0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849D78A6-A957-2A0D-20A5-00654A472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26C6C-9C0A-42B5-AB0F-287488D6265F}" type="datetimeFigureOut">
              <a:rPr lang="sl-SI" smtClean="0"/>
              <a:t>11. 04. 2026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78282117-8A24-4908-2DE6-22E8E43E9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B3730021-E971-48C9-C18B-BB2F0A406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70401-D12E-498E-AEF6-7D88E22F8EE9}" type="slidenum">
              <a:rPr lang="sl-SI" smtClean="0"/>
              <a:t>‹#›</a:t>
            </a:fld>
            <a:endParaRPr lang="sl-SI"/>
          </a:p>
        </p:txBody>
      </p:sp>
      <p:cxnSp>
        <p:nvCxnSpPr>
          <p:cNvPr id="7" name="Raven povezovalnik 6">
            <a:extLst>
              <a:ext uri="{FF2B5EF4-FFF2-40B4-BE49-F238E27FC236}">
                <a16:creationId xmlns:a16="http://schemas.microsoft.com/office/drawing/2014/main" id="{FC2DBB46-BE20-9BA2-B4E5-522FC741D0B1}"/>
              </a:ext>
            </a:extLst>
          </p:cNvPr>
          <p:cNvCxnSpPr/>
          <p:nvPr userDrawn="1"/>
        </p:nvCxnSpPr>
        <p:spPr>
          <a:xfrm>
            <a:off x="1600200" y="2697480"/>
            <a:ext cx="0" cy="2072640"/>
          </a:xfrm>
          <a:prstGeom prst="line">
            <a:avLst/>
          </a:prstGeom>
          <a:ln>
            <a:solidFill>
              <a:srgbClr val="B7482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Označba mesta besedila 16">
            <a:extLst>
              <a:ext uri="{FF2B5EF4-FFF2-40B4-BE49-F238E27FC236}">
                <a16:creationId xmlns:a16="http://schemas.microsoft.com/office/drawing/2014/main" id="{9BA277E6-E403-F75A-A097-9D1F0DF3C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1765" y="2811859"/>
            <a:ext cx="1250314" cy="1843882"/>
          </a:xfrm>
        </p:spPr>
        <p:txBody>
          <a:bodyPr anchor="ctr">
            <a:normAutofit/>
          </a:bodyPr>
          <a:lstStyle>
            <a:lvl1pPr marL="0" indent="0" algn="r">
              <a:buNone/>
              <a:defRPr sz="4400">
                <a:latin typeface="+mj-lt"/>
              </a:defRPr>
            </a:lvl1pPr>
          </a:lstStyle>
          <a:p>
            <a:pPr lvl="0"/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9912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imerjava tre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826703D-37AF-A55B-99F3-3DE8C1AE3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19BB8457-6C11-6F73-3E30-706ED1C6E3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337978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B1923A89-7317-6B1D-CCC5-3769AE8421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3379786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F069627B-FBAF-A810-F79A-05F9F0E9B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C74F4-95DE-4C91-AC62-A0BFB027CC7D}" type="datetimeFigureOut">
              <a:rPr lang="sl-SI" smtClean="0"/>
              <a:t>11. 04. 2026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C4024775-086C-E748-D937-F6C75E6E5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46D58AC0-733A-340F-39D0-2EB831618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08277-9E8A-46B2-AFF5-27BD95A03609}" type="slidenum">
              <a:rPr lang="sl-SI" smtClean="0"/>
              <a:t>‹#›</a:t>
            </a:fld>
            <a:endParaRPr lang="sl-SI"/>
          </a:p>
        </p:txBody>
      </p:sp>
      <p:sp>
        <p:nvSpPr>
          <p:cNvPr id="10" name="Označba mesta besedila 2">
            <a:extLst>
              <a:ext uri="{FF2B5EF4-FFF2-40B4-BE49-F238E27FC236}">
                <a16:creationId xmlns:a16="http://schemas.microsoft.com/office/drawing/2014/main" id="{0DC905B7-75F3-7719-F4C2-D61B4B29396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406107" y="1681163"/>
            <a:ext cx="337978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11" name="Označba mesta vsebine 3">
            <a:extLst>
              <a:ext uri="{FF2B5EF4-FFF2-40B4-BE49-F238E27FC236}">
                <a16:creationId xmlns:a16="http://schemas.microsoft.com/office/drawing/2014/main" id="{6063FB26-F232-4E62-0A55-255FF29BD8A8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406107" y="2505075"/>
            <a:ext cx="3379786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12" name="Označba mesta besedila 2">
            <a:extLst>
              <a:ext uri="{FF2B5EF4-FFF2-40B4-BE49-F238E27FC236}">
                <a16:creationId xmlns:a16="http://schemas.microsoft.com/office/drawing/2014/main" id="{76E50D54-7F2C-AFE6-457C-33FC10CADE2B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7972425" y="1681163"/>
            <a:ext cx="337978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13" name="Označba mesta vsebine 3">
            <a:extLst>
              <a:ext uri="{FF2B5EF4-FFF2-40B4-BE49-F238E27FC236}">
                <a16:creationId xmlns:a16="http://schemas.microsoft.com/office/drawing/2014/main" id="{05BE8C3F-2706-3AC4-8A69-49ECF4309B20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7972425" y="2505075"/>
            <a:ext cx="3382964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</p:spTree>
    <p:extLst>
      <p:ext uri="{BB962C8B-B14F-4D97-AF65-F5344CB8AC3E}">
        <p14:creationId xmlns:p14="http://schemas.microsoft.com/office/powerpoint/2010/main" val="16142695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 predme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46A5A94-5AD4-EDCC-2774-93D9E37D0B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074863"/>
            <a:ext cx="7049494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dirty="0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F3CA8A81-A926-E3CD-33AF-22F5C59B92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554538"/>
            <a:ext cx="7049494" cy="13636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6B4561CC-C83C-6291-56B1-5721AD9ED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26C6C-9C0A-42B5-AB0F-287488D6265F}" type="datetimeFigureOut">
              <a:rPr lang="sl-SI" smtClean="0"/>
              <a:t>11. 04. 2026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FCCBBE57-658C-C189-629F-4FFA2BAB5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CFFC4799-AB24-0EB1-8780-F56F67C68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70401-D12E-498E-AEF6-7D88E22F8EE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073602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poglav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5FB7059-7934-2BCE-DACF-87E92C8FF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4200" y="2811859"/>
            <a:ext cx="6299200" cy="1843882"/>
          </a:xfrm>
        </p:spPr>
        <p:txBody>
          <a:bodyPr/>
          <a:lstStyle/>
          <a:p>
            <a:r>
              <a:rPr lang="sl-SI" dirty="0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849D78A6-A957-2A0D-20A5-00654A472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26C6C-9C0A-42B5-AB0F-287488D6265F}" type="datetimeFigureOut">
              <a:rPr lang="sl-SI" smtClean="0"/>
              <a:t>11. 04. 2026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78282117-8A24-4908-2DE6-22E8E43E9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B3730021-E971-48C9-C18B-BB2F0A406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70401-D12E-498E-AEF6-7D88E22F8EE9}" type="slidenum">
              <a:rPr lang="sl-SI" smtClean="0"/>
              <a:t>‹#›</a:t>
            </a:fld>
            <a:endParaRPr lang="sl-SI"/>
          </a:p>
        </p:txBody>
      </p:sp>
      <p:cxnSp>
        <p:nvCxnSpPr>
          <p:cNvPr id="7" name="Raven povezovalnik 6">
            <a:extLst>
              <a:ext uri="{FF2B5EF4-FFF2-40B4-BE49-F238E27FC236}">
                <a16:creationId xmlns:a16="http://schemas.microsoft.com/office/drawing/2014/main" id="{FC2DBB46-BE20-9BA2-B4E5-522FC741D0B1}"/>
              </a:ext>
            </a:extLst>
          </p:cNvPr>
          <p:cNvCxnSpPr/>
          <p:nvPr userDrawn="1"/>
        </p:nvCxnSpPr>
        <p:spPr>
          <a:xfrm>
            <a:off x="1600200" y="2697480"/>
            <a:ext cx="0" cy="2072640"/>
          </a:xfrm>
          <a:prstGeom prst="line">
            <a:avLst/>
          </a:prstGeom>
          <a:ln>
            <a:solidFill>
              <a:srgbClr val="B7482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Označba mesta besedila 16">
            <a:extLst>
              <a:ext uri="{FF2B5EF4-FFF2-40B4-BE49-F238E27FC236}">
                <a16:creationId xmlns:a16="http://schemas.microsoft.com/office/drawing/2014/main" id="{9BA277E6-E403-F75A-A097-9D1F0DF3C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1765" y="2811859"/>
            <a:ext cx="1250314" cy="1843882"/>
          </a:xfrm>
        </p:spPr>
        <p:txBody>
          <a:bodyPr anchor="ctr">
            <a:normAutofit/>
          </a:bodyPr>
          <a:lstStyle>
            <a:lvl1pPr marL="0" indent="0" algn="r">
              <a:buNone/>
              <a:defRPr sz="4400">
                <a:latin typeface="+mj-lt"/>
              </a:defRPr>
            </a:lvl1pPr>
          </a:lstStyle>
          <a:p>
            <a:pPr lvl="0"/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2159292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85DFC3A-064D-1946-A540-1BF1EAD06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B5BAFE75-66FA-32DC-7682-53E746A35A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1252B021-C644-27D6-C2A4-D29D7EFE1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26C6C-9C0A-42B5-AB0F-287488D6265F}" type="datetimeFigureOut">
              <a:rPr lang="sl-SI" smtClean="0"/>
              <a:t>11. 04. 2026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5A0781A7-ADDB-EE46-8B4B-4347EF26F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40DD93BC-32AF-E8F0-FF54-FFFF2A7D5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70401-D12E-498E-AEF6-7D88E22F8EE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234052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6D79979-43BB-5FC3-6889-01C95EE40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9E96C16D-2CDE-BD92-565F-A99FB13D5B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07085FED-0057-A5F6-C068-854291C1A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26C6C-9C0A-42B5-AB0F-287488D6265F}" type="datetimeFigureOut">
              <a:rPr lang="sl-SI" smtClean="0"/>
              <a:t>11. 04. 2026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F141E071-E417-1F1E-B7CE-83EBB76EA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B2E2F835-79B8-742A-5983-A06D66E01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70401-D12E-498E-AEF6-7D88E22F8EE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015072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8306188-1CA2-35FD-5EC0-E114A87B7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29093824-2358-1F51-426B-5BD7073DB4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14A78122-B6AB-CFBF-15FE-670820A614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4690B8B7-C9A2-104A-7226-5D3375102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26C6C-9C0A-42B5-AB0F-287488D6265F}" type="datetimeFigureOut">
              <a:rPr lang="sl-SI" smtClean="0"/>
              <a:t>11. 04. 2026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16CC1E39-3790-B50C-A253-250489504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706BC6C5-08C9-E569-7437-2551569E1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70401-D12E-498E-AEF6-7D88E22F8EE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556112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B4E2BB5-68B7-5B4B-A908-1861C268D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43AF16D5-27E5-FB29-5294-A40E16DC71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15E30CFE-CF57-38D7-DE10-61E013B45C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2660FC0F-0E02-1B52-5EA7-8EE2509D87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788CED9B-D734-0F0F-9A89-24CA2C722C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3932A98E-7C8F-DE82-D08C-AA54AF287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26C6C-9C0A-42B5-AB0F-287488D6265F}" type="datetimeFigureOut">
              <a:rPr lang="sl-SI" smtClean="0"/>
              <a:t>11. 04. 2026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F4132E91-7A75-5377-BE00-A22F3B97B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F1245C83-D5E4-C679-BE56-EE14D7842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70401-D12E-498E-AEF6-7D88E22F8EE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256021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1BE4E9E-40C5-C4D1-36A6-570807935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D0F46C56-A35A-1038-BF37-158D3356F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26C6C-9C0A-42B5-AB0F-287488D6265F}" type="datetimeFigureOut">
              <a:rPr lang="sl-SI" smtClean="0"/>
              <a:t>11. 04. 2026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F9E1DA8B-5909-D7D8-5971-D1408F934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B17E9326-04A9-1EC2-A7B6-DA6D0A8F2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70401-D12E-498E-AEF6-7D88E22F8EE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103631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754918F9-2633-B27C-D297-A1626E3BD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26C6C-9C0A-42B5-AB0F-287488D6265F}" type="datetimeFigureOut">
              <a:rPr lang="sl-SI" smtClean="0"/>
              <a:t>11. 04. 2026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CB9A8312-A6DF-4A84-DB1D-E0F4B9A16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92D849C7-EE55-212F-B0E9-372208E49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70401-D12E-498E-AEF6-7D88E22F8EE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30411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E13ABAA-7C9C-3100-2D7A-01311C599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DC0DEC8A-FEFC-0363-9E25-27BCB2F39C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7C152404-74E9-4660-8555-AC4EFF624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C74F4-95DE-4C91-AC62-A0BFB027CC7D}" type="datetimeFigureOut">
              <a:rPr lang="sl-SI" smtClean="0"/>
              <a:t>11. 04. 2026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49302D4E-2CE8-CAE0-AF5F-272C42D91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2C0742DE-DA5B-E9D6-C7DA-8F661A329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08277-9E8A-46B2-AFF5-27BD95A0360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616052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3DEEDED-DF4A-D77A-3E3F-18CF48F4A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01DFDAD4-F77F-FD4D-5DEC-6DD28769E7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B4A82DE2-837C-B7F2-D1F5-2B9F5EC8BD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DAF5BB30-95DE-5EA3-53B4-DF2E13214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26C6C-9C0A-42B5-AB0F-287488D6265F}" type="datetimeFigureOut">
              <a:rPr lang="sl-SI" smtClean="0"/>
              <a:t>11. 04. 2026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FFCEC490-54C5-FDEF-0735-6C60BCB5B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A3102810-209C-56BF-E48C-7848F8118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70401-D12E-498E-AEF6-7D88E22F8EE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723954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C76C615-554B-7299-DC87-E12D993F2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F5936025-75E0-A05C-1973-4977A01D1E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41BEDEF6-DC92-6624-74F7-D34A863EC7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9B23DCB4-A858-8F75-F551-22F483E33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26C6C-9C0A-42B5-AB0F-287488D6265F}" type="datetimeFigureOut">
              <a:rPr lang="sl-SI" smtClean="0"/>
              <a:t>11. 04. 2026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166C3821-C565-04C2-7212-A23169F09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B1F04954-EBDF-58E3-23D9-DD44BCF4D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70401-D12E-498E-AEF6-7D88E22F8EE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22272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F004C87-6D88-22BE-09D2-9FB80B141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CC166455-4555-E271-3F76-22914F8E48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l-SI" dirty="0"/>
              <a:t>Kliknite za urejanje slogov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5DC007B5-23BE-9B67-5A03-865021E6F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C74F4-95DE-4C91-AC62-A0BFB027CC7D}" type="datetimeFigureOut">
              <a:rPr lang="sl-SI" smtClean="0"/>
              <a:t>11. 04. 2026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ABA07097-B31A-822D-8113-7E0916692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1DA60723-B256-8E38-EE1D-E573D126A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08277-9E8A-46B2-AFF5-27BD95A0360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69438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491A417-31BA-6E23-47EF-19AA66EA2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E0F292D8-D4DC-81C4-2A76-587CD29EA2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88CEDC12-B6E3-2F69-8A60-6CF371A1D4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DE4BD84D-0092-5FB0-EE75-BDDC40D56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C74F4-95DE-4C91-AC62-A0BFB027CC7D}" type="datetimeFigureOut">
              <a:rPr lang="sl-SI" smtClean="0"/>
              <a:t>11. 04. 2026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7E4F3ACD-085A-BAA5-1BE6-20706CDC9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CD4AB9FB-0C1A-E660-C17F-FEE319ADC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08277-9E8A-46B2-AFF5-27BD95A0360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27343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826703D-37AF-A55B-99F3-3DE8C1AE3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19BB8457-6C11-6F73-3E30-706ED1C6E3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B1923A89-7317-6B1D-CCC5-3769AE8421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9D2CD8BE-8CAB-97D2-6DF5-A04EB63F33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EDCEBB88-29B7-D528-7254-3DC46BEEA8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F069627B-FBAF-A810-F79A-05F9F0E9B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C74F4-95DE-4C91-AC62-A0BFB027CC7D}" type="datetimeFigureOut">
              <a:rPr lang="sl-SI" smtClean="0"/>
              <a:t>11. 04. 2026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C4024775-086C-E748-D937-F6C75E6E5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46D58AC0-733A-340F-39D0-2EB831618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08277-9E8A-46B2-AFF5-27BD95A0360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3032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F266D6A-A3BE-2BC4-8C2E-B198A4C02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31DB2256-C102-541D-2C41-66CC8BBCD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C74F4-95DE-4C91-AC62-A0BFB027CC7D}" type="datetimeFigureOut">
              <a:rPr lang="sl-SI" smtClean="0"/>
              <a:t>11. 04. 2026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60D749EC-4E56-BD94-32D2-C16A93AF0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1431F835-E535-DC48-A008-F68860937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08277-9E8A-46B2-AFF5-27BD95A0360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57012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BD9FA074-B483-B1E2-9F28-0B480C6A1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C74F4-95DE-4C91-AC62-A0BFB027CC7D}" type="datetimeFigureOut">
              <a:rPr lang="sl-SI" smtClean="0"/>
              <a:t>11. 04. 2026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95A0EFD0-9424-FEA1-5BCD-5B61857FA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7EBE7B39-287F-306E-AE52-4019C72BA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08277-9E8A-46B2-AFF5-27BD95A0360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84640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B631AFA-F1BF-D8B9-C3BF-C9CEAF9F4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dirty="0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C12A89FA-6642-90C3-3352-0B2ED7573F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1BAD18FF-3000-4879-5B0A-F5AEB0E689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EEAAD22E-7755-CBE9-56DB-108DBF5AA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C74F4-95DE-4C91-AC62-A0BFB027CC7D}" type="datetimeFigureOut">
              <a:rPr lang="sl-SI" smtClean="0"/>
              <a:t>11. 04. 2026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6DEDAE90-5E70-47CB-5283-4DE478609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0F4D9FA2-3D8B-9A6E-7AC7-A1767A72F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08277-9E8A-46B2-AFF5-27BD95A0360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09623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87DDE45-E087-F3AC-B165-DB28DCCD2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BD3C252E-2DBD-D551-0155-96B23DB2DC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9329175E-322B-6206-E651-126888C08D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0F9CB58B-75C8-329D-494C-492C8C3DB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C74F4-95DE-4C91-AC62-A0BFB027CC7D}" type="datetimeFigureOut">
              <a:rPr lang="sl-SI" smtClean="0"/>
              <a:t>11. 04. 2026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70E002B6-4294-AF9E-A408-6B4DA76AA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9835ABB8-B97E-6213-BC68-35D0F81C3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08277-9E8A-46B2-AFF5-27BD95A0360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10250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sv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sv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3.sv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97554905-565C-C6C1-52AE-378969A77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7616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dirty="0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B92CD22A-5FE2-EA1C-AE53-78DB62D4CD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dirty="0"/>
              <a:t>Kliknite za urejanje slogov besedila matrice</a:t>
            </a:r>
          </a:p>
          <a:p>
            <a:pPr lvl="1"/>
            <a:r>
              <a:rPr lang="sl-SI" dirty="0"/>
              <a:t>Druga raven</a:t>
            </a:r>
          </a:p>
          <a:p>
            <a:pPr lvl="2"/>
            <a:r>
              <a:rPr lang="sl-SI" dirty="0"/>
              <a:t>Tretja raven</a:t>
            </a:r>
          </a:p>
          <a:p>
            <a:pPr lvl="3"/>
            <a:r>
              <a:rPr lang="sl-SI" dirty="0"/>
              <a:t>Četrta raven</a:t>
            </a:r>
          </a:p>
          <a:p>
            <a:pPr lvl="4"/>
            <a:r>
              <a:rPr lang="sl-SI" dirty="0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94EDDDEE-6F8E-5AF4-3E0F-CFCBCAB4AE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29C74F4-95DE-4C91-AC62-A0BFB027CC7D}" type="datetimeFigureOut">
              <a:rPr lang="sl-SI" smtClean="0"/>
              <a:t>11. 04. 2026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E2FE1B26-B75D-1AF9-DD81-9937C26379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020B4B24-A6CC-5DB9-E30C-365B4539AC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3208277-9E8A-46B2-AFF5-27BD95A03609}" type="slidenum">
              <a:rPr lang="sl-SI" smtClean="0"/>
              <a:t>‹#›</a:t>
            </a:fld>
            <a:endParaRPr lang="sl-SI"/>
          </a:p>
        </p:txBody>
      </p:sp>
      <p:pic>
        <p:nvPicPr>
          <p:cNvPr id="8" name="Grafika 7">
            <a:extLst>
              <a:ext uri="{FF2B5EF4-FFF2-40B4-BE49-F238E27FC236}">
                <a16:creationId xmlns:a16="http://schemas.microsoft.com/office/drawing/2014/main" id="{99E23984-7C12-A2D3-71F4-1D861CDCD58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688926" y="1825625"/>
            <a:ext cx="5032375" cy="5032375"/>
          </a:xfrm>
          <a:prstGeom prst="rect">
            <a:avLst/>
          </a:prstGeom>
        </p:spPr>
      </p:pic>
      <p:pic>
        <p:nvPicPr>
          <p:cNvPr id="9" name="Grafika 8">
            <a:extLst>
              <a:ext uri="{FF2B5EF4-FFF2-40B4-BE49-F238E27FC236}">
                <a16:creationId xmlns:a16="http://schemas.microsoft.com/office/drawing/2014/main" id="{DEC4A287-860C-D4D7-C6C5-5C678BE52E2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739800" y="402755"/>
            <a:ext cx="2147400" cy="1243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644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cap="sm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a 11">
            <a:extLst>
              <a:ext uri="{FF2B5EF4-FFF2-40B4-BE49-F238E27FC236}">
                <a16:creationId xmlns:a16="http://schemas.microsoft.com/office/drawing/2014/main" id="{37890C58-EF34-82F3-2A06-C8640FAC7B2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b="16285"/>
          <a:stretch>
            <a:fillRect/>
          </a:stretch>
        </p:blipFill>
        <p:spPr>
          <a:xfrm>
            <a:off x="7636846" y="863600"/>
            <a:ext cx="4555154" cy="5994400"/>
          </a:xfrm>
          <a:prstGeom prst="rect">
            <a:avLst/>
          </a:prstGeom>
        </p:spPr>
      </p:pic>
      <p:pic>
        <p:nvPicPr>
          <p:cNvPr id="10" name="Grafika 9">
            <a:extLst>
              <a:ext uri="{FF2B5EF4-FFF2-40B4-BE49-F238E27FC236}">
                <a16:creationId xmlns:a16="http://schemas.microsoft.com/office/drawing/2014/main" id="{D3C36412-EB55-D7A1-C829-9EAF8AFE416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 t="85813" b="3393"/>
          <a:stretch>
            <a:fillRect/>
          </a:stretch>
        </p:blipFill>
        <p:spPr>
          <a:xfrm>
            <a:off x="0" y="5927272"/>
            <a:ext cx="12192000" cy="930728"/>
          </a:xfrm>
          <a:prstGeom prst="rect">
            <a:avLst/>
          </a:prstGeom>
        </p:spPr>
      </p:pic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07033B1E-70AA-3F41-753C-11FD74529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3900" y="365125"/>
            <a:ext cx="80899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dirty="0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34AD145C-46AB-4695-EEA8-532F23EB5A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77B00AA9-C43F-2EC0-5F0A-CD33E9A029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F26C6C-9C0A-42B5-AB0F-287488D6265F}" type="datetimeFigureOut">
              <a:rPr lang="sl-SI" smtClean="0"/>
              <a:t>11. 04. 2026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E1100DCD-1EA0-7380-CD54-87A829BF6D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AD40247A-16CD-E570-726F-B8EA9D233F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BB70401-D12E-498E-AEF6-7D88E22F8EE9}" type="slidenum">
              <a:rPr lang="sl-SI" smtClean="0"/>
              <a:t>‹#›</a:t>
            </a:fld>
            <a:endParaRPr lang="sl-SI"/>
          </a:p>
        </p:txBody>
      </p:sp>
      <p:pic>
        <p:nvPicPr>
          <p:cNvPr id="13" name="Grafika 12">
            <a:extLst>
              <a:ext uri="{FF2B5EF4-FFF2-40B4-BE49-F238E27FC236}">
                <a16:creationId xmlns:a16="http://schemas.microsoft.com/office/drawing/2014/main" id="{99AB339E-4566-43F4-D1FF-5AB00612B28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97323" y="402755"/>
            <a:ext cx="2147400" cy="1243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422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0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rc.edu/guidelines-materials/bls-algorithm-video/" TargetMode="External"/><Relationship Id="rId2" Type="http://schemas.openxmlformats.org/officeDocument/2006/relationships/image" Target="../media/image19.sv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erc.edu/guidelines-materials/pbls-algorithm-video/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sv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sv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sv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svg"/><Relationship Id="rId5" Type="http://schemas.openxmlformats.org/officeDocument/2006/relationships/image" Target="../media/image24.svg"/><Relationship Id="rId4" Type="http://schemas.openxmlformats.org/officeDocument/2006/relationships/image" Target="../media/image23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9.sv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sv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svg"/><Relationship Id="rId4" Type="http://schemas.openxmlformats.org/officeDocument/2006/relationships/image" Target="../media/image34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22.sv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svg"/><Relationship Id="rId4" Type="http://schemas.openxmlformats.org/officeDocument/2006/relationships/image" Target="../media/image37.sv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sv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2.svg"/><Relationship Id="rId4" Type="http://schemas.openxmlformats.org/officeDocument/2006/relationships/image" Target="../media/image41.sv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sv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hyperlink" Target="https://raisingchildren.net.au/newborns/safety/burns-scalds-fire/burns-scalds-first-aid-pictures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wQLUKb1XJp4?feature=oembed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sv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AFB828-22CE-84AE-1FF4-EDC0D22EF08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sl-SI" noProof="0" dirty="0"/>
              <a:t>Prva pomoč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246C1507-397F-315E-D4FB-121758FBFE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l-SI" noProof="0" dirty="0"/>
              <a:t>Tečaj Mladinec I</a:t>
            </a:r>
          </a:p>
        </p:txBody>
      </p:sp>
    </p:spTree>
    <p:extLst>
      <p:ext uri="{BB962C8B-B14F-4D97-AF65-F5344CB8AC3E}">
        <p14:creationId xmlns:p14="http://schemas.microsoft.com/office/powerpoint/2010/main" val="7633375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0ABA977-75AB-2BEA-EB9F-91CA58ACC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noProof="0" dirty="0"/>
              <a:t>Osnovni algoritem za oživljanje</a:t>
            </a:r>
          </a:p>
        </p:txBody>
      </p:sp>
      <p:pic>
        <p:nvPicPr>
          <p:cNvPr id="13" name="Označba mesta vsebine 12">
            <a:extLst>
              <a:ext uri="{FF2B5EF4-FFF2-40B4-BE49-F238E27FC236}">
                <a16:creationId xmlns:a16="http://schemas.microsoft.com/office/drawing/2014/main" id="{7D9F856E-E271-14FF-18A7-12D26909B6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t="11675"/>
          <a:stretch>
            <a:fillRect/>
          </a:stretch>
        </p:blipFill>
        <p:spPr>
          <a:xfrm>
            <a:off x="2197282" y="1690688"/>
            <a:ext cx="7504984" cy="5070085"/>
          </a:xfrm>
          <a:prstGeom prst="rect">
            <a:avLst/>
          </a:prstGeom>
        </p:spPr>
      </p:pic>
      <p:sp>
        <p:nvSpPr>
          <p:cNvPr id="14" name="Pravokotnik 13">
            <a:hlinkClick r:id="rId3"/>
            <a:extLst>
              <a:ext uri="{FF2B5EF4-FFF2-40B4-BE49-F238E27FC236}">
                <a16:creationId xmlns:a16="http://schemas.microsoft.com/office/drawing/2014/main" id="{88E6353C-61FE-83A4-F460-A092C37AB844}"/>
              </a:ext>
            </a:extLst>
          </p:cNvPr>
          <p:cNvSpPr/>
          <p:nvPr/>
        </p:nvSpPr>
        <p:spPr>
          <a:xfrm>
            <a:off x="6768059" y="5673777"/>
            <a:ext cx="861934" cy="8769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noProof="0" dirty="0"/>
          </a:p>
        </p:txBody>
      </p:sp>
      <p:sp>
        <p:nvSpPr>
          <p:cNvPr id="15" name="Pravokotnik 14">
            <a:hlinkClick r:id="rId4"/>
            <a:extLst>
              <a:ext uri="{FF2B5EF4-FFF2-40B4-BE49-F238E27FC236}">
                <a16:creationId xmlns:a16="http://schemas.microsoft.com/office/drawing/2014/main" id="{82A9C989-71F2-3E05-A5E9-76D1124F51B2}"/>
              </a:ext>
            </a:extLst>
          </p:cNvPr>
          <p:cNvSpPr/>
          <p:nvPr/>
        </p:nvSpPr>
        <p:spPr>
          <a:xfrm>
            <a:off x="8321652" y="5673777"/>
            <a:ext cx="861934" cy="8769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20825327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>
            <a:extLst>
              <a:ext uri="{FF2B5EF4-FFF2-40B4-BE49-F238E27FC236}">
                <a16:creationId xmlns:a16="http://schemas.microsoft.com/office/drawing/2014/main" id="{49C93CE6-5535-3A89-8214-01700548B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noProof="0" dirty="0"/>
              <a:t>Medicinska nujna stanja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39AC500E-8249-19F3-C5CB-0118685642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l-SI" noProof="0" dirty="0"/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14184810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1FAAC38-1362-87C8-035F-577735D1E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noProof="0" dirty="0"/>
              <a:t>Nudenje prve pomoči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71AE0D55-5C1F-244D-84DB-7D33883FCD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491579" cy="4351338"/>
          </a:xfrm>
        </p:spPr>
        <p:txBody>
          <a:bodyPr>
            <a:normAutofit/>
          </a:bodyPr>
          <a:lstStyle/>
          <a:p>
            <a:r>
              <a:rPr lang="sl-SI" sz="2400" noProof="0" dirty="0"/>
              <a:t>Najprej se prepričaj, če je oseba še v nevarnosti in če lahko varno pristopiš</a:t>
            </a:r>
          </a:p>
          <a:p>
            <a:r>
              <a:rPr lang="sl-SI" sz="2400" noProof="0" dirty="0"/>
              <a:t>Nato preveri odzivnost. Če se oseba ne odziva, preveri, če prihaja do krvavitev, ki lahko ogrožajo življenje. Zaustavi krvavitev.</a:t>
            </a:r>
          </a:p>
          <a:p>
            <a:r>
              <a:rPr lang="sl-SI" sz="2400" noProof="0" dirty="0"/>
              <a:t>Osebo, ki ne kaže znakov poškodb in diha normalno, namesti v stabilni bočni položaj</a:t>
            </a:r>
          </a:p>
          <a:p>
            <a:r>
              <a:rPr lang="sl-SI" sz="2400" noProof="0" dirty="0"/>
              <a:t>Vsakič je priporočljivo opraviti pregled ABCDE</a:t>
            </a:r>
          </a:p>
        </p:txBody>
      </p:sp>
      <p:sp>
        <p:nvSpPr>
          <p:cNvPr id="5" name="PoljeZBesedilom 4">
            <a:extLst>
              <a:ext uri="{FF2B5EF4-FFF2-40B4-BE49-F238E27FC236}">
                <a16:creationId xmlns:a16="http://schemas.microsoft.com/office/drawing/2014/main" id="{59E12A69-2E11-E31E-AF00-B8B001C9A6D6}"/>
              </a:ext>
            </a:extLst>
          </p:cNvPr>
          <p:cNvSpPr txBox="1"/>
          <p:nvPr/>
        </p:nvSpPr>
        <p:spPr>
          <a:xfrm>
            <a:off x="7590408" y="1935331"/>
            <a:ext cx="2814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b="1" noProof="0" dirty="0" err="1">
                <a:solidFill>
                  <a:srgbClr val="B74826"/>
                </a:solidFill>
              </a:rPr>
              <a:t>Airway</a:t>
            </a:r>
            <a:endParaRPr lang="sl-SI" sz="2800" b="1" noProof="0" dirty="0">
              <a:solidFill>
                <a:srgbClr val="B74826"/>
              </a:solidFill>
            </a:endParaRPr>
          </a:p>
        </p:txBody>
      </p:sp>
      <p:sp>
        <p:nvSpPr>
          <p:cNvPr id="6" name="PoljeZBesedilom 5">
            <a:extLst>
              <a:ext uri="{FF2B5EF4-FFF2-40B4-BE49-F238E27FC236}">
                <a16:creationId xmlns:a16="http://schemas.microsoft.com/office/drawing/2014/main" id="{1A9E0F87-327E-F225-92BD-50DFD0150CAE}"/>
              </a:ext>
            </a:extLst>
          </p:cNvPr>
          <p:cNvSpPr txBox="1"/>
          <p:nvPr/>
        </p:nvSpPr>
        <p:spPr>
          <a:xfrm>
            <a:off x="7590408" y="2926842"/>
            <a:ext cx="2814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b="1" noProof="0" dirty="0" err="1">
                <a:solidFill>
                  <a:srgbClr val="B74826"/>
                </a:solidFill>
              </a:rPr>
              <a:t>Breathing</a:t>
            </a:r>
            <a:endParaRPr lang="sl-SI" sz="2800" b="1" noProof="0" dirty="0">
              <a:solidFill>
                <a:srgbClr val="B74826"/>
              </a:solidFill>
            </a:endParaRPr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id="{D81FCDD1-BA58-7A8C-B5B0-EBB71DC2FCD2}"/>
              </a:ext>
            </a:extLst>
          </p:cNvPr>
          <p:cNvSpPr txBox="1"/>
          <p:nvPr/>
        </p:nvSpPr>
        <p:spPr>
          <a:xfrm>
            <a:off x="7590408" y="3924992"/>
            <a:ext cx="2814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b="1" noProof="0" dirty="0" err="1">
                <a:solidFill>
                  <a:srgbClr val="B74826"/>
                </a:solidFill>
              </a:rPr>
              <a:t>Circulation</a:t>
            </a:r>
            <a:endParaRPr lang="sl-SI" sz="2800" b="1" noProof="0" dirty="0">
              <a:solidFill>
                <a:srgbClr val="B74826"/>
              </a:solidFill>
            </a:endParaRPr>
          </a:p>
        </p:txBody>
      </p:sp>
      <p:sp>
        <p:nvSpPr>
          <p:cNvPr id="8" name="PoljeZBesedilom 7">
            <a:extLst>
              <a:ext uri="{FF2B5EF4-FFF2-40B4-BE49-F238E27FC236}">
                <a16:creationId xmlns:a16="http://schemas.microsoft.com/office/drawing/2014/main" id="{8CC1279A-15DF-6410-D928-F50ECEA1BC40}"/>
              </a:ext>
            </a:extLst>
          </p:cNvPr>
          <p:cNvSpPr txBox="1"/>
          <p:nvPr/>
        </p:nvSpPr>
        <p:spPr>
          <a:xfrm>
            <a:off x="7590408" y="4923142"/>
            <a:ext cx="2814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b="1" noProof="0" dirty="0" err="1">
                <a:solidFill>
                  <a:srgbClr val="B74826"/>
                </a:solidFill>
              </a:rPr>
              <a:t>Disability</a:t>
            </a:r>
            <a:r>
              <a:rPr lang="sl-SI" sz="2800" b="1" noProof="0" dirty="0">
                <a:solidFill>
                  <a:srgbClr val="B74826"/>
                </a:solidFill>
              </a:rPr>
              <a:t> </a:t>
            </a:r>
            <a:r>
              <a:rPr lang="sl-SI" sz="2800" b="1" i="1" noProof="0" dirty="0"/>
              <a:t>-</a:t>
            </a:r>
            <a:r>
              <a:rPr lang="sl-SI" sz="2800" b="1" noProof="0" dirty="0"/>
              <a:t> </a:t>
            </a:r>
          </a:p>
        </p:txBody>
      </p:sp>
      <p:sp>
        <p:nvSpPr>
          <p:cNvPr id="9" name="PoljeZBesedilom 8">
            <a:extLst>
              <a:ext uri="{FF2B5EF4-FFF2-40B4-BE49-F238E27FC236}">
                <a16:creationId xmlns:a16="http://schemas.microsoft.com/office/drawing/2014/main" id="{EEB13372-1DB0-5F3B-ECCF-995540172E3B}"/>
              </a:ext>
            </a:extLst>
          </p:cNvPr>
          <p:cNvSpPr txBox="1"/>
          <p:nvPr/>
        </p:nvSpPr>
        <p:spPr>
          <a:xfrm>
            <a:off x="7590408" y="5915353"/>
            <a:ext cx="2814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b="1" noProof="0" dirty="0" err="1">
                <a:solidFill>
                  <a:srgbClr val="B74826"/>
                </a:solidFill>
              </a:rPr>
              <a:t>Exposure</a:t>
            </a:r>
            <a:endParaRPr lang="sl-SI" sz="2800" b="1" noProof="0" dirty="0">
              <a:solidFill>
                <a:srgbClr val="B74826"/>
              </a:solidFill>
            </a:endParaRPr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01B9BCF9-9574-0266-A53C-B779A3AEC7C5}"/>
              </a:ext>
            </a:extLst>
          </p:cNvPr>
          <p:cNvSpPr txBox="1"/>
          <p:nvPr/>
        </p:nvSpPr>
        <p:spPr>
          <a:xfrm>
            <a:off x="6658097" y="1601279"/>
            <a:ext cx="1395721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6600" b="1" noProof="0" dirty="0">
                <a:solidFill>
                  <a:schemeClr val="accent1">
                    <a:alpha val="40000"/>
                  </a:schemeClr>
                </a:solidFill>
                <a:latin typeface="+mj-lt"/>
              </a:rPr>
              <a:t>A</a:t>
            </a:r>
          </a:p>
          <a:p>
            <a:r>
              <a:rPr lang="sl-SI" sz="6600" b="1" noProof="0" dirty="0">
                <a:solidFill>
                  <a:schemeClr val="accent1">
                    <a:alpha val="40000"/>
                  </a:schemeClr>
                </a:solidFill>
                <a:latin typeface="+mj-lt"/>
              </a:rPr>
              <a:t>B</a:t>
            </a:r>
          </a:p>
          <a:p>
            <a:r>
              <a:rPr lang="sl-SI" sz="6600" b="1" noProof="0" dirty="0">
                <a:solidFill>
                  <a:schemeClr val="accent1">
                    <a:alpha val="40000"/>
                  </a:schemeClr>
                </a:solidFill>
                <a:latin typeface="+mj-lt"/>
              </a:rPr>
              <a:t>C</a:t>
            </a:r>
          </a:p>
          <a:p>
            <a:r>
              <a:rPr lang="sl-SI" sz="6600" b="1" noProof="0" dirty="0">
                <a:solidFill>
                  <a:schemeClr val="accent1">
                    <a:alpha val="40000"/>
                  </a:schemeClr>
                </a:solidFill>
                <a:latin typeface="+mj-lt"/>
              </a:rPr>
              <a:t>D</a:t>
            </a:r>
          </a:p>
          <a:p>
            <a:r>
              <a:rPr lang="sl-SI" sz="6600" b="1" noProof="0" dirty="0">
                <a:solidFill>
                  <a:schemeClr val="accent1">
                    <a:alpha val="40000"/>
                  </a:schemeClr>
                </a:solidFill>
                <a:latin typeface="+mj-lt"/>
              </a:rPr>
              <a:t>E</a:t>
            </a:r>
          </a:p>
        </p:txBody>
      </p:sp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ACC33586-FD24-0FA8-C69C-D7F00F2201C8}"/>
              </a:ext>
            </a:extLst>
          </p:cNvPr>
          <p:cNvSpPr txBox="1"/>
          <p:nvPr/>
        </p:nvSpPr>
        <p:spPr>
          <a:xfrm>
            <a:off x="8851036" y="1960347"/>
            <a:ext cx="2814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b="1" i="1" noProof="0" dirty="0"/>
              <a:t>- Dihalna pot</a:t>
            </a:r>
          </a:p>
        </p:txBody>
      </p:sp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A25AC64C-F698-6F6C-E5DB-8B58D9DE22A8}"/>
              </a:ext>
            </a:extLst>
          </p:cNvPr>
          <p:cNvSpPr txBox="1"/>
          <p:nvPr/>
        </p:nvSpPr>
        <p:spPr>
          <a:xfrm>
            <a:off x="9365425" y="2926842"/>
            <a:ext cx="2814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b="1" i="1" noProof="0" dirty="0"/>
              <a:t>- Dihanje</a:t>
            </a:r>
          </a:p>
        </p:txBody>
      </p:sp>
      <p:sp>
        <p:nvSpPr>
          <p:cNvPr id="12" name="PoljeZBesedilom 11">
            <a:extLst>
              <a:ext uri="{FF2B5EF4-FFF2-40B4-BE49-F238E27FC236}">
                <a16:creationId xmlns:a16="http://schemas.microsoft.com/office/drawing/2014/main" id="{5612BAC4-C2DD-60A7-EBC2-5FCB79059833}"/>
              </a:ext>
            </a:extLst>
          </p:cNvPr>
          <p:cNvSpPr txBox="1"/>
          <p:nvPr/>
        </p:nvSpPr>
        <p:spPr>
          <a:xfrm>
            <a:off x="9599875" y="3947665"/>
            <a:ext cx="2814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b="1" i="1" noProof="0" dirty="0"/>
              <a:t>- Cirkulacija</a:t>
            </a:r>
          </a:p>
        </p:txBody>
      </p:sp>
      <p:sp>
        <p:nvSpPr>
          <p:cNvPr id="13" name="PoljeZBesedilom 12">
            <a:extLst>
              <a:ext uri="{FF2B5EF4-FFF2-40B4-BE49-F238E27FC236}">
                <a16:creationId xmlns:a16="http://schemas.microsoft.com/office/drawing/2014/main" id="{6C301691-458E-2BFC-6178-46AE503482F3}"/>
              </a:ext>
            </a:extLst>
          </p:cNvPr>
          <p:cNvSpPr txBox="1"/>
          <p:nvPr/>
        </p:nvSpPr>
        <p:spPr>
          <a:xfrm>
            <a:off x="9599875" y="4726750"/>
            <a:ext cx="28142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b="1" i="1" noProof="0" dirty="0"/>
              <a:t>Nevrološko stanje</a:t>
            </a:r>
          </a:p>
        </p:txBody>
      </p:sp>
      <p:sp>
        <p:nvSpPr>
          <p:cNvPr id="14" name="PoljeZBesedilom 13">
            <a:extLst>
              <a:ext uri="{FF2B5EF4-FFF2-40B4-BE49-F238E27FC236}">
                <a16:creationId xmlns:a16="http://schemas.microsoft.com/office/drawing/2014/main" id="{8D5B5C43-9F9B-1BBA-92E4-EBB17D3148E4}"/>
              </a:ext>
            </a:extLst>
          </p:cNvPr>
          <p:cNvSpPr txBox="1"/>
          <p:nvPr/>
        </p:nvSpPr>
        <p:spPr>
          <a:xfrm>
            <a:off x="9365425" y="5915353"/>
            <a:ext cx="2814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b="1" i="1" noProof="0" dirty="0"/>
              <a:t>- Zunanjost</a:t>
            </a:r>
          </a:p>
        </p:txBody>
      </p:sp>
    </p:spTree>
    <p:extLst>
      <p:ext uri="{BB962C8B-B14F-4D97-AF65-F5344CB8AC3E}">
        <p14:creationId xmlns:p14="http://schemas.microsoft.com/office/powerpoint/2010/main" val="13149758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53B2578-CEF0-6A67-DF59-64A44316E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noProof="0" dirty="0"/>
              <a:t>Pristop ABCDE</a:t>
            </a:r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837C4FB1-26AD-44A5-94C3-73D03E0ECA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t="16030"/>
          <a:stretch>
            <a:fillRect/>
          </a:stretch>
        </p:blipFill>
        <p:spPr>
          <a:xfrm>
            <a:off x="0" y="2101233"/>
            <a:ext cx="12192000" cy="4391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7084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jeZBesedilom 8">
            <a:extLst>
              <a:ext uri="{FF2B5EF4-FFF2-40B4-BE49-F238E27FC236}">
                <a16:creationId xmlns:a16="http://schemas.microsoft.com/office/drawing/2014/main" id="{795D9368-F2D8-A07B-9E9A-3BD2F0F48F4D}"/>
              </a:ext>
            </a:extLst>
          </p:cNvPr>
          <p:cNvSpPr txBox="1"/>
          <p:nvPr/>
        </p:nvSpPr>
        <p:spPr>
          <a:xfrm>
            <a:off x="-507963" y="1027906"/>
            <a:ext cx="1342987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0" b="1" noProof="0" dirty="0">
                <a:solidFill>
                  <a:srgbClr val="B74826">
                    <a:alpha val="20000"/>
                  </a:srgbClr>
                </a:solidFill>
                <a:latin typeface="+mj-lt"/>
              </a:rPr>
              <a:t>A</a:t>
            </a: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5B407631-9D5C-CBF9-CFD9-F69FFCF82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noProof="0" dirty="0"/>
              <a:t>A – </a:t>
            </a:r>
            <a:r>
              <a:rPr lang="sl-SI" noProof="0" dirty="0" err="1"/>
              <a:t>Airway</a:t>
            </a:r>
            <a:r>
              <a:rPr lang="sl-SI" noProof="0" dirty="0"/>
              <a:t> (Dihalna pot)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9E7308B5-6C4F-8986-C4C0-C1523DDE7C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404938"/>
            <a:ext cx="5157787" cy="823912"/>
          </a:xfrm>
        </p:spPr>
        <p:txBody>
          <a:bodyPr/>
          <a:lstStyle/>
          <a:p>
            <a:r>
              <a:rPr lang="sl-SI" noProof="0" dirty="0"/>
              <a:t>Je dihalna pot sproščena?</a:t>
            </a:r>
          </a:p>
        </p:txBody>
      </p:sp>
      <p:sp>
        <p:nvSpPr>
          <p:cNvPr id="5" name="Označba mesta vsebine 4">
            <a:extLst>
              <a:ext uri="{FF2B5EF4-FFF2-40B4-BE49-F238E27FC236}">
                <a16:creationId xmlns:a16="http://schemas.microsoft.com/office/drawing/2014/main" id="{E0371959-55FA-DB0D-0421-C4D838351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228850"/>
            <a:ext cx="5157787" cy="36845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2400" noProof="0" dirty="0"/>
              <a:t>Je oseba padla z višine ali utrpela hujše poškodbe (Premisli o možnosti poškodbe hrbtenice)</a:t>
            </a:r>
          </a:p>
        </p:txBody>
      </p:sp>
      <p:sp>
        <p:nvSpPr>
          <p:cNvPr id="6" name="Označba mesta besedila 5">
            <a:extLst>
              <a:ext uri="{FF2B5EF4-FFF2-40B4-BE49-F238E27FC236}">
                <a16:creationId xmlns:a16="http://schemas.microsoft.com/office/drawing/2014/main" id="{34D6DFAE-2084-BDBA-E32E-2B9096AADF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404938"/>
            <a:ext cx="5183188" cy="823912"/>
          </a:xfrm>
        </p:spPr>
        <p:txBody>
          <a:bodyPr/>
          <a:lstStyle/>
          <a:p>
            <a:endParaRPr lang="sl-SI" noProof="0" dirty="0"/>
          </a:p>
        </p:txBody>
      </p:sp>
      <p:sp>
        <p:nvSpPr>
          <p:cNvPr id="7" name="Označba mesta vsebine 6">
            <a:extLst>
              <a:ext uri="{FF2B5EF4-FFF2-40B4-BE49-F238E27FC236}">
                <a16:creationId xmlns:a16="http://schemas.microsoft.com/office/drawing/2014/main" id="{4356ABD6-D9DC-3287-B3D1-157165AAB9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228850"/>
            <a:ext cx="5183188" cy="3684588"/>
          </a:xfrm>
        </p:spPr>
        <p:txBody>
          <a:bodyPr>
            <a:normAutofit/>
          </a:bodyPr>
          <a:lstStyle/>
          <a:p>
            <a:r>
              <a:rPr lang="sl-SI" sz="2400" noProof="0" dirty="0"/>
              <a:t>Položi eno roko na čelo in prste druge roke na brado, nežno nagni glavo nazaj, dvigni brado in sprosti dihalno pot</a:t>
            </a:r>
          </a:p>
          <a:p>
            <a:r>
              <a:rPr lang="sl-SI" sz="2400" noProof="0" dirty="0"/>
              <a:t>Ne premikaj osebe, razen če je v nevarni situaciji</a:t>
            </a:r>
          </a:p>
        </p:txBody>
      </p:sp>
      <p:pic>
        <p:nvPicPr>
          <p:cNvPr id="8" name="Grafika 7">
            <a:extLst>
              <a:ext uri="{FF2B5EF4-FFF2-40B4-BE49-F238E27FC236}">
                <a16:creationId xmlns:a16="http://schemas.microsoft.com/office/drawing/2014/main" id="{351820FA-1743-CDF6-E50B-BA608175BDB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36612" y="3543300"/>
            <a:ext cx="4700263" cy="306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7409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E17CA4-1360-05BC-198F-C327291227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12351B3-513A-E1A4-526A-FF776EA69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noProof="0" dirty="0"/>
              <a:t>B – </a:t>
            </a:r>
            <a:r>
              <a:rPr lang="sl-SI" noProof="0" dirty="0" err="1"/>
              <a:t>Breathing</a:t>
            </a:r>
            <a:r>
              <a:rPr lang="sl-SI" noProof="0" dirty="0"/>
              <a:t> (Dihanje)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B6F77352-1C7D-B22C-BA2A-BEE984D6C9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278732"/>
            <a:ext cx="5157787" cy="823912"/>
          </a:xfrm>
        </p:spPr>
        <p:txBody>
          <a:bodyPr/>
          <a:lstStyle/>
          <a:p>
            <a:r>
              <a:rPr lang="sl-SI" noProof="0" dirty="0"/>
              <a:t>Ali oseba diha normalno?</a:t>
            </a:r>
          </a:p>
        </p:txBody>
      </p:sp>
      <p:sp>
        <p:nvSpPr>
          <p:cNvPr id="5" name="Označba mesta vsebine 4">
            <a:extLst>
              <a:ext uri="{FF2B5EF4-FFF2-40B4-BE49-F238E27FC236}">
                <a16:creationId xmlns:a16="http://schemas.microsoft.com/office/drawing/2014/main" id="{D86644FA-5E7B-8F11-B67B-EC9AA16007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102644"/>
            <a:ext cx="4522787" cy="3684588"/>
          </a:xfrm>
        </p:spPr>
        <p:txBody>
          <a:bodyPr>
            <a:normAutofit/>
          </a:bodyPr>
          <a:lstStyle/>
          <a:p>
            <a:r>
              <a:rPr lang="sl-SI" sz="2000" noProof="0" dirty="0"/>
              <a:t>„Glej, poslušaj, čuti“ če oseba diha normalno, največ 10 sekund</a:t>
            </a:r>
          </a:p>
          <a:p>
            <a:r>
              <a:rPr lang="sl-SI" sz="2000" noProof="0" dirty="0"/>
              <a:t>Če se oseba duši ali kašlja, jo vprašaj „Se dušite?“</a:t>
            </a:r>
          </a:p>
          <a:p>
            <a:r>
              <a:rPr lang="sl-SI" sz="2000" noProof="0" dirty="0"/>
              <a:t>Ima oseba modrikaste </a:t>
            </a:r>
            <a:br>
              <a:rPr lang="sl-SI" sz="2000" noProof="0" dirty="0"/>
            </a:br>
            <a:r>
              <a:rPr lang="sl-SI" sz="2000" noProof="0" dirty="0"/>
              <a:t>ustnice, nohte ali kožo?</a:t>
            </a:r>
          </a:p>
          <a:p>
            <a:r>
              <a:rPr lang="sl-SI" sz="2000" noProof="0" dirty="0"/>
              <a:t>Se kažejo znaki </a:t>
            </a:r>
            <a:br>
              <a:rPr lang="sl-SI" sz="2000" noProof="0" dirty="0"/>
            </a:br>
            <a:r>
              <a:rPr lang="sl-SI" sz="2000" noProof="0" dirty="0"/>
              <a:t>otekanja ustnic, </a:t>
            </a:r>
            <a:br>
              <a:rPr lang="sl-SI" sz="2000" noProof="0" dirty="0"/>
            </a:br>
            <a:r>
              <a:rPr lang="sl-SI" sz="2000" noProof="0" dirty="0"/>
              <a:t>jezika ali vratu?</a:t>
            </a:r>
          </a:p>
        </p:txBody>
      </p:sp>
      <p:sp>
        <p:nvSpPr>
          <p:cNvPr id="6" name="Označba mesta besedila 5">
            <a:extLst>
              <a:ext uri="{FF2B5EF4-FFF2-40B4-BE49-F238E27FC236}">
                <a16:creationId xmlns:a16="http://schemas.microsoft.com/office/drawing/2014/main" id="{0362990A-0405-3518-EE92-F31F5A311C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278732"/>
            <a:ext cx="5183188" cy="823912"/>
          </a:xfrm>
        </p:spPr>
        <p:txBody>
          <a:bodyPr/>
          <a:lstStyle/>
          <a:p>
            <a:endParaRPr lang="sl-SI" noProof="0" dirty="0"/>
          </a:p>
        </p:txBody>
      </p:sp>
      <p:sp>
        <p:nvSpPr>
          <p:cNvPr id="7" name="Označba mesta vsebine 6">
            <a:extLst>
              <a:ext uri="{FF2B5EF4-FFF2-40B4-BE49-F238E27FC236}">
                <a16:creationId xmlns:a16="http://schemas.microsoft.com/office/drawing/2014/main" id="{CEA2BB8E-3C03-9788-E187-24930896C1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102644"/>
            <a:ext cx="5183188" cy="3684588"/>
          </a:xfrm>
        </p:spPr>
        <p:txBody>
          <a:bodyPr>
            <a:normAutofit/>
          </a:bodyPr>
          <a:lstStyle/>
          <a:p>
            <a:r>
              <a:rPr lang="sl-SI" sz="2000" noProof="0" dirty="0"/>
              <a:t>Če je oseba neodzivna, pokliči 112 in sledi navodilom </a:t>
            </a:r>
            <a:r>
              <a:rPr lang="sl-SI" sz="2000" noProof="0" dirty="0" err="1"/>
              <a:t>zdr</a:t>
            </a:r>
            <a:r>
              <a:rPr lang="sl-SI" sz="2000" noProof="0" dirty="0"/>
              <a:t>. dispečerja</a:t>
            </a:r>
          </a:p>
          <a:p>
            <a:r>
              <a:rPr lang="sl-SI" sz="2000" noProof="0" dirty="0"/>
              <a:t>Če oseba ne diha normalno, začni z oživljanjem</a:t>
            </a:r>
          </a:p>
          <a:p>
            <a:r>
              <a:rPr lang="sl-SI" sz="2000" noProof="0" dirty="0"/>
              <a:t>Če si usposobljen, izvajaj vpihe</a:t>
            </a:r>
          </a:p>
          <a:p>
            <a:r>
              <a:rPr lang="sl-SI" sz="2000" noProof="0" dirty="0"/>
              <a:t>Če obstaja sum na hudo alergijsko reakcijo (anafilaktični šok) vbrizgaj adrenalin, če si za to usposobljen</a:t>
            </a:r>
          </a:p>
        </p:txBody>
      </p:sp>
      <p:pic>
        <p:nvPicPr>
          <p:cNvPr id="3" name="Označba mesta vsebine 11">
            <a:extLst>
              <a:ext uri="{FF2B5EF4-FFF2-40B4-BE49-F238E27FC236}">
                <a16:creationId xmlns:a16="http://schemas.microsoft.com/office/drawing/2014/main" id="{1342014C-FF82-2F00-833A-7C7A6BCC6B1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527443" y="3734615"/>
            <a:ext cx="3129399" cy="4105234"/>
          </a:xfrm>
          <a:prstGeom prst="rect">
            <a:avLst/>
          </a:prstGeom>
        </p:spPr>
      </p:pic>
      <p:sp>
        <p:nvSpPr>
          <p:cNvPr id="9" name="PoljeZBesedilom 8">
            <a:extLst>
              <a:ext uri="{FF2B5EF4-FFF2-40B4-BE49-F238E27FC236}">
                <a16:creationId xmlns:a16="http://schemas.microsoft.com/office/drawing/2014/main" id="{FFED70C4-114A-F859-78EA-945C07BA22C0}"/>
              </a:ext>
            </a:extLst>
          </p:cNvPr>
          <p:cNvSpPr txBox="1"/>
          <p:nvPr/>
        </p:nvSpPr>
        <p:spPr>
          <a:xfrm>
            <a:off x="-507963" y="1027906"/>
            <a:ext cx="1342987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0" b="1" noProof="0" dirty="0">
                <a:solidFill>
                  <a:srgbClr val="B74826">
                    <a:alpha val="20000"/>
                  </a:srgbClr>
                </a:solidFill>
                <a:latin typeface="+mj-lt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5745091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D02E6F7-B0F9-770F-B56A-4099E16B1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noProof="0" dirty="0"/>
              <a:t>C – </a:t>
            </a:r>
            <a:r>
              <a:rPr lang="sl-SI" noProof="0" dirty="0" err="1"/>
              <a:t>Circulation</a:t>
            </a:r>
            <a:r>
              <a:rPr lang="sl-SI" noProof="0" dirty="0"/>
              <a:t> (Cirkulacija)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1372BC2B-B133-668F-C066-3808CE951B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noProof="0" dirty="0"/>
              <a:t>Ali oseba čuti bolečino v prsih?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6D337FE1-C2FC-7E89-0046-576A467A69E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sl-SI" sz="2000" noProof="0" dirty="0"/>
              <a:t>Ali oseba čuti bolečino v prsih, vratu, roki ali „ močan pritisk v prsih“?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sl-SI" sz="2000" noProof="0" dirty="0"/>
              <a:t>Ali opaziš znake nizkega krvnega tlaka ali šoka kot so:</a:t>
            </a:r>
          </a:p>
          <a:p>
            <a:pPr>
              <a:lnSpc>
                <a:spcPct val="100000"/>
              </a:lnSpc>
            </a:pPr>
            <a:r>
              <a:rPr lang="sl-SI" sz="2000" noProof="0" dirty="0"/>
              <a:t>Zelo hiter ali počasen srčni utrip</a:t>
            </a:r>
          </a:p>
          <a:p>
            <a:pPr>
              <a:lnSpc>
                <a:spcPct val="100000"/>
              </a:lnSpc>
            </a:pPr>
            <a:r>
              <a:rPr lang="sl-SI" sz="2000" noProof="0" dirty="0"/>
              <a:t>Bleda, hladna ali potna koža</a:t>
            </a:r>
          </a:p>
          <a:p>
            <a:pPr>
              <a:lnSpc>
                <a:spcPct val="100000"/>
              </a:lnSpc>
            </a:pPr>
            <a:r>
              <a:rPr lang="sl-SI" sz="2000" noProof="0" dirty="0"/>
              <a:t>Vznemirjenost ali zmedenost?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33AF6BD1-D331-BA8D-A03E-12AD1C12D5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sl-SI" noProof="0" dirty="0"/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2F2C7320-1F0C-8A7E-A8A8-43011579A8CA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sl-SI" sz="2000" noProof="0" dirty="0"/>
              <a:t>Človeka pomiri in ga posedi ali poleži v udoben položaj</a:t>
            </a:r>
          </a:p>
          <a:p>
            <a:pPr>
              <a:lnSpc>
                <a:spcPct val="100000"/>
              </a:lnSpc>
            </a:pPr>
            <a:r>
              <a:rPr lang="sl-SI" sz="2000" noProof="0" dirty="0"/>
              <a:t>Osebi z bolečinami v prsih, ki se zdijo kot srčne, pomagaj, da čim prej sama vzame </a:t>
            </a:r>
            <a:r>
              <a:rPr lang="sl-SI" sz="2000" noProof="0" dirty="0" err="1"/>
              <a:t>žvečljivi</a:t>
            </a:r>
            <a:r>
              <a:rPr lang="sl-SI" sz="2000" noProof="0" dirty="0"/>
              <a:t> aspirin</a:t>
            </a:r>
          </a:p>
          <a:p>
            <a:pPr>
              <a:lnSpc>
                <a:spcPct val="100000"/>
              </a:lnSpc>
            </a:pPr>
            <a:r>
              <a:rPr lang="sl-SI" sz="2000" noProof="0" dirty="0"/>
              <a:t>Spremljaj poslabšanje ali izgubo odzivnosti (možnost srčnega zastoja)</a:t>
            </a:r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id="{C3199BC1-ACB5-7A23-A45C-14BCE8F56BA3}"/>
              </a:ext>
            </a:extLst>
          </p:cNvPr>
          <p:cNvSpPr txBox="1"/>
          <p:nvPr/>
        </p:nvSpPr>
        <p:spPr>
          <a:xfrm>
            <a:off x="-507963" y="1027906"/>
            <a:ext cx="1342987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0" b="1" noProof="0" dirty="0">
                <a:solidFill>
                  <a:srgbClr val="B74826">
                    <a:alpha val="20000"/>
                  </a:srgbClr>
                </a:solidFill>
                <a:latin typeface="+mj-lt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8406785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CA07F8C-D657-6DD6-3840-D42C64619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noProof="0" dirty="0"/>
              <a:t>D – </a:t>
            </a:r>
            <a:r>
              <a:rPr lang="sl-SI" noProof="0" dirty="0" err="1"/>
              <a:t>Disability</a:t>
            </a:r>
            <a:r>
              <a:rPr lang="sl-SI" noProof="0" dirty="0"/>
              <a:t> </a:t>
            </a:r>
            <a:br>
              <a:rPr lang="sl-SI" noProof="0" dirty="0"/>
            </a:br>
            <a:r>
              <a:rPr lang="sl-SI" noProof="0" dirty="0"/>
              <a:t>(Nevrološko stanje)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BE9D693F-DC7B-6E6C-E0F2-0236BE8180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noProof="0" dirty="0"/>
              <a:t>Oceni stanje odzivnosti po</a:t>
            </a:r>
            <a:br>
              <a:rPr lang="sl-SI" noProof="0" dirty="0"/>
            </a:br>
            <a:r>
              <a:rPr lang="sl-SI" noProof="0" dirty="0"/>
              <a:t>lestvici AVPU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58A5455E-7269-2806-C690-5DBF23A50A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43199"/>
            <a:ext cx="5157787" cy="344646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sl-SI" sz="2000" b="1" noProof="0" dirty="0"/>
              <a:t>A</a:t>
            </a:r>
            <a:r>
              <a:rPr lang="sl-SI" sz="2000" noProof="0" dirty="0"/>
              <a:t> (</a:t>
            </a:r>
            <a:r>
              <a:rPr lang="sl-SI" sz="2000" noProof="0" dirty="0" err="1"/>
              <a:t>Alert</a:t>
            </a:r>
            <a:r>
              <a:rPr lang="sl-SI" sz="2000" noProof="0" dirty="0"/>
              <a:t>): buden</a:t>
            </a:r>
          </a:p>
          <a:p>
            <a:pPr>
              <a:lnSpc>
                <a:spcPct val="120000"/>
              </a:lnSpc>
            </a:pPr>
            <a:r>
              <a:rPr lang="sl-SI" sz="2000" b="1" noProof="0" dirty="0"/>
              <a:t>V</a:t>
            </a:r>
            <a:r>
              <a:rPr lang="sl-SI" sz="2000" noProof="0" dirty="0"/>
              <a:t> (</a:t>
            </a:r>
            <a:r>
              <a:rPr lang="sl-SI" sz="2000" noProof="0" dirty="0" err="1"/>
              <a:t>Verbal</a:t>
            </a:r>
            <a:r>
              <a:rPr lang="sl-SI" sz="2000" noProof="0" dirty="0"/>
              <a:t>): odziven na klic</a:t>
            </a:r>
          </a:p>
          <a:p>
            <a:pPr>
              <a:lnSpc>
                <a:spcPct val="120000"/>
              </a:lnSpc>
            </a:pPr>
            <a:r>
              <a:rPr lang="sl-SI" sz="2000" b="1" noProof="0" dirty="0"/>
              <a:t>P</a:t>
            </a:r>
            <a:r>
              <a:rPr lang="sl-SI" sz="2000" noProof="0" dirty="0"/>
              <a:t> (</a:t>
            </a:r>
            <a:r>
              <a:rPr lang="sl-SI" sz="2000" noProof="0" dirty="0" err="1"/>
              <a:t>Pain</a:t>
            </a:r>
            <a:r>
              <a:rPr lang="sl-SI" sz="2000" noProof="0" dirty="0"/>
              <a:t>): odziven na bolečino</a:t>
            </a:r>
          </a:p>
          <a:p>
            <a:pPr>
              <a:lnSpc>
                <a:spcPct val="120000"/>
              </a:lnSpc>
            </a:pPr>
            <a:r>
              <a:rPr lang="sl-SI" sz="2000" b="1" noProof="0" dirty="0"/>
              <a:t>U</a:t>
            </a:r>
            <a:r>
              <a:rPr lang="sl-SI" sz="2000" noProof="0" dirty="0"/>
              <a:t> (</a:t>
            </a:r>
            <a:r>
              <a:rPr lang="sl-SI" sz="2000" noProof="0" dirty="0" err="1"/>
              <a:t>Unresponsive</a:t>
            </a:r>
            <a:r>
              <a:rPr lang="sl-SI" sz="2000" noProof="0" dirty="0"/>
              <a:t>): neodziven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42C7392E-C63E-943A-F960-C73178CCEC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sl-SI" noProof="0" dirty="0"/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EC900759-A24A-9E0E-AB91-0C74C0CCB0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90525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sl-SI" sz="2000" noProof="0" dirty="0"/>
              <a:t>Če sumiš na pretres možganov, naj oseba takoj preneha s športno ali fizično aktivnostjo</a:t>
            </a:r>
          </a:p>
          <a:p>
            <a:pPr>
              <a:lnSpc>
                <a:spcPct val="120000"/>
              </a:lnSpc>
            </a:pPr>
            <a:r>
              <a:rPr lang="sl-SI" sz="2000" noProof="0" dirty="0"/>
              <a:t>Če obstaja sum hipoglikemije, osebi postrezi sladkano pijačo, sladke bombone ali tablete dekstroze</a:t>
            </a:r>
          </a:p>
          <a:p>
            <a:pPr>
              <a:lnSpc>
                <a:spcPct val="120000"/>
              </a:lnSpc>
            </a:pPr>
            <a:r>
              <a:rPr lang="sl-SI" sz="2000" noProof="0" dirty="0"/>
              <a:t>Če sumiš na predoziranje z opioidi, poišči komplet za predoziranje in daj osebi </a:t>
            </a:r>
            <a:r>
              <a:rPr lang="sl-SI" sz="2000" noProof="0" dirty="0" err="1"/>
              <a:t>nalokson</a:t>
            </a:r>
            <a:r>
              <a:rPr lang="sl-SI" sz="2000" noProof="0" dirty="0"/>
              <a:t> v nos</a:t>
            </a:r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id="{98F7AA2E-F696-332A-03A8-5F61C9FF3D2A}"/>
              </a:ext>
            </a:extLst>
          </p:cNvPr>
          <p:cNvSpPr txBox="1"/>
          <p:nvPr/>
        </p:nvSpPr>
        <p:spPr>
          <a:xfrm>
            <a:off x="-507963" y="1027906"/>
            <a:ext cx="1342987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0" b="1" noProof="0" dirty="0">
                <a:solidFill>
                  <a:srgbClr val="B74826">
                    <a:alpha val="20000"/>
                  </a:srgbClr>
                </a:solidFill>
                <a:latin typeface="+mj-lt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714376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9EA1BA-18E0-D02E-E962-82F249D0E4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43E36BF-171A-3DD7-2D40-67D8018F6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noProof="0" dirty="0"/>
              <a:t>E – </a:t>
            </a:r>
            <a:r>
              <a:rPr lang="sl-SI" noProof="0" dirty="0" err="1"/>
              <a:t>Exposure</a:t>
            </a:r>
            <a:r>
              <a:rPr lang="sl-SI" noProof="0" dirty="0"/>
              <a:t> (Zunanjost)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6A78B706-4460-79BE-4A73-DF42A55913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noProof="0" dirty="0"/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B745E77E-2E44-7DBE-1626-AF9EBF11DE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43199"/>
            <a:ext cx="5157787" cy="3446463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sl-SI" sz="2000" noProof="0" dirty="0"/>
              <a:t>Po celotnem telesu (glava, vrat, trup, okončine) preveri, če je oseba utrpela poškodbe</a:t>
            </a:r>
          </a:p>
          <a:p>
            <a:pPr>
              <a:lnSpc>
                <a:spcPct val="110000"/>
              </a:lnSpc>
            </a:pPr>
            <a:r>
              <a:rPr lang="sl-SI" sz="2000" noProof="0" dirty="0"/>
              <a:t>Izmeri telesno temperaturo jedra (če je mogoče)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A767D4F4-48AF-6BF9-6BC8-0A70442DF7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sl-SI" noProof="0" dirty="0"/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EE1886DF-9E80-1835-9BFF-E47F96AC58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90525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sl-SI" sz="2000" noProof="0" dirty="0"/>
              <a:t>Zaustavi hude krvavitve</a:t>
            </a:r>
          </a:p>
          <a:p>
            <a:pPr>
              <a:lnSpc>
                <a:spcPct val="110000"/>
              </a:lnSpc>
            </a:pPr>
            <a:r>
              <a:rPr lang="sl-SI" sz="2000" noProof="0" dirty="0"/>
              <a:t>Prepreči podhladitev - odstrani mokra oblačila in osebo zavij v toplo odejo</a:t>
            </a:r>
          </a:p>
          <a:p>
            <a:pPr>
              <a:lnSpc>
                <a:spcPct val="110000"/>
              </a:lnSpc>
            </a:pPr>
            <a:r>
              <a:rPr lang="sl-SI" sz="2000" noProof="0" dirty="0"/>
              <a:t>Pregretje – začni z aktivnim hlajenjem s pomočjo vseh razpoložljivih sredstev, kot npr. s slačenjem, uporabljanjem mokrih krp, ventilatorjev, hladne vode</a:t>
            </a:r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id="{A3B2DFBB-D9E0-4451-A551-5081E10A4E7D}"/>
              </a:ext>
            </a:extLst>
          </p:cNvPr>
          <p:cNvSpPr txBox="1"/>
          <p:nvPr/>
        </p:nvSpPr>
        <p:spPr>
          <a:xfrm>
            <a:off x="-507963" y="1027906"/>
            <a:ext cx="1342987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0" b="1" noProof="0" dirty="0">
                <a:solidFill>
                  <a:srgbClr val="B74826">
                    <a:alpha val="20000"/>
                  </a:srgbClr>
                </a:solidFill>
                <a:latin typeface="+mj-lt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21210451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E2F8B42-CAE8-6C3A-E192-481825852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noProof="0" dirty="0"/>
              <a:t>5 Neposrednih</a:t>
            </a:r>
            <a:br>
              <a:rPr lang="sl-SI" noProof="0" dirty="0"/>
            </a:br>
            <a:r>
              <a:rPr lang="sl-SI" noProof="0" dirty="0"/>
              <a:t>nevarnosti za življenje</a:t>
            </a:r>
          </a:p>
        </p:txBody>
      </p:sp>
      <p:sp>
        <p:nvSpPr>
          <p:cNvPr id="22" name="PoljeZBesedilom 21">
            <a:extLst>
              <a:ext uri="{FF2B5EF4-FFF2-40B4-BE49-F238E27FC236}">
                <a16:creationId xmlns:a16="http://schemas.microsoft.com/office/drawing/2014/main" id="{8189AA0F-B1C4-B2C9-DA7B-5779367CDD78}"/>
              </a:ext>
            </a:extLst>
          </p:cNvPr>
          <p:cNvSpPr txBox="1"/>
          <p:nvPr/>
        </p:nvSpPr>
        <p:spPr>
          <a:xfrm>
            <a:off x="2563720" y="764118"/>
            <a:ext cx="134298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9900" b="1" noProof="0" dirty="0">
                <a:solidFill>
                  <a:srgbClr val="B74826">
                    <a:alpha val="40000"/>
                  </a:srgbClr>
                </a:solidFill>
                <a:latin typeface="+mj-lt"/>
              </a:rPr>
              <a:t>2</a:t>
            </a:r>
          </a:p>
        </p:txBody>
      </p:sp>
      <p:sp>
        <p:nvSpPr>
          <p:cNvPr id="25" name="PoljeZBesedilom 24">
            <a:extLst>
              <a:ext uri="{FF2B5EF4-FFF2-40B4-BE49-F238E27FC236}">
                <a16:creationId xmlns:a16="http://schemas.microsoft.com/office/drawing/2014/main" id="{E2B9C61F-E78B-B956-14EB-C14192EA6D44}"/>
              </a:ext>
            </a:extLst>
          </p:cNvPr>
          <p:cNvSpPr txBox="1"/>
          <p:nvPr/>
        </p:nvSpPr>
        <p:spPr>
          <a:xfrm>
            <a:off x="9821523" y="1027906"/>
            <a:ext cx="134298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9900" b="1" noProof="0" dirty="0">
                <a:solidFill>
                  <a:srgbClr val="B74826">
                    <a:alpha val="40000"/>
                  </a:srgbClr>
                </a:solidFill>
                <a:latin typeface="+mj-lt"/>
              </a:rPr>
              <a:t>5</a:t>
            </a:r>
          </a:p>
        </p:txBody>
      </p:sp>
      <p:sp>
        <p:nvSpPr>
          <p:cNvPr id="23" name="PoljeZBesedilom 22">
            <a:extLst>
              <a:ext uri="{FF2B5EF4-FFF2-40B4-BE49-F238E27FC236}">
                <a16:creationId xmlns:a16="http://schemas.microsoft.com/office/drawing/2014/main" id="{B1B1E9EF-03AD-DB49-B8EB-F513AFED33E0}"/>
              </a:ext>
            </a:extLst>
          </p:cNvPr>
          <p:cNvSpPr txBox="1"/>
          <p:nvPr/>
        </p:nvSpPr>
        <p:spPr>
          <a:xfrm>
            <a:off x="5233069" y="1311303"/>
            <a:ext cx="134298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9900" b="1" noProof="0" dirty="0">
                <a:solidFill>
                  <a:srgbClr val="B74826">
                    <a:alpha val="40000"/>
                  </a:srgbClr>
                </a:solidFill>
                <a:latin typeface="+mj-lt"/>
              </a:rPr>
              <a:t>3</a:t>
            </a:r>
          </a:p>
        </p:txBody>
      </p:sp>
      <p:sp>
        <p:nvSpPr>
          <p:cNvPr id="24" name="PoljeZBesedilom 23">
            <a:extLst>
              <a:ext uri="{FF2B5EF4-FFF2-40B4-BE49-F238E27FC236}">
                <a16:creationId xmlns:a16="http://schemas.microsoft.com/office/drawing/2014/main" id="{E83B0127-232D-5909-DA75-F5C9F172468D}"/>
              </a:ext>
            </a:extLst>
          </p:cNvPr>
          <p:cNvSpPr txBox="1"/>
          <p:nvPr/>
        </p:nvSpPr>
        <p:spPr>
          <a:xfrm>
            <a:off x="7671290" y="504203"/>
            <a:ext cx="134298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9900" b="1" noProof="0" dirty="0">
                <a:solidFill>
                  <a:srgbClr val="B74826">
                    <a:alpha val="40000"/>
                  </a:srgbClr>
                </a:solidFill>
                <a:latin typeface="+mj-lt"/>
              </a:rPr>
              <a:t>4</a:t>
            </a:r>
          </a:p>
        </p:txBody>
      </p:sp>
      <p:sp>
        <p:nvSpPr>
          <p:cNvPr id="21" name="PoljeZBesedilom 20">
            <a:extLst>
              <a:ext uri="{FF2B5EF4-FFF2-40B4-BE49-F238E27FC236}">
                <a16:creationId xmlns:a16="http://schemas.microsoft.com/office/drawing/2014/main" id="{6CD959DF-B373-8F7D-88C0-D0DD0136C996}"/>
              </a:ext>
            </a:extLst>
          </p:cNvPr>
          <p:cNvSpPr txBox="1"/>
          <p:nvPr/>
        </p:nvSpPr>
        <p:spPr>
          <a:xfrm>
            <a:off x="274160" y="1027906"/>
            <a:ext cx="134298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9900" b="1" noProof="0" dirty="0">
                <a:solidFill>
                  <a:srgbClr val="B74826">
                    <a:alpha val="40000"/>
                  </a:srgbClr>
                </a:solidFill>
                <a:latin typeface="+mj-lt"/>
              </a:rPr>
              <a:t>1</a:t>
            </a:r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5B3C3578-BC00-4056-6A87-469337DBE13E}"/>
              </a:ext>
            </a:extLst>
          </p:cNvPr>
          <p:cNvSpPr txBox="1"/>
          <p:nvPr/>
        </p:nvSpPr>
        <p:spPr>
          <a:xfrm>
            <a:off x="539595" y="2498591"/>
            <a:ext cx="198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b="1" noProof="0" dirty="0">
                <a:latin typeface="+mj-lt"/>
              </a:rPr>
              <a:t>ZASTOJ </a:t>
            </a:r>
          </a:p>
          <a:p>
            <a:pPr algn="ctr"/>
            <a:r>
              <a:rPr lang="sl-SI" b="1" noProof="0" dirty="0">
                <a:latin typeface="+mj-lt"/>
              </a:rPr>
              <a:t>DIHANJA</a:t>
            </a:r>
          </a:p>
          <a:p>
            <a:pPr algn="ctr"/>
            <a:r>
              <a:rPr lang="sl-SI" b="1" noProof="0" dirty="0">
                <a:latin typeface="+mj-lt"/>
              </a:rPr>
              <a:t>ALI SRCA</a:t>
            </a:r>
          </a:p>
        </p:txBody>
      </p:sp>
      <p:sp>
        <p:nvSpPr>
          <p:cNvPr id="6" name="PoljeZBesedilom 5">
            <a:extLst>
              <a:ext uri="{FF2B5EF4-FFF2-40B4-BE49-F238E27FC236}">
                <a16:creationId xmlns:a16="http://schemas.microsoft.com/office/drawing/2014/main" id="{930ADD51-0EBD-60EC-F2C1-85B8E3FD1488}"/>
              </a:ext>
            </a:extLst>
          </p:cNvPr>
          <p:cNvSpPr txBox="1"/>
          <p:nvPr/>
        </p:nvSpPr>
        <p:spPr>
          <a:xfrm>
            <a:off x="3009792" y="2502128"/>
            <a:ext cx="198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b="1" noProof="0" dirty="0">
                <a:latin typeface="+mj-lt"/>
              </a:rPr>
              <a:t>HUJŠE</a:t>
            </a:r>
          </a:p>
          <a:p>
            <a:pPr algn="ctr"/>
            <a:r>
              <a:rPr lang="sl-SI" b="1" noProof="0" dirty="0">
                <a:latin typeface="+mj-lt"/>
              </a:rPr>
              <a:t>KRVAVITVE</a:t>
            </a:r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id="{AC49CCBA-0791-2900-2A49-A98A64902B82}"/>
              </a:ext>
            </a:extLst>
          </p:cNvPr>
          <p:cNvSpPr txBox="1"/>
          <p:nvPr/>
        </p:nvSpPr>
        <p:spPr>
          <a:xfrm>
            <a:off x="5167532" y="3479630"/>
            <a:ext cx="198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b="1" noProof="0" dirty="0">
                <a:latin typeface="+mj-lt"/>
              </a:rPr>
              <a:t>NEZAVEST</a:t>
            </a:r>
          </a:p>
        </p:txBody>
      </p:sp>
      <p:sp>
        <p:nvSpPr>
          <p:cNvPr id="8" name="PoljeZBesedilom 7">
            <a:extLst>
              <a:ext uri="{FF2B5EF4-FFF2-40B4-BE49-F238E27FC236}">
                <a16:creationId xmlns:a16="http://schemas.microsoft.com/office/drawing/2014/main" id="{4EC79383-4F13-B94C-7FF2-185006C2F68F}"/>
              </a:ext>
            </a:extLst>
          </p:cNvPr>
          <p:cNvSpPr txBox="1"/>
          <p:nvPr/>
        </p:nvSpPr>
        <p:spPr>
          <a:xfrm>
            <a:off x="7141395" y="2519326"/>
            <a:ext cx="198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b="1" noProof="0" dirty="0">
                <a:latin typeface="+mj-lt"/>
              </a:rPr>
              <a:t>ŠOK</a:t>
            </a:r>
          </a:p>
        </p:txBody>
      </p:sp>
      <p:sp>
        <p:nvSpPr>
          <p:cNvPr id="9" name="PoljeZBesedilom 8">
            <a:extLst>
              <a:ext uri="{FF2B5EF4-FFF2-40B4-BE49-F238E27FC236}">
                <a16:creationId xmlns:a16="http://schemas.microsoft.com/office/drawing/2014/main" id="{3FDCE441-C71D-45A5-37FB-5E78535771DB}"/>
              </a:ext>
            </a:extLst>
          </p:cNvPr>
          <p:cNvSpPr txBox="1"/>
          <p:nvPr/>
        </p:nvSpPr>
        <p:spPr>
          <a:xfrm>
            <a:off x="9821523" y="3002010"/>
            <a:ext cx="1978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b="1" noProof="0" dirty="0">
                <a:latin typeface="+mj-lt"/>
              </a:rPr>
              <a:t>ZASTRUPITEV</a:t>
            </a:r>
          </a:p>
        </p:txBody>
      </p:sp>
      <p:pic>
        <p:nvPicPr>
          <p:cNvPr id="12" name="Grafika 11">
            <a:extLst>
              <a:ext uri="{FF2B5EF4-FFF2-40B4-BE49-F238E27FC236}">
                <a16:creationId xmlns:a16="http://schemas.microsoft.com/office/drawing/2014/main" id="{19B12BBB-B67D-A428-6388-A1280BA6082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13221" y="3486658"/>
            <a:ext cx="1494270" cy="2779342"/>
          </a:xfrm>
          <a:prstGeom prst="rect">
            <a:avLst/>
          </a:prstGeom>
        </p:spPr>
      </p:pic>
      <p:pic>
        <p:nvPicPr>
          <p:cNvPr id="14" name="Grafika 13">
            <a:extLst>
              <a:ext uri="{FF2B5EF4-FFF2-40B4-BE49-F238E27FC236}">
                <a16:creationId xmlns:a16="http://schemas.microsoft.com/office/drawing/2014/main" id="{F95D8047-8695-939E-3A5E-6D53DCFC51A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75469" y="3247578"/>
            <a:ext cx="2601104" cy="1870075"/>
          </a:xfrm>
          <a:prstGeom prst="rect">
            <a:avLst/>
          </a:prstGeom>
        </p:spPr>
      </p:pic>
      <p:pic>
        <p:nvPicPr>
          <p:cNvPr id="16" name="Grafika 15">
            <a:extLst>
              <a:ext uri="{FF2B5EF4-FFF2-40B4-BE49-F238E27FC236}">
                <a16:creationId xmlns:a16="http://schemas.microsoft.com/office/drawing/2014/main" id="{F7BFC026-6078-4874-9138-8970E31D39D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67341" y="3908186"/>
            <a:ext cx="3220461" cy="2757085"/>
          </a:xfrm>
          <a:prstGeom prst="rect">
            <a:avLst/>
          </a:prstGeom>
        </p:spPr>
      </p:pic>
      <p:pic>
        <p:nvPicPr>
          <p:cNvPr id="18" name="Grafika 17">
            <a:extLst>
              <a:ext uri="{FF2B5EF4-FFF2-40B4-BE49-F238E27FC236}">
                <a16:creationId xmlns:a16="http://schemas.microsoft.com/office/drawing/2014/main" id="{3D5756D8-B8CB-C6A9-F2B6-F238245C927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58297" y="3133883"/>
            <a:ext cx="1693978" cy="2678316"/>
          </a:xfrm>
          <a:prstGeom prst="rect">
            <a:avLst/>
          </a:prstGeom>
        </p:spPr>
      </p:pic>
      <p:pic>
        <p:nvPicPr>
          <p:cNvPr id="20" name="Grafika 19">
            <a:extLst>
              <a:ext uri="{FF2B5EF4-FFF2-40B4-BE49-F238E27FC236}">
                <a16:creationId xmlns:a16="http://schemas.microsoft.com/office/drawing/2014/main" id="{466F4CFB-EE2C-3854-9555-11F183DE5FA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582170" y="3371342"/>
            <a:ext cx="2121285" cy="3181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8438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CEB3644-1BC0-6D00-7ACE-BD3760A0E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noProof="0" dirty="0"/>
              <a:t>Temeljni postopki oživljanja (TPO)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4E3B5850-DFE7-5E47-00D0-1D022EE55F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l-SI" noProof="0" dirty="0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34759668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73406E6-103A-B617-BDDA-F1C5224E2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noProof="0" dirty="0"/>
              <a:t>LAŽJA ZAPORA DIHAL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61B55EE3-C0F7-8A35-5D20-133CCFF859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sl-SI" sz="2400" noProof="0" dirty="0"/>
              <a:t>Spodbujamo kašelj</a:t>
            </a:r>
          </a:p>
          <a:p>
            <a:pPr marL="0" indent="0">
              <a:buNone/>
            </a:pPr>
            <a:endParaRPr lang="sl-SI" noProof="0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66022678-571A-32A3-763F-4AF0F2FCC3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7296" y="2491983"/>
            <a:ext cx="3017407" cy="341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9547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a 5">
            <a:extLst>
              <a:ext uri="{FF2B5EF4-FFF2-40B4-BE49-F238E27FC236}">
                <a16:creationId xmlns:a16="http://schemas.microsoft.com/office/drawing/2014/main" id="{116ACE0C-AA19-50CC-30C0-3A3B560C68F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439399" y="2231570"/>
            <a:ext cx="1433287" cy="1433287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96F7A3E1-120C-8CE3-B5C0-AAC7AA7A4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noProof="0" dirty="0"/>
              <a:t>Težja zapora dihal</a:t>
            </a:r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AC117678-18B9-8020-6D0C-303D4F603C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6999" y="1690688"/>
            <a:ext cx="11226801" cy="4885438"/>
          </a:xfrm>
        </p:spPr>
      </p:pic>
    </p:spTree>
    <p:extLst>
      <p:ext uri="{BB962C8B-B14F-4D97-AF65-F5344CB8AC3E}">
        <p14:creationId xmlns:p14="http://schemas.microsoft.com/office/powerpoint/2010/main" val="22825262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17DDB9C-D356-8D3D-DE46-E7AFDC788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noProof="0" dirty="0"/>
              <a:t>Rane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73C6B438-93E2-E36C-B3DF-F8D9547D10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noProof="0" dirty="0"/>
          </a:p>
        </p:txBody>
      </p:sp>
      <p:pic>
        <p:nvPicPr>
          <p:cNvPr id="4" name="Picture 2" descr="https://i.ekobutik.si/0c6022ec22cd42988a68f06b11080b.jpg">
            <a:extLst>
              <a:ext uri="{FF2B5EF4-FFF2-40B4-BE49-F238E27FC236}">
                <a16:creationId xmlns:a16="http://schemas.microsoft.com/office/drawing/2014/main" id="{47F2BFE5-1400-ED6C-80D4-0B3DBD205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80" y="1794965"/>
            <a:ext cx="2429301" cy="242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Opis slike ni na voljo.">
            <a:extLst>
              <a:ext uri="{FF2B5EF4-FFF2-40B4-BE49-F238E27FC236}">
                <a16:creationId xmlns:a16="http://schemas.microsoft.com/office/drawing/2014/main" id="{A64EF721-C846-2A23-5DA5-8C6DC4CCD3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59" t="11981"/>
          <a:stretch/>
        </p:blipFill>
        <p:spPr bwMode="auto">
          <a:xfrm>
            <a:off x="4466026" y="1310710"/>
            <a:ext cx="3208415" cy="234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 descr="Simptomi, zaradi katerih vam ni treba skrbeti - Njena.si">
            <a:extLst>
              <a:ext uri="{FF2B5EF4-FFF2-40B4-BE49-F238E27FC236}">
                <a16:creationId xmlns:a16="http://schemas.microsoft.com/office/drawing/2014/main" id="{F51F2FED-A79A-FE52-CB0F-5B4D8DA259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3" r="45902"/>
          <a:stretch/>
        </p:blipFill>
        <p:spPr bwMode="auto">
          <a:xfrm>
            <a:off x="8517834" y="2390077"/>
            <a:ext cx="2916408" cy="2975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 descr="Kaj narediti po ugrizu psa? | Insajder.com - Objektivno. Odkrito ...">
            <a:extLst>
              <a:ext uri="{FF2B5EF4-FFF2-40B4-BE49-F238E27FC236}">
                <a16:creationId xmlns:a16="http://schemas.microsoft.com/office/drawing/2014/main" id="{369A46B4-94EF-BD4C-DB9B-EAC67B047D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20" r="54971" b="28597"/>
          <a:stretch/>
        </p:blipFill>
        <p:spPr bwMode="auto">
          <a:xfrm>
            <a:off x="3267500" y="4597171"/>
            <a:ext cx="2634091" cy="2074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oljeZBesedilom 7">
            <a:extLst>
              <a:ext uri="{FF2B5EF4-FFF2-40B4-BE49-F238E27FC236}">
                <a16:creationId xmlns:a16="http://schemas.microsoft.com/office/drawing/2014/main" id="{23C597A0-87EC-7060-4C65-6A010644B6ED}"/>
              </a:ext>
            </a:extLst>
          </p:cNvPr>
          <p:cNvSpPr txBox="1"/>
          <p:nvPr/>
        </p:nvSpPr>
        <p:spPr>
          <a:xfrm>
            <a:off x="346278" y="4211410"/>
            <a:ext cx="2429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noProof="0" dirty="0"/>
              <a:t>PRASKA</a:t>
            </a:r>
          </a:p>
        </p:txBody>
      </p:sp>
      <p:sp>
        <p:nvSpPr>
          <p:cNvPr id="9" name="PoljeZBesedilom 8">
            <a:extLst>
              <a:ext uri="{FF2B5EF4-FFF2-40B4-BE49-F238E27FC236}">
                <a16:creationId xmlns:a16="http://schemas.microsoft.com/office/drawing/2014/main" id="{77637889-256F-108F-D66B-F5AFF10D9B82}"/>
              </a:ext>
            </a:extLst>
          </p:cNvPr>
          <p:cNvSpPr txBox="1"/>
          <p:nvPr/>
        </p:nvSpPr>
        <p:spPr>
          <a:xfrm>
            <a:off x="4466026" y="3651586"/>
            <a:ext cx="2429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noProof="0" dirty="0"/>
              <a:t>UREZNINA</a:t>
            </a:r>
          </a:p>
        </p:txBody>
      </p:sp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12A7A08A-9FB2-41C3-C399-CE37B7723FFA}"/>
              </a:ext>
            </a:extLst>
          </p:cNvPr>
          <p:cNvSpPr txBox="1"/>
          <p:nvPr/>
        </p:nvSpPr>
        <p:spPr>
          <a:xfrm>
            <a:off x="8517833" y="5365822"/>
            <a:ext cx="2429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noProof="0" dirty="0"/>
              <a:t>VBODNINA</a:t>
            </a:r>
          </a:p>
        </p:txBody>
      </p:sp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A375534C-B8BD-5DC1-CC44-A96751616737}"/>
              </a:ext>
            </a:extLst>
          </p:cNvPr>
          <p:cNvSpPr txBox="1"/>
          <p:nvPr/>
        </p:nvSpPr>
        <p:spPr>
          <a:xfrm>
            <a:off x="5901591" y="6107453"/>
            <a:ext cx="2429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noProof="0" dirty="0"/>
              <a:t>UGRIZNINA</a:t>
            </a:r>
          </a:p>
        </p:txBody>
      </p:sp>
    </p:spTree>
    <p:extLst>
      <p:ext uri="{BB962C8B-B14F-4D97-AF65-F5344CB8AC3E}">
        <p14:creationId xmlns:p14="http://schemas.microsoft.com/office/powerpoint/2010/main" val="32312768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0564A3-5E9F-9192-D24A-7C45586F67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EC81E97-867E-BB0C-653C-539CCD45F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noProof="0" dirty="0"/>
              <a:t>Rane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284C821A-F583-53BB-D021-0A0674873B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noProof="0" dirty="0"/>
          </a:p>
        </p:txBody>
      </p:sp>
      <p:sp>
        <p:nvSpPr>
          <p:cNvPr id="8" name="PoljeZBesedilom 7">
            <a:extLst>
              <a:ext uri="{FF2B5EF4-FFF2-40B4-BE49-F238E27FC236}">
                <a16:creationId xmlns:a16="http://schemas.microsoft.com/office/drawing/2014/main" id="{B7348B2C-205A-EC3D-DF5A-460AAE99ADFE}"/>
              </a:ext>
            </a:extLst>
          </p:cNvPr>
          <p:cNvSpPr txBox="1"/>
          <p:nvPr/>
        </p:nvSpPr>
        <p:spPr>
          <a:xfrm>
            <a:off x="217704" y="4051641"/>
            <a:ext cx="24293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noProof="0" dirty="0"/>
              <a:t>STRELNA RANA</a:t>
            </a:r>
          </a:p>
        </p:txBody>
      </p:sp>
      <p:sp>
        <p:nvSpPr>
          <p:cNvPr id="9" name="PoljeZBesedilom 8">
            <a:extLst>
              <a:ext uri="{FF2B5EF4-FFF2-40B4-BE49-F238E27FC236}">
                <a16:creationId xmlns:a16="http://schemas.microsoft.com/office/drawing/2014/main" id="{32177650-35EA-BE2B-BB22-7A73EEEDB8E5}"/>
              </a:ext>
            </a:extLst>
          </p:cNvPr>
          <p:cNvSpPr txBox="1"/>
          <p:nvPr/>
        </p:nvSpPr>
        <p:spPr>
          <a:xfrm>
            <a:off x="2504648" y="6334780"/>
            <a:ext cx="2811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noProof="0" dirty="0"/>
              <a:t>RAZTRGANINA</a:t>
            </a:r>
          </a:p>
        </p:txBody>
      </p:sp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78389708-D7C0-4E93-5B21-D8201DD5093F}"/>
              </a:ext>
            </a:extLst>
          </p:cNvPr>
          <p:cNvSpPr txBox="1"/>
          <p:nvPr/>
        </p:nvSpPr>
        <p:spPr>
          <a:xfrm>
            <a:off x="8907259" y="6048881"/>
            <a:ext cx="2429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noProof="0" dirty="0"/>
              <a:t>ODRGNINA</a:t>
            </a:r>
          </a:p>
        </p:txBody>
      </p:sp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691913A6-BA23-7AA5-DFB3-437E94E4E0DC}"/>
              </a:ext>
            </a:extLst>
          </p:cNvPr>
          <p:cNvSpPr txBox="1"/>
          <p:nvPr/>
        </p:nvSpPr>
        <p:spPr>
          <a:xfrm>
            <a:off x="5544267" y="4702515"/>
            <a:ext cx="2429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noProof="0" dirty="0"/>
              <a:t>VSEKANINA</a:t>
            </a:r>
          </a:p>
        </p:txBody>
      </p:sp>
      <p:pic>
        <p:nvPicPr>
          <p:cNvPr id="13" name="Grafika 12">
            <a:extLst>
              <a:ext uri="{FF2B5EF4-FFF2-40B4-BE49-F238E27FC236}">
                <a16:creationId xmlns:a16="http://schemas.microsoft.com/office/drawing/2014/main" id="{9E23E377-E020-5616-B7B8-1474E59E824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48916" y="1782633"/>
            <a:ext cx="2922935" cy="2192796"/>
          </a:xfrm>
          <a:prstGeom prst="rect">
            <a:avLst/>
          </a:prstGeom>
        </p:spPr>
      </p:pic>
      <p:pic>
        <p:nvPicPr>
          <p:cNvPr id="15" name="Grafika 14">
            <a:extLst>
              <a:ext uri="{FF2B5EF4-FFF2-40B4-BE49-F238E27FC236}">
                <a16:creationId xmlns:a16="http://schemas.microsoft.com/office/drawing/2014/main" id="{7C9F2C7F-B34C-ECFC-B7B9-AB10F556A7D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04649" y="4225903"/>
            <a:ext cx="2811074" cy="2108877"/>
          </a:xfrm>
          <a:prstGeom prst="rect">
            <a:avLst/>
          </a:prstGeom>
        </p:spPr>
      </p:pic>
      <p:pic>
        <p:nvPicPr>
          <p:cNvPr id="17" name="Grafika 16">
            <a:extLst>
              <a:ext uri="{FF2B5EF4-FFF2-40B4-BE49-F238E27FC236}">
                <a16:creationId xmlns:a16="http://schemas.microsoft.com/office/drawing/2014/main" id="{17CA0710-4EC1-A532-54A6-8F8ECA63661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91250" y="1690688"/>
            <a:ext cx="2992207" cy="3011828"/>
          </a:xfrm>
          <a:prstGeom prst="rect">
            <a:avLst/>
          </a:prstGeom>
        </p:spPr>
      </p:pic>
      <p:pic>
        <p:nvPicPr>
          <p:cNvPr id="19" name="Grafika 18">
            <a:extLst>
              <a:ext uri="{FF2B5EF4-FFF2-40B4-BE49-F238E27FC236}">
                <a16:creationId xmlns:a16="http://schemas.microsoft.com/office/drawing/2014/main" id="{AA2D541E-B0BC-37A7-9BBA-22FC6645B5F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17197" y="3771900"/>
            <a:ext cx="3149700" cy="2276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1071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FC876BD-A318-C065-BD94-104BAFB49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noProof="0" dirty="0"/>
              <a:t>Ustavljanje življenjsko nevarne krvavitve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428E42E5-2033-F344-B178-C4273F06928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sl-SI" noProof="0" dirty="0"/>
              <a:t>Močno in neposredno pritisni z roko na krvavečo rano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sl-SI" noProof="0" dirty="0"/>
              <a:t>Namesti standardni ali </a:t>
            </a:r>
            <a:r>
              <a:rPr lang="sl-SI" noProof="0" dirty="0" err="1"/>
              <a:t>hemostatski</a:t>
            </a:r>
            <a:r>
              <a:rPr lang="sl-SI" noProof="0" dirty="0"/>
              <a:t> povoj neposredno na krvavečo rano in nato močno neposredno pritiskaj na povoj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sl-SI" noProof="0" dirty="0"/>
              <a:t>Ko je krvavitev pod nadzorom, namesti kompresijski povoj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sl-SI" noProof="0" dirty="0"/>
              <a:t>Pri življenjsko nevarni krvavitvi iz udov, ki je ni mogoče zaustaviti z neposrednim pritiskom, čimprej namesti </a:t>
            </a:r>
            <a:r>
              <a:rPr lang="sl-SI" noProof="0" dirty="0" err="1"/>
              <a:t>zažemalno</a:t>
            </a:r>
            <a:r>
              <a:rPr lang="sl-SI" noProof="0" dirty="0"/>
              <a:t> prevezo (</a:t>
            </a:r>
            <a:r>
              <a:rPr lang="sl-SI" noProof="0" dirty="0" err="1"/>
              <a:t>Esmarchova</a:t>
            </a:r>
            <a:r>
              <a:rPr lang="sl-SI" noProof="0" dirty="0"/>
              <a:t> preveza)</a:t>
            </a:r>
            <a:br>
              <a:rPr lang="sl-SI" noProof="0" dirty="0"/>
            </a:br>
            <a:br>
              <a:rPr lang="sl-SI" noProof="0" dirty="0"/>
            </a:br>
            <a:r>
              <a:rPr lang="sl-SI" noProof="0" dirty="0"/>
              <a:t>Na </a:t>
            </a:r>
            <a:r>
              <a:rPr lang="sl-SI" noProof="0" dirty="0" err="1"/>
              <a:t>zažemalno</a:t>
            </a:r>
            <a:r>
              <a:rPr lang="sl-SI" noProof="0" dirty="0"/>
              <a:t> prevezo zabeleži čas namestitve</a:t>
            </a:r>
          </a:p>
        </p:txBody>
      </p:sp>
      <p:pic>
        <p:nvPicPr>
          <p:cNvPr id="7" name="Označba mesta vsebine 6">
            <a:extLst>
              <a:ext uri="{FF2B5EF4-FFF2-40B4-BE49-F238E27FC236}">
                <a16:creationId xmlns:a16="http://schemas.microsoft.com/office/drawing/2014/main" id="{9C09EF77-564B-A58A-B541-6F69A69CF3A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666542" y="1724835"/>
            <a:ext cx="3166347" cy="2276459"/>
          </a:xfrm>
          <a:prstGeom prst="rect">
            <a:avLst/>
          </a:prstGeom>
        </p:spPr>
      </p:pic>
      <p:pic>
        <p:nvPicPr>
          <p:cNvPr id="9" name="Grafika 8">
            <a:extLst>
              <a:ext uri="{FF2B5EF4-FFF2-40B4-BE49-F238E27FC236}">
                <a16:creationId xmlns:a16="http://schemas.microsoft.com/office/drawing/2014/main" id="{E11B0B10-852E-262E-0304-928A050B93E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159568">
            <a:off x="9293714" y="4616160"/>
            <a:ext cx="3108854" cy="2238375"/>
          </a:xfrm>
          <a:prstGeom prst="rect">
            <a:avLst/>
          </a:prstGeom>
        </p:spPr>
      </p:pic>
      <p:pic>
        <p:nvPicPr>
          <p:cNvPr id="11" name="Grafika 10">
            <a:extLst>
              <a:ext uri="{FF2B5EF4-FFF2-40B4-BE49-F238E27FC236}">
                <a16:creationId xmlns:a16="http://schemas.microsoft.com/office/drawing/2014/main" id="{B46C0AC6-806E-1774-BC6D-F052DFD3C62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3606250">
            <a:off x="6604522" y="4920548"/>
            <a:ext cx="2649609" cy="1479782"/>
          </a:xfrm>
          <a:prstGeom prst="rect">
            <a:avLst/>
          </a:prstGeom>
        </p:spPr>
      </p:pic>
      <p:pic>
        <p:nvPicPr>
          <p:cNvPr id="13" name="Grafika 12">
            <a:extLst>
              <a:ext uri="{FF2B5EF4-FFF2-40B4-BE49-F238E27FC236}">
                <a16:creationId xmlns:a16="http://schemas.microsoft.com/office/drawing/2014/main" id="{C8EA45CB-0D59-2AAA-679F-3DA600FB031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57869">
            <a:off x="8993732" y="2474004"/>
            <a:ext cx="2653671" cy="1770796"/>
          </a:xfrm>
          <a:prstGeom prst="rect">
            <a:avLst/>
          </a:prstGeom>
        </p:spPr>
      </p:pic>
      <p:sp>
        <p:nvSpPr>
          <p:cNvPr id="14" name="Elipsa 13">
            <a:extLst>
              <a:ext uri="{FF2B5EF4-FFF2-40B4-BE49-F238E27FC236}">
                <a16:creationId xmlns:a16="http://schemas.microsoft.com/office/drawing/2014/main" id="{E2AA5787-BE31-0E18-65E3-AE35F136D578}"/>
              </a:ext>
            </a:extLst>
          </p:cNvPr>
          <p:cNvSpPr/>
          <p:nvPr/>
        </p:nvSpPr>
        <p:spPr>
          <a:xfrm>
            <a:off x="6191250" y="2014141"/>
            <a:ext cx="304800" cy="304800"/>
          </a:xfrm>
          <a:prstGeom prst="ellipse">
            <a:avLst/>
          </a:prstGeom>
          <a:solidFill>
            <a:srgbClr val="B748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b="1" noProof="0" dirty="0"/>
              <a:t>1</a:t>
            </a:r>
          </a:p>
        </p:txBody>
      </p:sp>
      <p:sp>
        <p:nvSpPr>
          <p:cNvPr id="15" name="Elipsa 14">
            <a:extLst>
              <a:ext uri="{FF2B5EF4-FFF2-40B4-BE49-F238E27FC236}">
                <a16:creationId xmlns:a16="http://schemas.microsoft.com/office/drawing/2014/main" id="{1DCB9BEB-7287-F538-E79B-98DEF02DFF8C}"/>
              </a:ext>
            </a:extLst>
          </p:cNvPr>
          <p:cNvSpPr/>
          <p:nvPr/>
        </p:nvSpPr>
        <p:spPr>
          <a:xfrm>
            <a:off x="10627794" y="2558264"/>
            <a:ext cx="304800" cy="304800"/>
          </a:xfrm>
          <a:prstGeom prst="ellipse">
            <a:avLst/>
          </a:prstGeom>
          <a:solidFill>
            <a:srgbClr val="B748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b="1" noProof="0" dirty="0"/>
              <a:t>2</a:t>
            </a:r>
          </a:p>
        </p:txBody>
      </p:sp>
      <p:sp>
        <p:nvSpPr>
          <p:cNvPr id="16" name="Elipsa 15">
            <a:extLst>
              <a:ext uri="{FF2B5EF4-FFF2-40B4-BE49-F238E27FC236}">
                <a16:creationId xmlns:a16="http://schemas.microsoft.com/office/drawing/2014/main" id="{97327ED3-85DB-93AD-DEC6-887C11C8F709}"/>
              </a:ext>
            </a:extLst>
          </p:cNvPr>
          <p:cNvSpPr/>
          <p:nvPr/>
        </p:nvSpPr>
        <p:spPr>
          <a:xfrm>
            <a:off x="6627575" y="4936728"/>
            <a:ext cx="304800" cy="304800"/>
          </a:xfrm>
          <a:prstGeom prst="ellipse">
            <a:avLst/>
          </a:prstGeom>
          <a:solidFill>
            <a:srgbClr val="B748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b="1" noProof="0" dirty="0"/>
              <a:t>3</a:t>
            </a:r>
          </a:p>
        </p:txBody>
      </p:sp>
      <p:sp>
        <p:nvSpPr>
          <p:cNvPr id="17" name="Elipsa 16">
            <a:extLst>
              <a:ext uri="{FF2B5EF4-FFF2-40B4-BE49-F238E27FC236}">
                <a16:creationId xmlns:a16="http://schemas.microsoft.com/office/drawing/2014/main" id="{1FAF0C67-7A55-F05E-7B87-43FD1F47ED3F}"/>
              </a:ext>
            </a:extLst>
          </p:cNvPr>
          <p:cNvSpPr/>
          <p:nvPr/>
        </p:nvSpPr>
        <p:spPr>
          <a:xfrm>
            <a:off x="11353800" y="5573188"/>
            <a:ext cx="304800" cy="304800"/>
          </a:xfrm>
          <a:prstGeom prst="ellipse">
            <a:avLst/>
          </a:prstGeom>
          <a:solidFill>
            <a:srgbClr val="B748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b="1" noProof="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3041314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AFB828-22CE-84AE-1FF4-EDC0D22EF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noProof="0" dirty="0"/>
              <a:t>Zlomi, zvini in izpahi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246C1507-397F-315E-D4FB-121758FBFE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noProof="0" dirty="0"/>
              <a:t>Zlom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C3BBC0FB-C656-DFCE-3582-697CAB58B6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3379786" cy="2671762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sl-SI" noProof="0" dirty="0"/>
              <a:t>Prekinitev kostnega ali hrustančnega tkiva, kadar sila, ki deluje na kost ali hrustanec preseže njegovo trdnost</a:t>
            </a:r>
          </a:p>
          <a:p>
            <a:pPr>
              <a:lnSpc>
                <a:spcPct val="120000"/>
              </a:lnSpc>
            </a:pPr>
            <a:r>
              <a:rPr lang="sl-SI" noProof="0" dirty="0"/>
              <a:t>Delimo jih na zaprte in odprte</a:t>
            </a:r>
          </a:p>
          <a:p>
            <a:pPr>
              <a:lnSpc>
                <a:spcPct val="120000"/>
              </a:lnSpc>
            </a:pPr>
            <a:endParaRPr lang="sl-SI" noProof="0" dirty="0"/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4756A313-9779-A7C6-539F-1B9E2446C199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sl-SI" noProof="0" dirty="0"/>
              <a:t>Zvin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A04F3978-BD6C-A2F8-823A-4A4EFBE2B6E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406107" y="2505075"/>
            <a:ext cx="3379786" cy="2671762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sl-SI" sz="2000" noProof="0" dirty="0"/>
              <a:t>Poškodba, pri kateri se nategne ali pretrga sklepna vez</a:t>
            </a:r>
          </a:p>
          <a:p>
            <a:pPr>
              <a:lnSpc>
                <a:spcPct val="110000"/>
              </a:lnSpc>
            </a:pPr>
            <a:r>
              <a:rPr lang="sl-SI" sz="2000" noProof="0" dirty="0"/>
              <a:t>Največkrat se srečamo z zvinom gležnja</a:t>
            </a:r>
          </a:p>
        </p:txBody>
      </p:sp>
      <p:sp>
        <p:nvSpPr>
          <p:cNvPr id="7" name="Označba mesta besedila 6">
            <a:extLst>
              <a:ext uri="{FF2B5EF4-FFF2-40B4-BE49-F238E27FC236}">
                <a16:creationId xmlns:a16="http://schemas.microsoft.com/office/drawing/2014/main" id="{B71C33F9-07EF-4390-DCCD-9EB18B995A76}"/>
              </a:ext>
            </a:extLst>
          </p:cNvPr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r>
              <a:rPr lang="sl-SI" noProof="0" dirty="0"/>
              <a:t>Izpah</a:t>
            </a:r>
          </a:p>
        </p:txBody>
      </p:sp>
      <p:sp>
        <p:nvSpPr>
          <p:cNvPr id="8" name="Označba mesta vsebine 7">
            <a:extLst>
              <a:ext uri="{FF2B5EF4-FFF2-40B4-BE49-F238E27FC236}">
                <a16:creationId xmlns:a16="http://schemas.microsoft.com/office/drawing/2014/main" id="{C8F0F1CD-66C4-81A7-5122-3632BF2CF92F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7972425" y="2505075"/>
            <a:ext cx="3382964" cy="267176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sl-SI" sz="2000" noProof="0" dirty="0"/>
              <a:t>Kost izskoči iz sklepa</a:t>
            </a:r>
          </a:p>
          <a:p>
            <a:pPr>
              <a:lnSpc>
                <a:spcPct val="100000"/>
              </a:lnSpc>
            </a:pPr>
            <a:r>
              <a:rPr lang="sl-SI" sz="2000" noProof="0" dirty="0"/>
              <a:t>Sklep spremeni obliko, gibi niso izvedljivi</a:t>
            </a:r>
          </a:p>
          <a:p>
            <a:pPr>
              <a:lnSpc>
                <a:spcPct val="100000"/>
              </a:lnSpc>
            </a:pPr>
            <a:r>
              <a:rPr lang="sl-SI" sz="2000" noProof="0" dirty="0"/>
              <a:t>Poskus giba povzroča hudo bolečino</a:t>
            </a:r>
          </a:p>
        </p:txBody>
      </p:sp>
      <p:sp>
        <p:nvSpPr>
          <p:cNvPr id="9" name="Označba mesta vsebine 3">
            <a:extLst>
              <a:ext uri="{FF2B5EF4-FFF2-40B4-BE49-F238E27FC236}">
                <a16:creationId xmlns:a16="http://schemas.microsoft.com/office/drawing/2014/main" id="{5649D4E9-C6E5-F4EC-B44A-E89938EF6074}"/>
              </a:ext>
            </a:extLst>
          </p:cNvPr>
          <p:cNvSpPr txBox="1">
            <a:spLocks/>
          </p:cNvSpPr>
          <p:nvPr/>
        </p:nvSpPr>
        <p:spPr>
          <a:xfrm>
            <a:off x="839789" y="5343525"/>
            <a:ext cx="10512422" cy="98107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sl-SI" noProof="0" dirty="0"/>
              <a:t>Na terenu nikoli ne naravnavamo zlomov, zvinov in izpahov! </a:t>
            </a:r>
            <a:br>
              <a:rPr lang="sl-SI" noProof="0" dirty="0"/>
            </a:br>
            <a:r>
              <a:rPr lang="sl-SI" noProof="0" dirty="0"/>
              <a:t>Osnovni ukrep je imobilizacija (preprečitev premikanja)</a:t>
            </a:r>
          </a:p>
        </p:txBody>
      </p:sp>
    </p:spTree>
    <p:extLst>
      <p:ext uri="{BB962C8B-B14F-4D97-AF65-F5344CB8AC3E}">
        <p14:creationId xmlns:p14="http://schemas.microsoft.com/office/powerpoint/2010/main" val="14920933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E8F6FF3-CE9B-B798-9E6C-81159AAD2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noProof="0" dirty="0"/>
              <a:t>Imobilizacija okončin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45799CD3-9856-1885-D086-8DEBCA61AC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255" y="1766887"/>
            <a:ext cx="6634445" cy="391608"/>
          </a:xfrm>
        </p:spPr>
        <p:txBody>
          <a:bodyPr anchor="t">
            <a:normAutofit lnSpcReduction="10000"/>
          </a:bodyPr>
          <a:lstStyle/>
          <a:p>
            <a:pPr algn="ctr"/>
            <a:r>
              <a:rPr lang="sl-SI" noProof="0" dirty="0"/>
              <a:t>Podlaket / zapestje</a:t>
            </a:r>
          </a:p>
        </p:txBody>
      </p:sp>
      <p:pic>
        <p:nvPicPr>
          <p:cNvPr id="9" name="Označba mesta vsebine 8">
            <a:extLst>
              <a:ext uri="{FF2B5EF4-FFF2-40B4-BE49-F238E27FC236}">
                <a16:creationId xmlns:a16="http://schemas.microsoft.com/office/drawing/2014/main" id="{D4471081-BBA6-07D1-2998-3F5392ED8C3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9256" y="2125158"/>
            <a:ext cx="6812402" cy="2738103"/>
          </a:xfrm>
          <a:prstGeom prst="rect">
            <a:avLst/>
          </a:prstGeom>
        </p:spPr>
      </p:pic>
      <p:sp>
        <p:nvSpPr>
          <p:cNvPr id="6" name="Označba mesta besedila 5">
            <a:extLst>
              <a:ext uri="{FF2B5EF4-FFF2-40B4-BE49-F238E27FC236}">
                <a16:creationId xmlns:a16="http://schemas.microsoft.com/office/drawing/2014/main" id="{00C03D64-FB1F-7CC6-2149-BA88DBF97D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71280" y="1785938"/>
            <a:ext cx="5011463" cy="391607"/>
          </a:xfrm>
        </p:spPr>
        <p:txBody>
          <a:bodyPr anchor="t">
            <a:normAutofit lnSpcReduction="10000"/>
          </a:bodyPr>
          <a:lstStyle/>
          <a:p>
            <a:pPr algn="ctr"/>
            <a:r>
              <a:rPr lang="sl-SI" noProof="0" dirty="0"/>
              <a:t>Gleženj</a:t>
            </a:r>
          </a:p>
        </p:txBody>
      </p:sp>
      <p:pic>
        <p:nvPicPr>
          <p:cNvPr id="11" name="Označba mesta vsebine 10">
            <a:extLst>
              <a:ext uri="{FF2B5EF4-FFF2-40B4-BE49-F238E27FC236}">
                <a16:creationId xmlns:a16="http://schemas.microsoft.com/office/drawing/2014/main" id="{E8F43EC7-B707-9C5B-4710-7784A0CA68A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71281" y="2014539"/>
            <a:ext cx="5011463" cy="2824910"/>
          </a:xfrm>
          <a:prstGeom prst="rect">
            <a:avLst/>
          </a:prstGeom>
        </p:spPr>
      </p:pic>
      <p:sp>
        <p:nvSpPr>
          <p:cNvPr id="12" name="Označba mesta besedila 3">
            <a:extLst>
              <a:ext uri="{FF2B5EF4-FFF2-40B4-BE49-F238E27FC236}">
                <a16:creationId xmlns:a16="http://schemas.microsoft.com/office/drawing/2014/main" id="{FE9ECC5A-7FDB-B481-AAAC-7E5D5C279B41}"/>
              </a:ext>
            </a:extLst>
          </p:cNvPr>
          <p:cNvSpPr txBox="1">
            <a:spLocks/>
          </p:cNvSpPr>
          <p:nvPr/>
        </p:nvSpPr>
        <p:spPr>
          <a:xfrm>
            <a:off x="109255" y="5064368"/>
            <a:ext cx="6634445" cy="391608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l-SI" noProof="0" dirty="0"/>
              <a:t>Dlan</a:t>
            </a:r>
          </a:p>
        </p:txBody>
      </p:sp>
      <p:sp>
        <p:nvSpPr>
          <p:cNvPr id="13" name="Označba mesta besedila 5">
            <a:extLst>
              <a:ext uri="{FF2B5EF4-FFF2-40B4-BE49-F238E27FC236}">
                <a16:creationId xmlns:a16="http://schemas.microsoft.com/office/drawing/2014/main" id="{BD31FEAF-F5CB-99ED-F9CF-5E836D1B6541}"/>
              </a:ext>
            </a:extLst>
          </p:cNvPr>
          <p:cNvSpPr txBox="1">
            <a:spLocks/>
          </p:cNvSpPr>
          <p:nvPr/>
        </p:nvSpPr>
        <p:spPr>
          <a:xfrm>
            <a:off x="7071280" y="5083419"/>
            <a:ext cx="5011463" cy="39160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l-SI" noProof="0" dirty="0"/>
              <a:t>Prst</a:t>
            </a:r>
          </a:p>
        </p:txBody>
      </p:sp>
      <p:pic>
        <p:nvPicPr>
          <p:cNvPr id="15" name="Grafika 14">
            <a:extLst>
              <a:ext uri="{FF2B5EF4-FFF2-40B4-BE49-F238E27FC236}">
                <a16:creationId xmlns:a16="http://schemas.microsoft.com/office/drawing/2014/main" id="{96E01216-4BF7-EF01-E024-8E74B6C5937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256" y="5436926"/>
            <a:ext cx="6891620" cy="1766522"/>
          </a:xfrm>
          <a:prstGeom prst="rect">
            <a:avLst/>
          </a:prstGeom>
        </p:spPr>
      </p:pic>
      <p:pic>
        <p:nvPicPr>
          <p:cNvPr id="17" name="Grafika 16">
            <a:extLst>
              <a:ext uri="{FF2B5EF4-FFF2-40B4-BE49-F238E27FC236}">
                <a16:creationId xmlns:a16="http://schemas.microsoft.com/office/drawing/2014/main" id="{5CA405C2-A855-A3D7-6952-4B55EEF7322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48476" y="5494076"/>
            <a:ext cx="6172200" cy="156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4276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00B3B90-EEFC-5852-7907-27F9716D3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noProof="0" dirty="0"/>
              <a:t>Nezavest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1BDBD80B-F323-33BA-175F-C17DB009D8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4844144" cy="4351338"/>
          </a:xfrm>
        </p:spPr>
        <p:txBody>
          <a:bodyPr/>
          <a:lstStyle/>
          <a:p>
            <a:pPr marL="0" indent="0">
              <a:buNone/>
            </a:pPr>
            <a:r>
              <a:rPr lang="sl-SI" noProof="0" dirty="0"/>
              <a:t>Razlogi za nezavest:</a:t>
            </a:r>
          </a:p>
          <a:p>
            <a:r>
              <a:rPr lang="sl-SI" noProof="0" dirty="0"/>
              <a:t>Poškodbe</a:t>
            </a:r>
          </a:p>
          <a:p>
            <a:r>
              <a:rPr lang="sl-SI" noProof="0" dirty="0"/>
              <a:t>Bolezni </a:t>
            </a:r>
          </a:p>
          <a:p>
            <a:r>
              <a:rPr lang="sl-SI" noProof="0" dirty="0"/>
              <a:t>Okolje</a:t>
            </a:r>
          </a:p>
          <a:p>
            <a:endParaRPr lang="sl-SI" noProof="0" dirty="0"/>
          </a:p>
          <a:p>
            <a:pPr marL="0" indent="0">
              <a:buNone/>
            </a:pPr>
            <a:r>
              <a:rPr lang="sl-SI" noProof="0" dirty="0"/>
              <a:t>Nezavestno osebo namestimo v </a:t>
            </a:r>
            <a:br>
              <a:rPr lang="sl-SI" noProof="0" dirty="0"/>
            </a:br>
            <a:r>
              <a:rPr lang="sl-SI" noProof="0" dirty="0"/>
              <a:t>stabilni bočni položaj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78E0F3C3-215B-E93B-DC81-1919FEB1306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l-SI" noProof="0" dirty="0"/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D7F8DB08-9D91-0432-C04C-20127DD1DAD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564352" y="2122352"/>
            <a:ext cx="5935070" cy="375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364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0DEA2F9-30E1-ABB6-ECF8-AB025B04B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noProof="0" dirty="0"/>
              <a:t>Opekline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801854E0-3724-E54B-A846-3795A38D81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381343" cy="4279611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sl-SI" noProof="0" dirty="0"/>
              <a:t>Poškodbe, ki nastanejo, ko se opečemo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sl-SI" noProof="0" dirty="0"/>
              <a:t>Poznamo:</a:t>
            </a:r>
          </a:p>
          <a:p>
            <a:pPr>
              <a:lnSpc>
                <a:spcPct val="100000"/>
              </a:lnSpc>
            </a:pPr>
            <a:r>
              <a:rPr lang="sl-SI" noProof="0" dirty="0"/>
              <a:t>Običajna opeklina</a:t>
            </a:r>
          </a:p>
          <a:p>
            <a:pPr>
              <a:lnSpc>
                <a:spcPct val="100000"/>
              </a:lnSpc>
            </a:pPr>
            <a:r>
              <a:rPr lang="sl-SI" noProof="0" dirty="0"/>
              <a:t>Sončna opeklina</a:t>
            </a:r>
          </a:p>
          <a:p>
            <a:pPr>
              <a:lnSpc>
                <a:spcPct val="100000"/>
              </a:lnSpc>
            </a:pPr>
            <a:r>
              <a:rPr lang="sl-SI" noProof="0" dirty="0"/>
              <a:t>Mehanska opeklina</a:t>
            </a:r>
          </a:p>
          <a:p>
            <a:pPr>
              <a:lnSpc>
                <a:spcPct val="100000"/>
              </a:lnSpc>
            </a:pPr>
            <a:r>
              <a:rPr lang="sl-SI" noProof="0" dirty="0"/>
              <a:t>Električna opeklina</a:t>
            </a:r>
          </a:p>
          <a:p>
            <a:pPr>
              <a:lnSpc>
                <a:spcPct val="100000"/>
              </a:lnSpc>
            </a:pPr>
            <a:r>
              <a:rPr lang="sl-SI" noProof="0" dirty="0"/>
              <a:t>Kemična opeklina</a:t>
            </a:r>
          </a:p>
        </p:txBody>
      </p:sp>
      <p:pic>
        <p:nvPicPr>
          <p:cNvPr id="2050" name="Picture 2">
            <a:hlinkClick r:id="rId2"/>
            <a:extLst>
              <a:ext uri="{FF2B5EF4-FFF2-40B4-BE49-F238E27FC236}">
                <a16:creationId xmlns:a16="http://schemas.microsoft.com/office/drawing/2014/main" id="{9039C29F-D850-C6CD-5ADD-5597D27F2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875" y="2660336"/>
            <a:ext cx="3600000" cy="3011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45638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045143B-8E1E-3F9E-9E98-5DBF53BE5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noProof="0" dirty="0"/>
              <a:t>Oprema za prvo pomoč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156F28AA-23C9-F756-907C-D615254701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l-SI" noProof="0" dirty="0"/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23384538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AC33CD1-2529-CBD1-17FB-8DCA243CC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noProof="0" dirty="0"/>
              <a:t>3 koraki za </a:t>
            </a:r>
            <a:br>
              <a:rPr lang="sl-SI" noProof="0" dirty="0"/>
            </a:br>
            <a:r>
              <a:rPr lang="sl-SI" noProof="0" dirty="0"/>
              <a:t>reševanje življenja</a:t>
            </a:r>
          </a:p>
        </p:txBody>
      </p:sp>
      <p:pic>
        <p:nvPicPr>
          <p:cNvPr id="9" name="Označba mesta vsebine 8">
            <a:extLst>
              <a:ext uri="{FF2B5EF4-FFF2-40B4-BE49-F238E27FC236}">
                <a16:creationId xmlns:a16="http://schemas.microsoft.com/office/drawing/2014/main" id="{7E5BAF54-CF5D-D7EF-EBD6-AF2AE4E586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t="22392"/>
          <a:stretch>
            <a:fillRect/>
          </a:stretch>
        </p:blipFill>
        <p:spPr>
          <a:xfrm>
            <a:off x="401914" y="2254733"/>
            <a:ext cx="11388171" cy="4175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1405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80F2C93-0480-7EFC-1123-B958ACEAD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4000" noProof="0" dirty="0"/>
              <a:t>Oprema za prvo pomoč v PGD</a:t>
            </a: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CFE0D5F4-27FA-A1B2-015F-AE6129E8C9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9439" y="1690688"/>
            <a:ext cx="6400068" cy="480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3812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>
            <a:extLst>
              <a:ext uri="{FF2B5EF4-FFF2-40B4-BE49-F238E27FC236}">
                <a16:creationId xmlns:a16="http://schemas.microsoft.com/office/drawing/2014/main" id="{54DBEB75-11F6-5D0A-54E1-2E4A4A46D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noProof="0" dirty="0"/>
              <a:t>Položaji poškodovancev in nenadno obolelih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5CC8E29A-937D-78D4-1B73-17CE50DE1F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l-SI" noProof="0" dirty="0"/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1693278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81CA85E-C573-D5DF-71AB-AEC77B90B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noProof="0" dirty="0"/>
              <a:t>Stabilni bočni položaj </a:t>
            </a:r>
          </a:p>
        </p:txBody>
      </p:sp>
      <p:pic>
        <p:nvPicPr>
          <p:cNvPr id="13" name="Označba mesta vsebine 8">
            <a:extLst>
              <a:ext uri="{FF2B5EF4-FFF2-40B4-BE49-F238E27FC236}">
                <a16:creationId xmlns:a16="http://schemas.microsoft.com/office/drawing/2014/main" id="{A06F1A70-8B17-7932-141B-65FD0F113F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17" b="12485"/>
          <a:stretch>
            <a:fillRect/>
          </a:stretch>
        </p:blipFill>
        <p:spPr>
          <a:xfrm>
            <a:off x="2243855" y="2090258"/>
            <a:ext cx="7704289" cy="406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2192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244DC3D-BA8A-BE2E-7F1D-C2B150CBC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noProof="0" dirty="0"/>
              <a:t>Položaj pri šoku in oživljanju </a:t>
            </a:r>
          </a:p>
        </p:txBody>
      </p:sp>
      <p:sp>
        <p:nvSpPr>
          <p:cNvPr id="7" name="Označba mesta vsebine 6">
            <a:extLst>
              <a:ext uri="{FF2B5EF4-FFF2-40B4-BE49-F238E27FC236}">
                <a16:creationId xmlns:a16="http://schemas.microsoft.com/office/drawing/2014/main" id="{E2828125-6DE1-5AA5-0D6F-7A4D167ED4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l-SI" noProof="0" dirty="0"/>
              <a:t>Položaj pri oživljanju in pri </a:t>
            </a:r>
            <a:r>
              <a:rPr lang="sl-SI" noProof="0" dirty="0" err="1"/>
              <a:t>hipovolemičnem</a:t>
            </a:r>
            <a:r>
              <a:rPr lang="sl-SI" noProof="0" dirty="0"/>
              <a:t> in </a:t>
            </a:r>
            <a:r>
              <a:rPr lang="sl-SI" noProof="0" dirty="0" err="1"/>
              <a:t>distibucijskem</a:t>
            </a:r>
            <a:r>
              <a:rPr lang="sl-SI" noProof="0" dirty="0"/>
              <a:t> šoku</a:t>
            </a:r>
          </a:p>
        </p:txBody>
      </p:sp>
      <p:pic>
        <p:nvPicPr>
          <p:cNvPr id="8" name="Označba mesta vsebine 4">
            <a:extLst>
              <a:ext uri="{FF2B5EF4-FFF2-40B4-BE49-F238E27FC236}">
                <a16:creationId xmlns:a16="http://schemas.microsoft.com/office/drawing/2014/main" id="{4ABB9612-F70A-8F21-722B-1791C5F904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" t="10733" r="1310" b="12081"/>
          <a:stretch>
            <a:fillRect/>
          </a:stretch>
        </p:blipFill>
        <p:spPr>
          <a:xfrm>
            <a:off x="2197240" y="2424636"/>
            <a:ext cx="7797520" cy="4068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8825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4B194F9-26CD-3EEE-4F94-641329795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noProof="0" dirty="0" err="1"/>
              <a:t>Polsedeč</a:t>
            </a:r>
            <a:r>
              <a:rPr lang="sl-SI" noProof="0" dirty="0"/>
              <a:t> položaj</a:t>
            </a:r>
          </a:p>
        </p:txBody>
      </p:sp>
      <p:sp>
        <p:nvSpPr>
          <p:cNvPr id="7" name="Označba mesta vsebine 6">
            <a:extLst>
              <a:ext uri="{FF2B5EF4-FFF2-40B4-BE49-F238E27FC236}">
                <a16:creationId xmlns:a16="http://schemas.microsoft.com/office/drawing/2014/main" id="{5D1E914C-0160-8E8C-7497-EECA45DAB0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l-SI" sz="2400" noProof="0" dirty="0"/>
              <a:t>Položaj pri </a:t>
            </a:r>
            <a:r>
              <a:rPr lang="sl-SI" sz="2400" noProof="0" dirty="0" err="1"/>
              <a:t>kardiogenem</a:t>
            </a:r>
            <a:r>
              <a:rPr lang="sl-SI" sz="2400" noProof="0" dirty="0"/>
              <a:t> in obstruktivnem šoku. </a:t>
            </a:r>
            <a:br>
              <a:rPr lang="sl-SI" sz="2400" noProof="0" dirty="0"/>
            </a:br>
            <a:r>
              <a:rPr lang="sl-SI" sz="2400" noProof="0" dirty="0"/>
              <a:t>Primeren tudi ob težavah z dihanjem ali bolečino v prsih</a:t>
            </a:r>
          </a:p>
        </p:txBody>
      </p:sp>
      <p:pic>
        <p:nvPicPr>
          <p:cNvPr id="8" name="Označba mesta vsebine 4">
            <a:extLst>
              <a:ext uri="{FF2B5EF4-FFF2-40B4-BE49-F238E27FC236}">
                <a16:creationId xmlns:a16="http://schemas.microsoft.com/office/drawing/2014/main" id="{EEF48B79-74CD-5592-1A0C-C966672D96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683" y="2668607"/>
            <a:ext cx="6106151" cy="4071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306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E6C2DE9-8000-1FAD-907C-E31AF4F58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noProof="0" dirty="0"/>
              <a:t>Položaj pri bolečinah v trebuhu</a:t>
            </a:r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5D35BA7E-574C-82DE-DF1A-69050F55AE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" t="11260" r="80" b="14381"/>
          <a:stretch>
            <a:fillRect/>
          </a:stretch>
        </p:blipFill>
        <p:spPr>
          <a:xfrm>
            <a:off x="1708220" y="1825625"/>
            <a:ext cx="876167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6072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A13CD97-ADC3-253C-3110-BFE2254FE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noProof="0" dirty="0"/>
              <a:t>Položaj pri sumu na poškodbo hrbtenice</a:t>
            </a:r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BFDAB922-C570-6320-B330-C454DF7298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191" y="3077727"/>
            <a:ext cx="10202437" cy="2944166"/>
          </a:xfrm>
          <a:prstGeom prst="rect">
            <a:avLst/>
          </a:prstGeom>
        </p:spPr>
      </p:pic>
      <p:sp>
        <p:nvSpPr>
          <p:cNvPr id="3" name="Označba mesta vsebine 6">
            <a:extLst>
              <a:ext uri="{FF2B5EF4-FFF2-40B4-BE49-F238E27FC236}">
                <a16:creationId xmlns:a16="http://schemas.microsoft.com/office/drawing/2014/main" id="{BD995E31-2378-B3CD-EF47-3CC9072BB919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l-SI" sz="2400" noProof="0" dirty="0"/>
              <a:t>Poškodovanca pustimo pri miru, ostanemo ob njem ter </a:t>
            </a:r>
            <a:br>
              <a:rPr lang="sl-SI" sz="2400" noProof="0" dirty="0"/>
            </a:br>
            <a:r>
              <a:rPr lang="sl-SI" sz="2400" noProof="0" dirty="0"/>
              <a:t>ga zavarujemo do prihoda nujne medicinske pomoči</a:t>
            </a:r>
          </a:p>
        </p:txBody>
      </p:sp>
    </p:spTree>
    <p:extLst>
      <p:ext uri="{BB962C8B-B14F-4D97-AF65-F5344CB8AC3E}">
        <p14:creationId xmlns:p14="http://schemas.microsoft.com/office/powerpoint/2010/main" val="17462015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>
            <a:extLst>
              <a:ext uri="{FF2B5EF4-FFF2-40B4-BE49-F238E27FC236}">
                <a16:creationId xmlns:a16="http://schemas.microsoft.com/office/drawing/2014/main" id="{3D3E5F44-472F-4B36-BEF6-B660A57FA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noProof="0" dirty="0"/>
              <a:t>Pravilen prenos naglo obolelih / poškodovanih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8D162E73-EBAC-F776-F128-5926E5B843B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l-SI" noProof="0" dirty="0"/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14145815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1B3055F-5FA8-B2D1-382A-569A2CD54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noProof="0" dirty="0"/>
              <a:t>Prenos pri sumu na poškodbo hrbtenice</a:t>
            </a:r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F5173310-790E-8ED8-942F-7470B89EF6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873" y="1913332"/>
            <a:ext cx="3720304" cy="4944668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2A52CBF0-5E31-686C-B7CB-9D93B38BD7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541" y="2441042"/>
            <a:ext cx="5221224" cy="3889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4292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D38DA10-73E1-8F21-B877-CB78F3AD8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noProof="0" dirty="0"/>
              <a:t>Hitri iznos</a:t>
            </a:r>
          </a:p>
        </p:txBody>
      </p:sp>
      <p:pic>
        <p:nvPicPr>
          <p:cNvPr id="4" name="Predstavnost v spletu 3" title="Reševanje in izvlek ponesrečenca iz vozila - enostavni pristop">
            <a:hlinkClick r:id="" action="ppaction://media"/>
            <a:extLst>
              <a:ext uri="{FF2B5EF4-FFF2-40B4-BE49-F238E27FC236}">
                <a16:creationId xmlns:a16="http://schemas.microsoft.com/office/drawing/2014/main" id="{D9F361A5-11DD-A1A0-85BC-C3BB3BC582FB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784350" y="1835150"/>
            <a:ext cx="8623300" cy="487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177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>
            <a:extLst>
              <a:ext uri="{FF2B5EF4-FFF2-40B4-BE49-F238E27FC236}">
                <a16:creationId xmlns:a16="http://schemas.microsoft.com/office/drawing/2014/main" id="{4C6428A1-DAAC-CDA9-1E5F-949E4AAA1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noProof="0" dirty="0"/>
              <a:t>Nevarnosti pri nudenju </a:t>
            </a:r>
            <a:br>
              <a:rPr lang="sl-SI" noProof="0" dirty="0"/>
            </a:br>
            <a:r>
              <a:rPr lang="sl-SI" noProof="0" dirty="0"/>
              <a:t>prve pomoči</a:t>
            </a:r>
          </a:p>
        </p:txBody>
      </p:sp>
      <p:pic>
        <p:nvPicPr>
          <p:cNvPr id="11" name="Označba mesta vsebine 10">
            <a:extLst>
              <a:ext uri="{FF2B5EF4-FFF2-40B4-BE49-F238E27FC236}">
                <a16:creationId xmlns:a16="http://schemas.microsoft.com/office/drawing/2014/main" id="{8CAD9D42-3F6B-A870-E378-5F0AE4E91E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b="22248"/>
          <a:stretch>
            <a:fillRect/>
          </a:stretch>
        </p:blipFill>
        <p:spPr>
          <a:xfrm>
            <a:off x="1715163" y="1690689"/>
            <a:ext cx="8761674" cy="5167312"/>
          </a:xfrm>
        </p:spPr>
      </p:pic>
    </p:spTree>
    <p:extLst>
      <p:ext uri="{BB962C8B-B14F-4D97-AF65-F5344CB8AC3E}">
        <p14:creationId xmlns:p14="http://schemas.microsoft.com/office/powerpoint/2010/main" val="35142493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7C74700-A076-C7C5-8B6C-3F777ACD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noProof="0" dirty="0"/>
              <a:t>Urgentni iznos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E38D1F1E-BE53-3385-F826-F4D4720DC4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l-SI" noProof="0" dirty="0" err="1"/>
              <a:t>Rautkov</a:t>
            </a:r>
            <a:r>
              <a:rPr lang="sl-SI" noProof="0" dirty="0"/>
              <a:t> prijem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5BE72264-066E-2414-A2CC-8463487089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874" y="1690688"/>
            <a:ext cx="7600951" cy="504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0104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F031B2-F7FE-8A15-D746-B30E058BD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noProof="0" dirty="0"/>
              <a:t>Preveri odzivanje</a:t>
            </a:r>
          </a:p>
        </p:txBody>
      </p:sp>
      <p:sp>
        <p:nvSpPr>
          <p:cNvPr id="8" name="Označba mesta vsebine 7">
            <a:extLst>
              <a:ext uri="{FF2B5EF4-FFF2-40B4-BE49-F238E27FC236}">
                <a16:creationId xmlns:a16="http://schemas.microsoft.com/office/drawing/2014/main" id="{4BAD5356-92AE-2F00-A447-F3ACE1C6FE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8055" y="1893455"/>
            <a:ext cx="4343400" cy="4283508"/>
          </a:xfrm>
        </p:spPr>
        <p:txBody>
          <a:bodyPr/>
          <a:lstStyle/>
          <a:p>
            <a:pPr marL="0" indent="0" algn="ctr">
              <a:buNone/>
            </a:pPr>
            <a:r>
              <a:rPr lang="sl-SI" noProof="0" dirty="0"/>
              <a:t>Nežno stresi ponesrečenca za ramena in glasno vprašaj:</a:t>
            </a:r>
          </a:p>
          <a:p>
            <a:pPr marL="0" indent="0" algn="ctr">
              <a:buNone/>
            </a:pPr>
            <a:r>
              <a:rPr lang="sl-SI" sz="3200" b="1" noProof="0" dirty="0"/>
              <a:t>„Ste v redu?“</a:t>
            </a:r>
          </a:p>
        </p:txBody>
      </p:sp>
      <p:pic>
        <p:nvPicPr>
          <p:cNvPr id="9" name="Označba mesta vsebine 5">
            <a:extLst>
              <a:ext uri="{FF2B5EF4-FFF2-40B4-BE49-F238E27FC236}">
                <a16:creationId xmlns:a16="http://schemas.microsoft.com/office/drawing/2014/main" id="{E5C87D60-41B0-17E4-88CA-BB15265102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3580" y="3539837"/>
            <a:ext cx="3491765" cy="2839893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ECD90E24-4ABF-4A87-4530-396AF215B1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9225" y="2799308"/>
            <a:ext cx="3520749" cy="3580422"/>
          </a:xfrm>
          <a:prstGeom prst="rect">
            <a:avLst/>
          </a:prstGeom>
        </p:spPr>
      </p:pic>
      <p:sp>
        <p:nvSpPr>
          <p:cNvPr id="11" name="Označba mesta vsebine 7">
            <a:extLst>
              <a:ext uri="{FF2B5EF4-FFF2-40B4-BE49-F238E27FC236}">
                <a16:creationId xmlns:a16="http://schemas.microsoft.com/office/drawing/2014/main" id="{0AE208A4-7180-5A5D-F30A-41CDD1D892B0}"/>
              </a:ext>
            </a:extLst>
          </p:cNvPr>
          <p:cNvSpPr txBox="1">
            <a:spLocks/>
          </p:cNvSpPr>
          <p:nvPr/>
        </p:nvSpPr>
        <p:spPr>
          <a:xfrm>
            <a:off x="5816200" y="1893455"/>
            <a:ext cx="4343400" cy="42835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l-SI" noProof="0" dirty="0"/>
              <a:t>Če ni odziva, pokliči na pomoč</a:t>
            </a:r>
            <a:endParaRPr lang="sl-SI" sz="3200" b="1" noProof="0" dirty="0"/>
          </a:p>
        </p:txBody>
      </p:sp>
      <p:pic>
        <p:nvPicPr>
          <p:cNvPr id="13" name="Grafika 12">
            <a:extLst>
              <a:ext uri="{FF2B5EF4-FFF2-40B4-BE49-F238E27FC236}">
                <a16:creationId xmlns:a16="http://schemas.microsoft.com/office/drawing/2014/main" id="{632B2F44-409F-99AD-D477-AD9804CE3D2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14176" y="3155689"/>
            <a:ext cx="1547447" cy="1547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1873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43CF9F8-C521-39D6-D7C2-1699BB8A3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noProof="0" dirty="0"/>
              <a:t>Sprosti dihalno pot in preveri dihanje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AF8632FC-375B-500B-8B60-09070A260C0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l-SI" noProof="0" dirty="0"/>
              <a:t>Položi eno roko na čelo, prste druge roke pa pod brado. Nežno nagni glavo nazaj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0D6B0B21-7917-253A-2C1D-858BF349E1F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sl-SI" noProof="0" dirty="0"/>
              <a:t>„Glej, poslušaj, začuti“ normalno dihanje preverjamo največ 10 sekund</a:t>
            </a:r>
          </a:p>
        </p:txBody>
      </p:sp>
      <p:pic>
        <p:nvPicPr>
          <p:cNvPr id="5" name="Označba mesta vsebine 11">
            <a:extLst>
              <a:ext uri="{FF2B5EF4-FFF2-40B4-BE49-F238E27FC236}">
                <a16:creationId xmlns:a16="http://schemas.microsoft.com/office/drawing/2014/main" id="{1A2EBBCC-AE78-D238-F9CD-9EB6A3FCCA4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623193" y="3114989"/>
            <a:ext cx="3129399" cy="4105234"/>
          </a:xfrm>
          <a:prstGeom prst="rect">
            <a:avLst/>
          </a:prstGeom>
        </p:spPr>
      </p:pic>
      <p:pic>
        <p:nvPicPr>
          <p:cNvPr id="11" name="Grafika 10">
            <a:extLst>
              <a:ext uri="{FF2B5EF4-FFF2-40B4-BE49-F238E27FC236}">
                <a16:creationId xmlns:a16="http://schemas.microsoft.com/office/drawing/2014/main" id="{2A10CE16-0790-B286-9752-4CA050596C1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7133" y="3248025"/>
            <a:ext cx="4700263" cy="306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1504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3049C65-9B8A-A35A-F2A9-A86AD5781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noProof="0" dirty="0"/>
              <a:t>Temeljni postopki oživljanja</a:t>
            </a:r>
          </a:p>
        </p:txBody>
      </p:sp>
      <p:sp>
        <p:nvSpPr>
          <p:cNvPr id="11" name="Označba mesta besedila 10">
            <a:extLst>
              <a:ext uri="{FF2B5EF4-FFF2-40B4-BE49-F238E27FC236}">
                <a16:creationId xmlns:a16="http://schemas.microsoft.com/office/drawing/2014/main" id="{C714280A-235C-81CC-9568-494BACDFD4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sl-SI" noProof="0" dirty="0"/>
              <a:t>STISI PRSNEGA KOŠA</a:t>
            </a:r>
          </a:p>
        </p:txBody>
      </p:sp>
      <p:sp>
        <p:nvSpPr>
          <p:cNvPr id="13" name="Označba mesta besedila 12">
            <a:extLst>
              <a:ext uri="{FF2B5EF4-FFF2-40B4-BE49-F238E27FC236}">
                <a16:creationId xmlns:a16="http://schemas.microsoft.com/office/drawing/2014/main" id="{E4B65E7D-5961-0D03-6003-82241CFB82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sl-SI" noProof="0" dirty="0"/>
              <a:t>UMETNO DIHANJE</a:t>
            </a:r>
          </a:p>
        </p:txBody>
      </p:sp>
      <p:pic>
        <p:nvPicPr>
          <p:cNvPr id="26" name="Označba mesta vsebine 25">
            <a:extLst>
              <a:ext uri="{FF2B5EF4-FFF2-40B4-BE49-F238E27FC236}">
                <a16:creationId xmlns:a16="http://schemas.microsoft.com/office/drawing/2014/main" id="{1A56AA7B-CFD4-971F-DBA4-65184DBCA94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354149" y="2716831"/>
            <a:ext cx="4129064" cy="3684588"/>
          </a:xfrm>
          <a:prstGeom prst="rect">
            <a:avLst/>
          </a:prstGeom>
        </p:spPr>
      </p:pic>
      <p:pic>
        <p:nvPicPr>
          <p:cNvPr id="10" name="Označba mesta vsebine 9">
            <a:extLst>
              <a:ext uri="{FF2B5EF4-FFF2-40B4-BE49-F238E27FC236}">
                <a16:creationId xmlns:a16="http://schemas.microsoft.com/office/drawing/2014/main" id="{577BFC9A-DC6B-916E-3D08-CE195C1F65D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42024" y="3610155"/>
            <a:ext cx="4495827" cy="2504005"/>
          </a:xfrm>
        </p:spPr>
      </p:pic>
    </p:spTree>
    <p:extLst>
      <p:ext uri="{BB962C8B-B14F-4D97-AF65-F5344CB8AC3E}">
        <p14:creationId xmlns:p14="http://schemas.microsoft.com/office/powerpoint/2010/main" val="19993188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6">
            <a:extLst>
              <a:ext uri="{FF2B5EF4-FFF2-40B4-BE49-F238E27FC236}">
                <a16:creationId xmlns:a16="http://schemas.microsoft.com/office/drawing/2014/main" id="{89EA3411-110F-2CF5-E5F1-04381FF80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noProof="0" dirty="0"/>
              <a:t>Uporaba avtomatskega zunanjega </a:t>
            </a:r>
            <a:r>
              <a:rPr lang="sl-SI" noProof="0" dirty="0" err="1"/>
              <a:t>defibrilatorja</a:t>
            </a:r>
            <a:endParaRPr lang="sl-SI" noProof="0" dirty="0"/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7DDFDAB8-F6B7-178B-7121-33382484D3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811" y="2261937"/>
            <a:ext cx="5036462" cy="3695230"/>
          </a:xfrm>
          <a:prstGeom prst="rect">
            <a:avLst/>
          </a:prstGeom>
        </p:spPr>
      </p:pic>
      <p:pic>
        <p:nvPicPr>
          <p:cNvPr id="18" name="Slika 17" descr="Slika, ki vsebuje besede risanje, risanka, skica, obutev&#10;&#10;Vsebina, ustvarjena z UI, morda ni pravilna.">
            <a:extLst>
              <a:ext uri="{FF2B5EF4-FFF2-40B4-BE49-F238E27FC236}">
                <a16:creationId xmlns:a16="http://schemas.microsoft.com/office/drawing/2014/main" id="{ADC32BEB-00A3-3D99-F9B5-CB5868E165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90688"/>
            <a:ext cx="5103232" cy="5107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0202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7B2FDA7-47A2-9399-E3E0-6B4C649FD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noProof="0" dirty="0"/>
              <a:t>Avtomatski zunanji defibrilator</a:t>
            </a:r>
          </a:p>
        </p:txBody>
      </p:sp>
      <p:pic>
        <p:nvPicPr>
          <p:cNvPr id="8" name="Slika 7" descr="Slika, ki vsebuje besede besedilo, oblikovanje&#10;&#10;Vsebina, ustvarjena z UI, morda ni pravilna.">
            <a:extLst>
              <a:ext uri="{FF2B5EF4-FFF2-40B4-BE49-F238E27FC236}">
                <a16:creationId xmlns:a16="http://schemas.microsoft.com/office/drawing/2014/main" id="{957A79D5-6F72-EAD9-CC37-9E0A1AF519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494" y="3400652"/>
            <a:ext cx="2327084" cy="2911248"/>
          </a:xfrm>
          <a:prstGeom prst="rect">
            <a:avLst/>
          </a:prstGeom>
        </p:spPr>
      </p:pic>
      <p:pic>
        <p:nvPicPr>
          <p:cNvPr id="10" name="Slika 9" descr="Slika, ki vsebuje besede rumena&#10;&#10;Vsebina, ustvarjena z UI, morda ni pravilna.">
            <a:extLst>
              <a:ext uri="{FF2B5EF4-FFF2-40B4-BE49-F238E27FC236}">
                <a16:creationId xmlns:a16="http://schemas.microsoft.com/office/drawing/2014/main" id="{3164DF14-6A65-0083-F195-81F8A48304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410" y="2257248"/>
            <a:ext cx="3563259" cy="4457738"/>
          </a:xfrm>
          <a:prstGeom prst="rect">
            <a:avLst/>
          </a:prstGeom>
        </p:spPr>
      </p:pic>
      <p:sp>
        <p:nvSpPr>
          <p:cNvPr id="12" name="Označba mesta vsebine 11">
            <a:extLst>
              <a:ext uri="{FF2B5EF4-FFF2-40B4-BE49-F238E27FC236}">
                <a16:creationId xmlns:a16="http://schemas.microsoft.com/office/drawing/2014/main" id="{A48C457F-14A0-6B2B-D5B6-49AE62C7CA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26461" cy="4351338"/>
          </a:xfr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sl-SI" noProof="0" dirty="0"/>
              <a:t>Naprava, ki zazna zastoj srca</a:t>
            </a:r>
          </a:p>
          <a:p>
            <a:pPr>
              <a:lnSpc>
                <a:spcPct val="100000"/>
              </a:lnSpc>
            </a:pPr>
            <a:r>
              <a:rPr lang="sl-SI" noProof="0" dirty="0"/>
              <a:t>Uporabimo jo pri oživljanju</a:t>
            </a:r>
          </a:p>
          <a:p>
            <a:pPr>
              <a:lnSpc>
                <a:spcPct val="100000"/>
              </a:lnSpc>
            </a:pPr>
            <a:r>
              <a:rPr lang="sl-SI" noProof="0" dirty="0"/>
              <a:t>Naprava nas vodi skozi postopek oživljanja</a:t>
            </a:r>
          </a:p>
          <a:p>
            <a:pPr>
              <a:lnSpc>
                <a:spcPct val="100000"/>
              </a:lnSpc>
            </a:pPr>
            <a:r>
              <a:rPr lang="sl-SI" noProof="0" dirty="0"/>
              <a:t>Z njo izvajamo električne šoke</a:t>
            </a:r>
          </a:p>
        </p:txBody>
      </p:sp>
      <p:pic>
        <p:nvPicPr>
          <p:cNvPr id="13" name="Označba mesta vsebine 5">
            <a:extLst>
              <a:ext uri="{FF2B5EF4-FFF2-40B4-BE49-F238E27FC236}">
                <a16:creationId xmlns:a16="http://schemas.microsoft.com/office/drawing/2014/main" id="{E19BC2BD-6018-99AE-C0B1-4B0745F05D8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10400" y="1690688"/>
            <a:ext cx="1643736" cy="1643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324218"/>
      </p:ext>
    </p:extLst>
  </p:cSld>
  <p:clrMapOvr>
    <a:masterClrMapping/>
  </p:clrMapOvr>
</p:sld>
</file>

<file path=ppt/theme/theme1.xml><?xml version="1.0" encoding="utf-8"?>
<a:theme xmlns:a="http://schemas.openxmlformats.org/drawingml/2006/main" name="Vsebina">
  <a:themeElements>
    <a:clrScheme name="Pisarna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GZ Logatec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Naslovi">
  <a:themeElements>
    <a:clrScheme name="Pisarna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GZ Logatec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isarna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9258</TotalTime>
  <Words>992</Words>
  <Application>Microsoft Office PowerPoint</Application>
  <PresentationFormat>Širokozaslonsko</PresentationFormat>
  <Paragraphs>178</Paragraphs>
  <Slides>40</Slides>
  <Notes>0</Notes>
  <HiddenSlides>1</HiddenSlides>
  <MMClips>1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2</vt:i4>
      </vt:variant>
      <vt:variant>
        <vt:lpstr>Naslovi diapozitivov</vt:lpstr>
      </vt:variant>
      <vt:variant>
        <vt:i4>40</vt:i4>
      </vt:variant>
    </vt:vector>
  </HeadingPairs>
  <TitlesOfParts>
    <vt:vector size="45" baseType="lpstr">
      <vt:lpstr>Aptos</vt:lpstr>
      <vt:lpstr>Arial</vt:lpstr>
      <vt:lpstr>Georgia</vt:lpstr>
      <vt:lpstr>Vsebina</vt:lpstr>
      <vt:lpstr>Naslovi</vt:lpstr>
      <vt:lpstr>Prva pomoč</vt:lpstr>
      <vt:lpstr>Temeljni postopki oživljanja (TPO)</vt:lpstr>
      <vt:lpstr>3 koraki za  reševanje življenja</vt:lpstr>
      <vt:lpstr>Nevarnosti pri nudenju  prve pomoči</vt:lpstr>
      <vt:lpstr>Preveri odzivanje</vt:lpstr>
      <vt:lpstr>Sprosti dihalno pot in preveri dihanje</vt:lpstr>
      <vt:lpstr>Temeljni postopki oživljanja</vt:lpstr>
      <vt:lpstr>Uporaba avtomatskega zunanjega defibrilatorja</vt:lpstr>
      <vt:lpstr>Avtomatski zunanji defibrilator</vt:lpstr>
      <vt:lpstr>Osnovni algoritem za oživljanje</vt:lpstr>
      <vt:lpstr>Medicinska nujna stanja</vt:lpstr>
      <vt:lpstr>Nudenje prve pomoči</vt:lpstr>
      <vt:lpstr>Pristop ABCDE</vt:lpstr>
      <vt:lpstr>A – Airway (Dihalna pot)</vt:lpstr>
      <vt:lpstr>B – Breathing (Dihanje)</vt:lpstr>
      <vt:lpstr>C – Circulation (Cirkulacija)</vt:lpstr>
      <vt:lpstr>D – Disability  (Nevrološko stanje)</vt:lpstr>
      <vt:lpstr>E – Exposure (Zunanjost)</vt:lpstr>
      <vt:lpstr>5 Neposrednih nevarnosti za življenje</vt:lpstr>
      <vt:lpstr>LAŽJA ZAPORA DIHAL</vt:lpstr>
      <vt:lpstr>Težja zapora dihal</vt:lpstr>
      <vt:lpstr>Rane</vt:lpstr>
      <vt:lpstr>Rane</vt:lpstr>
      <vt:lpstr>Ustavljanje življenjsko nevarne krvavitve</vt:lpstr>
      <vt:lpstr>Zlomi, zvini in izpahi</vt:lpstr>
      <vt:lpstr>Imobilizacija okončin</vt:lpstr>
      <vt:lpstr>Nezavest</vt:lpstr>
      <vt:lpstr>Opekline</vt:lpstr>
      <vt:lpstr>Oprema za prvo pomoč</vt:lpstr>
      <vt:lpstr>Oprema za prvo pomoč v PGD</vt:lpstr>
      <vt:lpstr>Položaji poškodovancev in nenadno obolelih</vt:lpstr>
      <vt:lpstr>Stabilni bočni položaj </vt:lpstr>
      <vt:lpstr>Položaj pri šoku in oživljanju </vt:lpstr>
      <vt:lpstr>Polsedeč položaj</vt:lpstr>
      <vt:lpstr>Položaj pri bolečinah v trebuhu</vt:lpstr>
      <vt:lpstr>Položaj pri sumu na poškodbo hrbtenice</vt:lpstr>
      <vt:lpstr>Pravilen prenos naglo obolelih / poškodovanih</vt:lpstr>
      <vt:lpstr>Prenos pri sumu na poškodbo hrbtenice</vt:lpstr>
      <vt:lpstr>Hitri iznos</vt:lpstr>
      <vt:lpstr>Urgentni iznos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Peter Gladek</dc:creator>
  <cp:lastModifiedBy>Peter Gladek</cp:lastModifiedBy>
  <cp:revision>2</cp:revision>
  <dcterms:created xsi:type="dcterms:W3CDTF">2025-10-18T17:41:36Z</dcterms:created>
  <dcterms:modified xsi:type="dcterms:W3CDTF">2026-04-11T11:16:02Z</dcterms:modified>
</cp:coreProperties>
</file>