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58" r:id="rId3"/>
    <p:sldId id="260" r:id="rId4"/>
    <p:sldId id="294" r:id="rId5"/>
    <p:sldId id="295" r:id="rId6"/>
    <p:sldId id="297" r:id="rId7"/>
    <p:sldId id="298" r:id="rId8"/>
    <p:sldId id="296" r:id="rId9"/>
    <p:sldId id="282" r:id="rId10"/>
    <p:sldId id="289" r:id="rId11"/>
    <p:sldId id="299" r:id="rId12"/>
    <p:sldId id="286" r:id="rId13"/>
    <p:sldId id="285" r:id="rId14"/>
    <p:sldId id="301" r:id="rId15"/>
    <p:sldId id="287" r:id="rId16"/>
    <p:sldId id="288" r:id="rId17"/>
    <p:sldId id="290" r:id="rId18"/>
    <p:sldId id="303" r:id="rId19"/>
    <p:sldId id="291" r:id="rId20"/>
    <p:sldId id="302" r:id="rId21"/>
    <p:sldId id="292" r:id="rId22"/>
    <p:sldId id="293" r:id="rId23"/>
    <p:sldId id="304" r:id="rId24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dstavitev predmeta" id="{D11DD820-D421-4F83-9323-EDE26860DBB2}">
          <p14:sldIdLst>
            <p14:sldId id="258"/>
          </p14:sldIdLst>
        </p14:section>
        <p14:section name="Poglavje 1" id="{4AAD0B3B-E77D-4845-82E5-4ADA1648EE61}">
          <p14:sldIdLst>
            <p14:sldId id="260"/>
            <p14:sldId id="294"/>
            <p14:sldId id="295"/>
          </p14:sldIdLst>
        </p14:section>
        <p14:section name="Poglavje 2" id="{D68BCC79-0213-4C60-BE2E-472262B88E47}">
          <p14:sldIdLst>
            <p14:sldId id="297"/>
            <p14:sldId id="298"/>
            <p14:sldId id="296"/>
            <p14:sldId id="282"/>
          </p14:sldIdLst>
        </p14:section>
        <p14:section name="Poglavje 3" id="{075F3911-5A1A-4E0D-828B-F7C8A84CA29E}">
          <p14:sldIdLst>
            <p14:sldId id="289"/>
            <p14:sldId id="299"/>
            <p14:sldId id="286"/>
            <p14:sldId id="285"/>
            <p14:sldId id="301"/>
            <p14:sldId id="287"/>
            <p14:sldId id="288"/>
            <p14:sldId id="290"/>
            <p14:sldId id="303"/>
            <p14:sldId id="291"/>
            <p14:sldId id="302"/>
            <p14:sldId id="292"/>
            <p14:sldId id="293"/>
            <p14:sldId id="30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4826"/>
    <a:srgbClr val="EAAD9A"/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732995-4968-4213-AD92-3B6B9D9B79FD}" v="66" dt="2026-01-13T23:32:42.5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2" autoAdjust="0"/>
    <p:restoredTop sz="94660"/>
  </p:normalViewPr>
  <p:slideViewPr>
    <p:cSldViewPr snapToGrid="0">
      <p:cViewPr>
        <p:scale>
          <a:sx n="74" d="100"/>
          <a:sy n="74" d="100"/>
        </p:scale>
        <p:origin x="1266" y="109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289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Gladek" userId="889cb8531c4a3f3b" providerId="LiveId" clId="{BEAFB65F-A279-4999-B12B-412B2DEB45C6}"/>
    <pc:docChg chg="undo redo custSel addSld delSld modSld sldOrd addSection delSection modSection">
      <pc:chgData name="Peter Gladek" userId="889cb8531c4a3f3b" providerId="LiveId" clId="{BEAFB65F-A279-4999-B12B-412B2DEB45C6}" dt="2026-01-13T23:32:53.355" v="5205" actId="1076"/>
      <pc:docMkLst>
        <pc:docMk/>
      </pc:docMkLst>
      <pc:sldChg chg="modSp mod">
        <pc:chgData name="Peter Gladek" userId="889cb8531c4a3f3b" providerId="LiveId" clId="{BEAFB65F-A279-4999-B12B-412B2DEB45C6}" dt="2026-01-10T22:07:13.339" v="2643" actId="20577"/>
        <pc:sldMkLst>
          <pc:docMk/>
          <pc:sldMk cId="763337593" sldId="258"/>
        </pc:sldMkLst>
        <pc:spChg chg="mod">
          <ac:chgData name="Peter Gladek" userId="889cb8531c4a3f3b" providerId="LiveId" clId="{BEAFB65F-A279-4999-B12B-412B2DEB45C6}" dt="2026-01-10T22:07:13.339" v="2643" actId="20577"/>
          <ac:spMkLst>
            <pc:docMk/>
            <pc:sldMk cId="763337593" sldId="258"/>
            <ac:spMk id="3" creationId="{246C1507-397F-315E-D4FB-121758FBFED3}"/>
          </ac:spMkLst>
        </pc:spChg>
      </pc:sldChg>
      <pc:sldChg chg="modSp mod">
        <pc:chgData name="Peter Gladek" userId="889cb8531c4a3f3b" providerId="LiveId" clId="{BEAFB65F-A279-4999-B12B-412B2DEB45C6}" dt="2026-01-13T21:01:14.628" v="3730" actId="20577"/>
        <pc:sldMkLst>
          <pc:docMk/>
          <pc:sldMk cId="2032304076" sldId="260"/>
        </pc:sldMkLst>
        <pc:spChg chg="mod">
          <ac:chgData name="Peter Gladek" userId="889cb8531c4a3f3b" providerId="LiveId" clId="{BEAFB65F-A279-4999-B12B-412B2DEB45C6}" dt="2026-01-13T21:01:14.628" v="3730" actId="20577"/>
          <ac:spMkLst>
            <pc:docMk/>
            <pc:sldMk cId="2032304076" sldId="260"/>
            <ac:spMk id="2" creationId="{993FB623-D435-0B96-8FEA-D9AB32DA9025}"/>
          </ac:spMkLst>
        </pc:spChg>
      </pc:sldChg>
      <pc:sldChg chg="modSp del mod ord">
        <pc:chgData name="Peter Gladek" userId="889cb8531c4a3f3b" providerId="LiveId" clId="{BEAFB65F-A279-4999-B12B-412B2DEB45C6}" dt="2026-01-13T23:15:38.435" v="5056" actId="47"/>
        <pc:sldMkLst>
          <pc:docMk/>
          <pc:sldMk cId="3673950786" sldId="273"/>
        </pc:sldMkLst>
        <pc:spChg chg="mod">
          <ac:chgData name="Peter Gladek" userId="889cb8531c4a3f3b" providerId="LiveId" clId="{BEAFB65F-A279-4999-B12B-412B2DEB45C6}" dt="2026-01-13T21:08:12.441" v="3807" actId="20577"/>
          <ac:spMkLst>
            <pc:docMk/>
            <pc:sldMk cId="3673950786" sldId="273"/>
            <ac:spMk id="2" creationId="{DC9FB57A-1A3C-DF50-EC5C-81A2A82ADDC5}"/>
          </ac:spMkLst>
        </pc:spChg>
        <pc:spChg chg="mod">
          <ac:chgData name="Peter Gladek" userId="889cb8531c4a3f3b" providerId="LiveId" clId="{BEAFB65F-A279-4999-B12B-412B2DEB45C6}" dt="2026-01-13T21:08:08.241" v="3788" actId="20577"/>
          <ac:spMkLst>
            <pc:docMk/>
            <pc:sldMk cId="3673950786" sldId="273"/>
            <ac:spMk id="3" creationId="{39C81903-CB11-861F-9452-C072C4782C4A}"/>
          </ac:spMkLst>
        </pc:spChg>
      </pc:sldChg>
      <pc:sldChg chg="addSp delSp modSp mod ord">
        <pc:chgData name="Peter Gladek" userId="889cb8531c4a3f3b" providerId="LiveId" clId="{BEAFB65F-A279-4999-B12B-412B2DEB45C6}" dt="2026-01-13T22:01:59.082" v="4250" actId="1076"/>
        <pc:sldMkLst>
          <pc:docMk/>
          <pc:sldMk cId="469347785" sldId="282"/>
        </pc:sldMkLst>
        <pc:spChg chg="mod">
          <ac:chgData name="Peter Gladek" userId="889cb8531c4a3f3b" providerId="LiveId" clId="{BEAFB65F-A279-4999-B12B-412B2DEB45C6}" dt="2026-01-13T20:56:55.752" v="3622" actId="20577"/>
          <ac:spMkLst>
            <pc:docMk/>
            <pc:sldMk cId="469347785" sldId="282"/>
            <ac:spMk id="2" creationId="{8665F797-409A-6A71-D414-FEE36A0D7575}"/>
          </ac:spMkLst>
        </pc:spChg>
        <pc:spChg chg="mod">
          <ac:chgData name="Peter Gladek" userId="889cb8531c4a3f3b" providerId="LiveId" clId="{BEAFB65F-A279-4999-B12B-412B2DEB45C6}" dt="2026-01-13T20:57:59.486" v="3704" actId="113"/>
          <ac:spMkLst>
            <pc:docMk/>
            <pc:sldMk cId="469347785" sldId="282"/>
            <ac:spMk id="3" creationId="{1B6BF650-ADA8-25EA-894E-F2805C87654F}"/>
          </ac:spMkLst>
        </pc:spChg>
        <pc:picChg chg="add mod">
          <ac:chgData name="Peter Gladek" userId="889cb8531c4a3f3b" providerId="LiveId" clId="{BEAFB65F-A279-4999-B12B-412B2DEB45C6}" dt="2026-01-13T20:56:14.981" v="3576"/>
          <ac:picMkLst>
            <pc:docMk/>
            <pc:sldMk cId="469347785" sldId="282"/>
            <ac:picMk id="4" creationId="{88BDA590-9E87-3976-8C46-F5735A9CF849}"/>
          </ac:picMkLst>
        </pc:picChg>
        <pc:picChg chg="mod">
          <ac:chgData name="Peter Gladek" userId="889cb8531c4a3f3b" providerId="LiveId" clId="{BEAFB65F-A279-4999-B12B-412B2DEB45C6}" dt="2026-01-13T22:01:52.278" v="4249" actId="1076"/>
          <ac:picMkLst>
            <pc:docMk/>
            <pc:sldMk cId="469347785" sldId="282"/>
            <ac:picMk id="5" creationId="{A74ADC96-EEF4-592E-77D4-D86A4D383954}"/>
          </ac:picMkLst>
        </pc:picChg>
        <pc:picChg chg="add mod modVis">
          <ac:chgData name="Peter Gladek" userId="889cb8531c4a3f3b" providerId="LiveId" clId="{BEAFB65F-A279-4999-B12B-412B2DEB45C6}" dt="2026-01-13T22:01:59.082" v="4250" actId="1076"/>
          <ac:picMkLst>
            <pc:docMk/>
            <pc:sldMk cId="469347785" sldId="282"/>
            <ac:picMk id="6" creationId="{E1A8F15C-52D4-86DA-8B8A-FA8402EE6703}"/>
          </ac:picMkLst>
        </pc:picChg>
        <pc:picChg chg="add del">
          <ac:chgData name="Peter Gladek" userId="889cb8531c4a3f3b" providerId="LiveId" clId="{BEAFB65F-A279-4999-B12B-412B2DEB45C6}" dt="2026-01-13T20:56:38.319" v="3585" actId="478"/>
          <ac:picMkLst>
            <pc:docMk/>
            <pc:sldMk cId="469347785" sldId="282"/>
            <ac:picMk id="10" creationId="{F4AA406D-0D9F-3587-18D8-FBFA86AD5DD0}"/>
          </ac:picMkLst>
        </pc:picChg>
      </pc:sldChg>
      <pc:sldChg chg="del ord">
        <pc:chgData name="Peter Gladek" userId="889cb8531c4a3f3b" providerId="LiveId" clId="{BEAFB65F-A279-4999-B12B-412B2DEB45C6}" dt="2026-01-13T23:15:34.261" v="5055" actId="47"/>
        <pc:sldMkLst>
          <pc:docMk/>
          <pc:sldMk cId="2769157521" sldId="283"/>
        </pc:sldMkLst>
      </pc:sldChg>
      <pc:sldChg chg="del ord">
        <pc:chgData name="Peter Gladek" userId="889cb8531c4a3f3b" providerId="LiveId" clId="{BEAFB65F-A279-4999-B12B-412B2DEB45C6}" dt="2026-01-13T23:15:34.261" v="5055" actId="47"/>
        <pc:sldMkLst>
          <pc:docMk/>
          <pc:sldMk cId="1458310836" sldId="284"/>
        </pc:sldMkLst>
      </pc:sldChg>
      <pc:sldChg chg="addSp delSp modSp mod chgLayout">
        <pc:chgData name="Peter Gladek" userId="889cb8531c4a3f3b" providerId="LiveId" clId="{BEAFB65F-A279-4999-B12B-412B2DEB45C6}" dt="2026-01-13T22:34:13.990" v="4891" actId="1076"/>
        <pc:sldMkLst>
          <pc:docMk/>
          <pc:sldMk cId="934187390" sldId="285"/>
        </pc:sldMkLst>
        <pc:spChg chg="mod ord">
          <ac:chgData name="Peter Gladek" userId="889cb8531c4a3f3b" providerId="LiveId" clId="{BEAFB65F-A279-4999-B12B-412B2DEB45C6}" dt="2026-01-13T22:17:05.978" v="4334" actId="700"/>
          <ac:spMkLst>
            <pc:docMk/>
            <pc:sldMk cId="934187390" sldId="285"/>
            <ac:spMk id="2" creationId="{6BF031B2-F7FE-8A15-D746-B30E058BD353}"/>
          </ac:spMkLst>
        </pc:spChg>
        <pc:spChg chg="add del mod">
          <ac:chgData name="Peter Gladek" userId="889cb8531c4a3f3b" providerId="LiveId" clId="{BEAFB65F-A279-4999-B12B-412B2DEB45C6}" dt="2026-01-13T22:16:44.511" v="4327" actId="478"/>
          <ac:spMkLst>
            <pc:docMk/>
            <pc:sldMk cId="934187390" sldId="285"/>
            <ac:spMk id="4" creationId="{ABC2A6D7-F203-7D1D-30AF-E776F7F25B3B}"/>
          </ac:spMkLst>
        </pc:spChg>
        <pc:spChg chg="add del mod ord">
          <ac:chgData name="Peter Gladek" userId="889cb8531c4a3f3b" providerId="LiveId" clId="{BEAFB65F-A279-4999-B12B-412B2DEB45C6}" dt="2026-01-13T22:17:05.978" v="4334" actId="700"/>
          <ac:spMkLst>
            <pc:docMk/>
            <pc:sldMk cId="934187390" sldId="285"/>
            <ac:spMk id="5" creationId="{87853350-6A60-3A0C-4845-2BC4011C8AE2}"/>
          </ac:spMkLst>
        </pc:spChg>
        <pc:spChg chg="add mod">
          <ac:chgData name="Peter Gladek" userId="889cb8531c4a3f3b" providerId="LiveId" clId="{BEAFB65F-A279-4999-B12B-412B2DEB45C6}" dt="2026-01-13T22:30:50.790" v="4708" actId="1076"/>
          <ac:spMkLst>
            <pc:docMk/>
            <pc:sldMk cId="934187390" sldId="285"/>
            <ac:spMk id="8" creationId="{4BAD5356-92AE-2F00-A447-F3ACE1C6FE70}"/>
          </ac:spMkLst>
        </pc:spChg>
        <pc:spChg chg="add mod">
          <ac:chgData name="Peter Gladek" userId="889cb8531c4a3f3b" providerId="LiveId" clId="{BEAFB65F-A279-4999-B12B-412B2DEB45C6}" dt="2026-01-13T22:31:15.050" v="4739" actId="20577"/>
          <ac:spMkLst>
            <pc:docMk/>
            <pc:sldMk cId="934187390" sldId="285"/>
            <ac:spMk id="11" creationId="{0AE208A4-7180-5A5D-F30A-41CDD1D892B0}"/>
          </ac:spMkLst>
        </pc:spChg>
        <pc:picChg chg="del mod ord">
          <ac:chgData name="Peter Gladek" userId="889cb8531c4a3f3b" providerId="LiveId" clId="{BEAFB65F-A279-4999-B12B-412B2DEB45C6}" dt="2026-01-13T22:17:07.297" v="4335" actId="21"/>
          <ac:picMkLst>
            <pc:docMk/>
            <pc:sldMk cId="934187390" sldId="285"/>
            <ac:picMk id="6" creationId="{E5C87D60-41B0-17E4-88CA-BB152651021C}"/>
          </ac:picMkLst>
        </pc:picChg>
        <pc:picChg chg="add mod">
          <ac:chgData name="Peter Gladek" userId="889cb8531c4a3f3b" providerId="LiveId" clId="{BEAFB65F-A279-4999-B12B-412B2DEB45C6}" dt="2026-01-13T22:30:50.790" v="4708" actId="1076"/>
          <ac:picMkLst>
            <pc:docMk/>
            <pc:sldMk cId="934187390" sldId="285"/>
            <ac:picMk id="9" creationId="{E5C87D60-41B0-17E4-88CA-BB152651021C}"/>
          </ac:picMkLst>
        </pc:picChg>
        <pc:picChg chg="add mod">
          <ac:chgData name="Peter Gladek" userId="889cb8531c4a3f3b" providerId="LiveId" clId="{BEAFB65F-A279-4999-B12B-412B2DEB45C6}" dt="2026-01-13T22:30:47.350" v="4707" actId="1076"/>
          <ac:picMkLst>
            <pc:docMk/>
            <pc:sldMk cId="934187390" sldId="285"/>
            <ac:picMk id="10" creationId="{ECD90E24-4ABF-4A87-4530-396AF215B148}"/>
          </ac:picMkLst>
        </pc:picChg>
        <pc:picChg chg="del">
          <ac:chgData name="Peter Gladek" userId="889cb8531c4a3f3b" providerId="LiveId" clId="{BEAFB65F-A279-4999-B12B-412B2DEB45C6}" dt="2026-01-13T22:16:25.799" v="4321" actId="21"/>
          <ac:picMkLst>
            <pc:docMk/>
            <pc:sldMk cId="934187390" sldId="285"/>
            <ac:picMk id="12" creationId="{19F4BDF6-31B6-37A9-8CE5-58E78A3143A2}"/>
          </ac:picMkLst>
        </pc:picChg>
        <pc:picChg chg="add mod">
          <ac:chgData name="Peter Gladek" userId="889cb8531c4a3f3b" providerId="LiveId" clId="{BEAFB65F-A279-4999-B12B-412B2DEB45C6}" dt="2026-01-13T22:34:13.990" v="4891" actId="1076"/>
          <ac:picMkLst>
            <pc:docMk/>
            <pc:sldMk cId="934187390" sldId="285"/>
            <ac:picMk id="13" creationId="{632B2F44-409F-99AD-D477-AD9804CE3D2C}"/>
          </ac:picMkLst>
        </pc:picChg>
      </pc:sldChg>
      <pc:sldChg chg="ord">
        <pc:chgData name="Peter Gladek" userId="889cb8531c4a3f3b" providerId="LiveId" clId="{BEAFB65F-A279-4999-B12B-412B2DEB45C6}" dt="2026-01-13T22:31:45.611" v="4741"/>
        <pc:sldMkLst>
          <pc:docMk/>
          <pc:sldMk cId="3514249324" sldId="286"/>
        </pc:sldMkLst>
      </pc:sldChg>
      <pc:sldChg chg="addSp delSp modSp mod">
        <pc:chgData name="Peter Gladek" userId="889cb8531c4a3f3b" providerId="LiveId" clId="{BEAFB65F-A279-4999-B12B-412B2DEB45C6}" dt="2026-01-13T23:27:45.959" v="5136" actId="1076"/>
        <pc:sldMkLst>
          <pc:docMk/>
          <pc:sldMk cId="1999318880" sldId="287"/>
        </pc:sldMkLst>
        <pc:spChg chg="add del mod">
          <ac:chgData name="Peter Gladek" userId="889cb8531c4a3f3b" providerId="LiveId" clId="{BEAFB65F-A279-4999-B12B-412B2DEB45C6}" dt="2026-01-13T23:25:39.148" v="5122"/>
          <ac:spMkLst>
            <pc:docMk/>
            <pc:sldMk cId="1999318880" sldId="287"/>
            <ac:spMk id="4" creationId="{6BB64712-E636-5DE7-41DD-13C6F25E768F}"/>
          </ac:spMkLst>
        </pc:spChg>
        <pc:spChg chg="add del mod">
          <ac:chgData name="Peter Gladek" userId="889cb8531c4a3f3b" providerId="LiveId" clId="{BEAFB65F-A279-4999-B12B-412B2DEB45C6}" dt="2026-01-13T23:27:14.830" v="5127"/>
          <ac:spMkLst>
            <pc:docMk/>
            <pc:sldMk cId="1999318880" sldId="287"/>
            <ac:spMk id="8" creationId="{14D268A4-DE7F-5E79-3D5D-9C5B690C9A39}"/>
          </ac:spMkLst>
        </pc:spChg>
        <pc:picChg chg="add del mod">
          <ac:chgData name="Peter Gladek" userId="889cb8531c4a3f3b" providerId="LiveId" clId="{BEAFB65F-A279-4999-B12B-412B2DEB45C6}" dt="2026-01-13T23:27:04.704" v="5126" actId="478"/>
          <ac:picMkLst>
            <pc:docMk/>
            <pc:sldMk cId="1999318880" sldId="287"/>
            <ac:picMk id="6" creationId="{44057E92-4742-A7AB-38AC-0272CD4C7274}"/>
          </ac:picMkLst>
        </pc:picChg>
        <pc:picChg chg="add mod">
          <ac:chgData name="Peter Gladek" userId="889cb8531c4a3f3b" providerId="LiveId" clId="{BEAFB65F-A279-4999-B12B-412B2DEB45C6}" dt="2026-01-13T23:27:45.959" v="5136" actId="1076"/>
          <ac:picMkLst>
            <pc:docMk/>
            <pc:sldMk cId="1999318880" sldId="287"/>
            <ac:picMk id="10" creationId="{577BFC9A-DC6B-916E-3D08-CE195C1F65DA}"/>
          </ac:picMkLst>
        </pc:picChg>
        <pc:picChg chg="del">
          <ac:chgData name="Peter Gladek" userId="889cb8531c4a3f3b" providerId="LiveId" clId="{BEAFB65F-A279-4999-B12B-412B2DEB45C6}" dt="2026-01-13T23:25:35.968" v="5121" actId="478"/>
          <ac:picMkLst>
            <pc:docMk/>
            <pc:sldMk cId="1999318880" sldId="287"/>
            <ac:picMk id="21" creationId="{25D6BD46-F593-3FDE-D20B-0B25B1B1EF58}"/>
          </ac:picMkLst>
        </pc:picChg>
      </pc:sldChg>
      <pc:sldChg chg="modSp mod">
        <pc:chgData name="Peter Gladek" userId="889cb8531c4a3f3b" providerId="LiveId" clId="{BEAFB65F-A279-4999-B12B-412B2DEB45C6}" dt="2026-01-13T21:41:32.355" v="4170" actId="1076"/>
        <pc:sldMkLst>
          <pc:docMk/>
          <pc:sldMk cId="1540020296" sldId="288"/>
        </pc:sldMkLst>
        <pc:picChg chg="mod">
          <ac:chgData name="Peter Gladek" userId="889cb8531c4a3f3b" providerId="LiveId" clId="{BEAFB65F-A279-4999-B12B-412B2DEB45C6}" dt="2026-01-13T21:41:32.355" v="4170" actId="1076"/>
          <ac:picMkLst>
            <pc:docMk/>
            <pc:sldMk cId="1540020296" sldId="288"/>
            <ac:picMk id="10" creationId="{7DDFDAB8-F6B7-178B-7121-33382484D33A}"/>
          </ac:picMkLst>
        </pc:picChg>
      </pc:sldChg>
      <pc:sldChg chg="ord">
        <pc:chgData name="Peter Gladek" userId="889cb8531c4a3f3b" providerId="LiveId" clId="{BEAFB65F-A279-4999-B12B-412B2DEB45C6}" dt="2026-01-13T22:35:31.515" v="4894"/>
        <pc:sldMkLst>
          <pc:docMk/>
          <pc:sldMk cId="3381324218" sldId="290"/>
        </pc:sldMkLst>
      </pc:sldChg>
      <pc:sldChg chg="modSp mod">
        <pc:chgData name="Peter Gladek" userId="889cb8531c4a3f3b" providerId="LiveId" clId="{BEAFB65F-A279-4999-B12B-412B2DEB45C6}" dt="2026-01-13T23:15:56.584" v="5077" actId="20577"/>
        <pc:sldMkLst>
          <pc:docMk/>
          <pc:sldMk cId="2282526276" sldId="291"/>
        </pc:sldMkLst>
        <pc:spChg chg="mod">
          <ac:chgData name="Peter Gladek" userId="889cb8531c4a3f3b" providerId="LiveId" clId="{BEAFB65F-A279-4999-B12B-412B2DEB45C6}" dt="2026-01-13T23:15:56.584" v="5077" actId="20577"/>
          <ac:spMkLst>
            <pc:docMk/>
            <pc:sldMk cId="2282526276" sldId="291"/>
            <ac:spMk id="2" creationId="{96F7A3E1-120C-8CE3-B5C0-AAC7AA7A4ABB}"/>
          </ac:spMkLst>
        </pc:spChg>
      </pc:sldChg>
      <pc:sldChg chg="delSp modSp mod">
        <pc:chgData name="Peter Gladek" userId="889cb8531c4a3f3b" providerId="LiveId" clId="{BEAFB65F-A279-4999-B12B-412B2DEB45C6}" dt="2026-01-13T23:15:19.809" v="5054" actId="2710"/>
        <pc:sldMkLst>
          <pc:docMk/>
          <pc:sldMk cId="3784563886" sldId="293"/>
        </pc:sldMkLst>
        <pc:spChg chg="mod">
          <ac:chgData name="Peter Gladek" userId="889cb8531c4a3f3b" providerId="LiveId" clId="{BEAFB65F-A279-4999-B12B-412B2DEB45C6}" dt="2026-01-13T23:15:19.809" v="5054" actId="2710"/>
          <ac:spMkLst>
            <pc:docMk/>
            <pc:sldMk cId="3784563886" sldId="293"/>
            <ac:spMk id="3" creationId="{801854E0-3724-E54B-A846-3795A38D81EB}"/>
          </ac:spMkLst>
        </pc:spChg>
        <pc:picChg chg="mod">
          <ac:chgData name="Peter Gladek" userId="889cb8531c4a3f3b" providerId="LiveId" clId="{BEAFB65F-A279-4999-B12B-412B2DEB45C6}" dt="2026-01-13T23:15:11.744" v="5053" actId="1076"/>
          <ac:picMkLst>
            <pc:docMk/>
            <pc:sldMk cId="3784563886" sldId="293"/>
            <ac:picMk id="2050" creationId="{9039C29F-D850-C6CD-5ADD-5597D27F2EE7}"/>
          </ac:picMkLst>
        </pc:picChg>
        <pc:picChg chg="del">
          <ac:chgData name="Peter Gladek" userId="889cb8531c4a3f3b" providerId="LiveId" clId="{BEAFB65F-A279-4999-B12B-412B2DEB45C6}" dt="2026-01-13T23:14:02.817" v="4940" actId="478"/>
          <ac:picMkLst>
            <pc:docMk/>
            <pc:sldMk cId="3784563886" sldId="293"/>
            <ac:picMk id="2052" creationId="{DEED4514-4C3C-0E1B-0286-AA3968984A5B}"/>
          </ac:picMkLst>
        </pc:picChg>
        <pc:picChg chg="del">
          <ac:chgData name="Peter Gladek" userId="889cb8531c4a3f3b" providerId="LiveId" clId="{BEAFB65F-A279-4999-B12B-412B2DEB45C6}" dt="2026-01-13T23:14:02.817" v="4940" actId="478"/>
          <ac:picMkLst>
            <pc:docMk/>
            <pc:sldMk cId="3784563886" sldId="293"/>
            <ac:picMk id="2054" creationId="{87B78BE2-A8F4-A562-62E9-40B5CAD6094B}"/>
          </ac:picMkLst>
        </pc:picChg>
      </pc:sldChg>
      <pc:sldChg chg="addSp delSp modSp new mod modClrScheme chgLayout">
        <pc:chgData name="Peter Gladek" userId="889cb8531c4a3f3b" providerId="LiveId" clId="{BEAFB65F-A279-4999-B12B-412B2DEB45C6}" dt="2026-01-13T21:02:41.029" v="3786" actId="478"/>
        <pc:sldMkLst>
          <pc:docMk/>
          <pc:sldMk cId="59363595" sldId="294"/>
        </pc:sldMkLst>
        <pc:spChg chg="add mod ord">
          <ac:chgData name="Peter Gladek" userId="889cb8531c4a3f3b" providerId="LiveId" clId="{BEAFB65F-A279-4999-B12B-412B2DEB45C6}" dt="2026-01-13T21:01:39.788" v="3776" actId="20577"/>
          <ac:spMkLst>
            <pc:docMk/>
            <pc:sldMk cId="59363595" sldId="294"/>
            <ac:spMk id="4" creationId="{3DAAC4A5-0438-B1EA-BB6A-74BD845B4756}"/>
          </ac:spMkLst>
        </pc:spChg>
        <pc:picChg chg="add mod">
          <ac:chgData name="Peter Gladek" userId="889cb8531c4a3f3b" providerId="LiveId" clId="{BEAFB65F-A279-4999-B12B-412B2DEB45C6}" dt="2026-01-10T20:32:08.523" v="2580"/>
          <ac:picMkLst>
            <pc:docMk/>
            <pc:sldMk cId="59363595" sldId="294"/>
            <ac:picMk id="13" creationId="{36715D1B-FD68-9E7D-9041-A4D005B04FBE}"/>
          </ac:picMkLst>
        </pc:picChg>
        <pc:picChg chg="add del mod">
          <ac:chgData name="Peter Gladek" userId="889cb8531c4a3f3b" providerId="LiveId" clId="{BEAFB65F-A279-4999-B12B-412B2DEB45C6}" dt="2026-01-13T21:02:41.029" v="3786" actId="478"/>
          <ac:picMkLst>
            <pc:docMk/>
            <pc:sldMk cId="59363595" sldId="294"/>
            <ac:picMk id="17" creationId="{FCEAC26F-A171-4ECD-F9BB-04428F8BF143}"/>
          </ac:picMkLst>
        </pc:picChg>
      </pc:sldChg>
      <pc:sldChg chg="addSp delSp modSp add mod">
        <pc:chgData name="Peter Gladek" userId="889cb8531c4a3f3b" providerId="LiveId" clId="{BEAFB65F-A279-4999-B12B-412B2DEB45C6}" dt="2026-01-10T22:06:53.093" v="2642" actId="478"/>
        <pc:sldMkLst>
          <pc:docMk/>
          <pc:sldMk cId="322170300" sldId="295"/>
        </pc:sldMkLst>
        <pc:spChg chg="mod">
          <ac:chgData name="Peter Gladek" userId="889cb8531c4a3f3b" providerId="LiveId" clId="{BEAFB65F-A279-4999-B12B-412B2DEB45C6}" dt="2026-01-10T20:26:08.883" v="2554" actId="20577"/>
          <ac:spMkLst>
            <pc:docMk/>
            <pc:sldMk cId="322170300" sldId="295"/>
            <ac:spMk id="4" creationId="{6D9BA085-35CC-AFED-EBA7-7B61B0CAC755}"/>
          </ac:spMkLst>
        </pc:spChg>
        <pc:picChg chg="add del mod">
          <ac:chgData name="Peter Gladek" userId="889cb8531c4a3f3b" providerId="LiveId" clId="{BEAFB65F-A279-4999-B12B-412B2DEB45C6}" dt="2026-01-10T20:33:07.786" v="2581"/>
          <ac:picMkLst>
            <pc:docMk/>
            <pc:sldMk cId="322170300" sldId="295"/>
            <ac:picMk id="3" creationId="{53231C9E-DB4F-A2C4-C2DA-AE581F100F7A}"/>
          </ac:picMkLst>
        </pc:picChg>
      </pc:sldChg>
      <pc:sldChg chg="addSp delSp modSp add mod modClrScheme chgLayout">
        <pc:chgData name="Peter Gladek" userId="889cb8531c4a3f3b" providerId="LiveId" clId="{BEAFB65F-A279-4999-B12B-412B2DEB45C6}" dt="2026-01-13T20:52:11.382" v="3348" actId="1076"/>
        <pc:sldMkLst>
          <pc:docMk/>
          <pc:sldMk cId="3769841279" sldId="296"/>
        </pc:sldMkLst>
        <pc:spChg chg="mod ord">
          <ac:chgData name="Peter Gladek" userId="889cb8531c4a3f3b" providerId="LiveId" clId="{BEAFB65F-A279-4999-B12B-412B2DEB45C6}" dt="2026-01-13T20:49:44.164" v="3086" actId="700"/>
          <ac:spMkLst>
            <pc:docMk/>
            <pc:sldMk cId="3769841279" sldId="296"/>
            <ac:spMk id="4" creationId="{BDC7F282-EAB5-EFEA-FA9C-3263A7DACDDD}"/>
          </ac:spMkLst>
        </pc:spChg>
        <pc:spChg chg="add del mod ord">
          <ac:chgData name="Peter Gladek" userId="889cb8531c4a3f3b" providerId="LiveId" clId="{BEAFB65F-A279-4999-B12B-412B2DEB45C6}" dt="2026-01-13T20:49:44.164" v="3086" actId="700"/>
          <ac:spMkLst>
            <pc:docMk/>
            <pc:sldMk cId="3769841279" sldId="296"/>
            <ac:spMk id="11" creationId="{A6454D9B-C093-1CBD-915D-F0202C450D70}"/>
          </ac:spMkLst>
        </pc:spChg>
        <pc:spChg chg="add del mod ord">
          <ac:chgData name="Peter Gladek" userId="889cb8531c4a3f3b" providerId="LiveId" clId="{BEAFB65F-A279-4999-B12B-412B2DEB45C6}" dt="2026-01-13T20:49:44.164" v="3086" actId="700"/>
          <ac:spMkLst>
            <pc:docMk/>
            <pc:sldMk cId="3769841279" sldId="296"/>
            <ac:spMk id="12" creationId="{9617569A-66C1-BD1F-418B-04E864CF347C}"/>
          </ac:spMkLst>
        </pc:spChg>
        <pc:spChg chg="add del mod ord">
          <ac:chgData name="Peter Gladek" userId="889cb8531c4a3f3b" providerId="LiveId" clId="{BEAFB65F-A279-4999-B12B-412B2DEB45C6}" dt="2026-01-13T20:49:44.164" v="3086" actId="700"/>
          <ac:spMkLst>
            <pc:docMk/>
            <pc:sldMk cId="3769841279" sldId="296"/>
            <ac:spMk id="13" creationId="{F5F2A513-73AE-4A9E-C8E9-07757B3A4B7A}"/>
          </ac:spMkLst>
        </pc:spChg>
        <pc:spChg chg="add del mod ord">
          <ac:chgData name="Peter Gladek" userId="889cb8531c4a3f3b" providerId="LiveId" clId="{BEAFB65F-A279-4999-B12B-412B2DEB45C6}" dt="2026-01-13T20:49:44.164" v="3086" actId="700"/>
          <ac:spMkLst>
            <pc:docMk/>
            <pc:sldMk cId="3769841279" sldId="296"/>
            <ac:spMk id="14" creationId="{F52D3DDC-C316-9E33-0024-BE2B7CCC1B09}"/>
          </ac:spMkLst>
        </pc:spChg>
        <pc:spChg chg="add mod ord">
          <ac:chgData name="Peter Gladek" userId="889cb8531c4a3f3b" providerId="LiveId" clId="{BEAFB65F-A279-4999-B12B-412B2DEB45C6}" dt="2026-01-13T20:51:25.436" v="3344" actId="14100"/>
          <ac:spMkLst>
            <pc:docMk/>
            <pc:sldMk cId="3769841279" sldId="296"/>
            <ac:spMk id="15" creationId="{B8AFB34E-F90A-8813-38DD-DAB5DC6A7B7E}"/>
          </ac:spMkLst>
        </pc:spChg>
        <pc:spChg chg="add mod ord">
          <ac:chgData name="Peter Gladek" userId="889cb8531c4a3f3b" providerId="LiveId" clId="{BEAFB65F-A279-4999-B12B-412B2DEB45C6}" dt="2026-01-13T20:49:44.164" v="3086" actId="700"/>
          <ac:spMkLst>
            <pc:docMk/>
            <pc:sldMk cId="3769841279" sldId="296"/>
            <ac:spMk id="16" creationId="{EBD1E550-5D92-B809-5D30-D61DB7E18BB5}"/>
          </ac:spMkLst>
        </pc:spChg>
        <pc:picChg chg="add mod">
          <ac:chgData name="Peter Gladek" userId="889cb8531c4a3f3b" providerId="LiveId" clId="{BEAFB65F-A279-4999-B12B-412B2DEB45C6}" dt="2026-01-13T20:51:48.708" v="3346" actId="1076"/>
          <ac:picMkLst>
            <pc:docMk/>
            <pc:sldMk cId="3769841279" sldId="296"/>
            <ac:picMk id="5" creationId="{E5FB6C34-E88C-60A0-33D1-57139416BD5F}"/>
          </ac:picMkLst>
        </pc:picChg>
        <pc:picChg chg="add del mod">
          <ac:chgData name="Peter Gladek" userId="889cb8531c4a3f3b" providerId="LiveId" clId="{BEAFB65F-A279-4999-B12B-412B2DEB45C6}" dt="2026-01-13T20:44:31.984" v="3071" actId="478"/>
          <ac:picMkLst>
            <pc:docMk/>
            <pc:sldMk cId="3769841279" sldId="296"/>
            <ac:picMk id="7" creationId="{B187E31F-D584-2682-0ABD-17DDA952C696}"/>
          </ac:picMkLst>
        </pc:picChg>
        <pc:picChg chg="add del mod">
          <ac:chgData name="Peter Gladek" userId="889cb8531c4a3f3b" providerId="LiveId" clId="{BEAFB65F-A279-4999-B12B-412B2DEB45C6}" dt="2026-01-13T20:49:32.199" v="3084" actId="478"/>
          <ac:picMkLst>
            <pc:docMk/>
            <pc:sldMk cId="3769841279" sldId="296"/>
            <ac:picMk id="9" creationId="{34A8E334-2BF3-D5E1-3639-4B21E539A7B2}"/>
          </ac:picMkLst>
        </pc:picChg>
        <pc:picChg chg="del mod">
          <ac:chgData name="Peter Gladek" userId="889cb8531c4a3f3b" providerId="LiveId" clId="{BEAFB65F-A279-4999-B12B-412B2DEB45C6}" dt="2026-01-13T20:31:07.495" v="2653" actId="478"/>
          <ac:picMkLst>
            <pc:docMk/>
            <pc:sldMk cId="3769841279" sldId="296"/>
            <ac:picMk id="10" creationId="{5B62F44C-E711-34CE-3035-4E6F1630AFD0}"/>
          </ac:picMkLst>
        </pc:picChg>
        <pc:picChg chg="add mod">
          <ac:chgData name="Peter Gladek" userId="889cb8531c4a3f3b" providerId="LiveId" clId="{BEAFB65F-A279-4999-B12B-412B2DEB45C6}" dt="2026-01-13T20:52:11.382" v="3348" actId="1076"/>
          <ac:picMkLst>
            <pc:docMk/>
            <pc:sldMk cId="3769841279" sldId="296"/>
            <ac:picMk id="17" creationId="{0AAE4C6A-F185-DEF9-35EE-9AE418BCCB36}"/>
          </ac:picMkLst>
        </pc:picChg>
      </pc:sldChg>
      <pc:sldChg chg="addSp delSp modSp new mod modClrScheme chgLayout">
        <pc:chgData name="Peter Gladek" userId="889cb8531c4a3f3b" providerId="LiveId" clId="{BEAFB65F-A279-4999-B12B-412B2DEB45C6}" dt="2026-01-13T20:33:53.545" v="2681" actId="20577"/>
        <pc:sldMkLst>
          <pc:docMk/>
          <pc:sldMk cId="2578714624" sldId="297"/>
        </pc:sldMkLst>
        <pc:spChg chg="del mod ord">
          <ac:chgData name="Peter Gladek" userId="889cb8531c4a3f3b" providerId="LiveId" clId="{BEAFB65F-A279-4999-B12B-412B2DEB45C6}" dt="2026-01-13T20:33:47.692" v="2668" actId="700"/>
          <ac:spMkLst>
            <pc:docMk/>
            <pc:sldMk cId="2578714624" sldId="297"/>
            <ac:spMk id="2" creationId="{42329E7D-0572-591A-C203-9D0F8CFEA41A}"/>
          </ac:spMkLst>
        </pc:spChg>
        <pc:spChg chg="del mod ord">
          <ac:chgData name="Peter Gladek" userId="889cb8531c4a3f3b" providerId="LiveId" clId="{BEAFB65F-A279-4999-B12B-412B2DEB45C6}" dt="2026-01-13T20:33:47.692" v="2668" actId="700"/>
          <ac:spMkLst>
            <pc:docMk/>
            <pc:sldMk cId="2578714624" sldId="297"/>
            <ac:spMk id="3" creationId="{A7EB5B57-6ADD-28A3-48AF-0C402D6F5F9D}"/>
          </ac:spMkLst>
        </pc:spChg>
        <pc:spChg chg="add mod ord">
          <ac:chgData name="Peter Gladek" userId="889cb8531c4a3f3b" providerId="LiveId" clId="{BEAFB65F-A279-4999-B12B-412B2DEB45C6}" dt="2026-01-13T20:33:53.545" v="2681" actId="20577"/>
          <ac:spMkLst>
            <pc:docMk/>
            <pc:sldMk cId="2578714624" sldId="297"/>
            <ac:spMk id="4" creationId="{F4AE1EB6-0023-AE9D-21C3-6E7A20613F6D}"/>
          </ac:spMkLst>
        </pc:spChg>
        <pc:spChg chg="add mod ord">
          <ac:chgData name="Peter Gladek" userId="889cb8531c4a3f3b" providerId="LiveId" clId="{BEAFB65F-A279-4999-B12B-412B2DEB45C6}" dt="2026-01-13T20:33:49.245" v="2670" actId="20577"/>
          <ac:spMkLst>
            <pc:docMk/>
            <pc:sldMk cId="2578714624" sldId="297"/>
            <ac:spMk id="5" creationId="{11233971-F531-56CE-AFA1-AC97DBB03DCB}"/>
          </ac:spMkLst>
        </pc:spChg>
      </pc:sldChg>
      <pc:sldChg chg="addSp delSp modSp new mod modClrScheme chgLayout">
        <pc:chgData name="Peter Gladek" userId="889cb8531c4a3f3b" providerId="LiveId" clId="{BEAFB65F-A279-4999-B12B-412B2DEB45C6}" dt="2026-01-13T22:05:12.075" v="4319" actId="1076"/>
        <pc:sldMkLst>
          <pc:docMk/>
          <pc:sldMk cId="4157373817" sldId="298"/>
        </pc:sldMkLst>
        <pc:spChg chg="mod ord">
          <ac:chgData name="Peter Gladek" userId="889cb8531c4a3f3b" providerId="LiveId" clId="{BEAFB65F-A279-4999-B12B-412B2DEB45C6}" dt="2026-01-13T20:37:08.015" v="2962" actId="700"/>
          <ac:spMkLst>
            <pc:docMk/>
            <pc:sldMk cId="4157373817" sldId="298"/>
            <ac:spMk id="2" creationId="{9AA85C4E-33B5-1BFD-2175-3FD6B2C78A1D}"/>
          </ac:spMkLst>
        </pc:spChg>
        <pc:spChg chg="mod ord">
          <ac:chgData name="Peter Gladek" userId="889cb8531c4a3f3b" providerId="LiveId" clId="{BEAFB65F-A279-4999-B12B-412B2DEB45C6}" dt="2026-01-13T22:04:42.936" v="4317" actId="20577"/>
          <ac:spMkLst>
            <pc:docMk/>
            <pc:sldMk cId="4157373817" sldId="298"/>
            <ac:spMk id="3" creationId="{077C9961-84D5-B405-6B6A-2E04A1941E9B}"/>
          </ac:spMkLst>
        </pc:spChg>
        <pc:spChg chg="add del mod ord">
          <ac:chgData name="Peter Gladek" userId="889cb8531c4a3f3b" providerId="LiveId" clId="{BEAFB65F-A279-4999-B12B-412B2DEB45C6}" dt="2026-01-13T20:37:08.015" v="2962" actId="700"/>
          <ac:spMkLst>
            <pc:docMk/>
            <pc:sldMk cId="4157373817" sldId="298"/>
            <ac:spMk id="4" creationId="{3E4B362A-42AB-017B-E268-F7301F357E5E}"/>
          </ac:spMkLst>
        </pc:spChg>
        <pc:spChg chg="add del mod">
          <ac:chgData name="Peter Gladek" userId="889cb8531c4a3f3b" providerId="LiveId" clId="{BEAFB65F-A279-4999-B12B-412B2DEB45C6}" dt="2026-01-13T20:40:00.286" v="3022" actId="478"/>
          <ac:spMkLst>
            <pc:docMk/>
            <pc:sldMk cId="4157373817" sldId="298"/>
            <ac:spMk id="10" creationId="{7DAEB9F9-41FD-002B-BD12-4E8346B190CA}"/>
          </ac:spMkLst>
        </pc:spChg>
        <pc:spChg chg="add mod">
          <ac:chgData name="Peter Gladek" userId="889cb8531c4a3f3b" providerId="LiveId" clId="{BEAFB65F-A279-4999-B12B-412B2DEB45C6}" dt="2026-01-13T20:47:56.820" v="3083" actId="1582"/>
          <ac:spMkLst>
            <pc:docMk/>
            <pc:sldMk cId="4157373817" sldId="298"/>
            <ac:spMk id="11" creationId="{FDD58B9C-3047-2064-9EC7-E1BE5E5DBD22}"/>
          </ac:spMkLst>
        </pc:spChg>
        <pc:picChg chg="add mod">
          <ac:chgData name="Peter Gladek" userId="889cb8531c4a3f3b" providerId="LiveId" clId="{BEAFB65F-A279-4999-B12B-412B2DEB45C6}" dt="2026-01-13T20:40:40.281" v="3032" actId="1076"/>
          <ac:picMkLst>
            <pc:docMk/>
            <pc:sldMk cId="4157373817" sldId="298"/>
            <ac:picMk id="6" creationId="{1A68BE7C-7AE9-9469-BBDE-649DC796006E}"/>
          </ac:picMkLst>
        </pc:picChg>
        <pc:picChg chg="add mod">
          <ac:chgData name="Peter Gladek" userId="889cb8531c4a3f3b" providerId="LiveId" clId="{BEAFB65F-A279-4999-B12B-412B2DEB45C6}" dt="2026-01-13T20:39:18.199" v="3009" actId="1076"/>
          <ac:picMkLst>
            <pc:docMk/>
            <pc:sldMk cId="4157373817" sldId="298"/>
            <ac:picMk id="7" creationId="{2B2A8B81-2588-802E-FCF9-C4BA0D707A10}"/>
          </ac:picMkLst>
        </pc:picChg>
        <pc:picChg chg="add mod">
          <ac:chgData name="Peter Gladek" userId="889cb8531c4a3f3b" providerId="LiveId" clId="{BEAFB65F-A279-4999-B12B-412B2DEB45C6}" dt="2026-01-13T20:39:18.199" v="3009" actId="1076"/>
          <ac:picMkLst>
            <pc:docMk/>
            <pc:sldMk cId="4157373817" sldId="298"/>
            <ac:picMk id="9" creationId="{ACF66E5D-AB01-5C13-BCD5-C8E19E6F5374}"/>
          </ac:picMkLst>
        </pc:picChg>
        <pc:picChg chg="add mod">
          <ac:chgData name="Peter Gladek" userId="889cb8531c4a3f3b" providerId="LiveId" clId="{BEAFB65F-A279-4999-B12B-412B2DEB45C6}" dt="2026-01-13T20:41:20.061" v="3055" actId="14100"/>
          <ac:picMkLst>
            <pc:docMk/>
            <pc:sldMk cId="4157373817" sldId="298"/>
            <ac:picMk id="13" creationId="{644868B3-F34C-E468-6EB7-4464D6934B06}"/>
          </ac:picMkLst>
        </pc:picChg>
        <pc:picChg chg="add mod modCrop">
          <ac:chgData name="Peter Gladek" userId="889cb8531c4a3f3b" providerId="LiveId" clId="{BEAFB65F-A279-4999-B12B-412B2DEB45C6}" dt="2026-01-13T22:05:12.075" v="4319" actId="1076"/>
          <ac:picMkLst>
            <pc:docMk/>
            <pc:sldMk cId="4157373817" sldId="298"/>
            <ac:picMk id="15" creationId="{FCB6E418-00DC-C76D-68D7-3062560F408D}"/>
          </ac:picMkLst>
        </pc:picChg>
      </pc:sldChg>
      <pc:sldChg chg="addSp delSp modSp new mod chgLayout">
        <pc:chgData name="Peter Gladek" userId="889cb8531c4a3f3b" providerId="LiveId" clId="{BEAFB65F-A279-4999-B12B-412B2DEB45C6}" dt="2026-01-13T22:33:17.670" v="4889" actId="207"/>
        <pc:sldMkLst>
          <pc:docMk/>
          <pc:sldMk cId="3650843895" sldId="299"/>
        </pc:sldMkLst>
        <pc:spChg chg="mod ord">
          <ac:chgData name="Peter Gladek" userId="889cb8531c4a3f3b" providerId="LiveId" clId="{BEAFB65F-A279-4999-B12B-412B2DEB45C6}" dt="2026-01-13T21:12:56.616" v="4121" actId="700"/>
          <ac:spMkLst>
            <pc:docMk/>
            <pc:sldMk cId="3650843895" sldId="299"/>
            <ac:spMk id="2" creationId="{2E2F8B42-CAE8-6C3A-E192-481825852FE2}"/>
          </ac:spMkLst>
        </pc:spChg>
        <pc:spChg chg="del mod">
          <ac:chgData name="Peter Gladek" userId="889cb8531c4a3f3b" providerId="LiveId" clId="{BEAFB65F-A279-4999-B12B-412B2DEB45C6}" dt="2026-01-13T21:10:30.461" v="4025" actId="478"/>
          <ac:spMkLst>
            <pc:docMk/>
            <pc:sldMk cId="3650843895" sldId="299"/>
            <ac:spMk id="3" creationId="{EFDDF0B4-978D-E1AD-BF5F-C88C4222BD61}"/>
          </ac:spMkLst>
        </pc:spChg>
        <pc:spChg chg="add mod">
          <ac:chgData name="Peter Gladek" userId="889cb8531c4a3f3b" providerId="LiveId" clId="{BEAFB65F-A279-4999-B12B-412B2DEB45C6}" dt="2026-01-13T21:58:44.115" v="4248" actId="1076"/>
          <ac:spMkLst>
            <pc:docMk/>
            <pc:sldMk cId="3650843895" sldId="299"/>
            <ac:spMk id="4" creationId="{5B3C3578-BC00-4056-6A87-469337DBE13E}"/>
          </ac:spMkLst>
        </pc:spChg>
        <pc:spChg chg="add del mod">
          <ac:chgData name="Peter Gladek" userId="889cb8531c4a3f3b" providerId="LiveId" clId="{BEAFB65F-A279-4999-B12B-412B2DEB45C6}" dt="2026-01-13T21:11:36.163" v="4053" actId="478"/>
          <ac:spMkLst>
            <pc:docMk/>
            <pc:sldMk cId="3650843895" sldId="299"/>
            <ac:spMk id="5" creationId="{21E032DD-AB79-0FD6-14D1-3C21D4ECA85C}"/>
          </ac:spMkLst>
        </pc:spChg>
        <pc:spChg chg="add mod">
          <ac:chgData name="Peter Gladek" userId="889cb8531c4a3f3b" providerId="LiveId" clId="{BEAFB65F-A279-4999-B12B-412B2DEB45C6}" dt="2026-01-13T21:54:57.228" v="4225" actId="1076"/>
          <ac:spMkLst>
            <pc:docMk/>
            <pc:sldMk cId="3650843895" sldId="299"/>
            <ac:spMk id="6" creationId="{930ADD51-0EBD-60EC-F2C1-85B8E3FD1488}"/>
          </ac:spMkLst>
        </pc:spChg>
        <pc:spChg chg="add mod">
          <ac:chgData name="Peter Gladek" userId="889cb8531c4a3f3b" providerId="LiveId" clId="{BEAFB65F-A279-4999-B12B-412B2DEB45C6}" dt="2026-01-13T21:54:28.406" v="4224" actId="1076"/>
          <ac:spMkLst>
            <pc:docMk/>
            <pc:sldMk cId="3650843895" sldId="299"/>
            <ac:spMk id="7" creationId="{AC49CCBA-0791-2900-2A49-A98A64902B82}"/>
          </ac:spMkLst>
        </pc:spChg>
        <pc:spChg chg="add mod">
          <ac:chgData name="Peter Gladek" userId="889cb8531c4a3f3b" providerId="LiveId" clId="{BEAFB65F-A279-4999-B12B-412B2DEB45C6}" dt="2026-01-13T21:54:21.467" v="4223" actId="1076"/>
          <ac:spMkLst>
            <pc:docMk/>
            <pc:sldMk cId="3650843895" sldId="299"/>
            <ac:spMk id="8" creationId="{4EC79383-4F13-B94C-7FF2-185006C2F68F}"/>
          </ac:spMkLst>
        </pc:spChg>
        <pc:spChg chg="add mod">
          <ac:chgData name="Peter Gladek" userId="889cb8531c4a3f3b" providerId="LiveId" clId="{BEAFB65F-A279-4999-B12B-412B2DEB45C6}" dt="2026-01-13T21:58:24.377" v="4236" actId="6549"/>
          <ac:spMkLst>
            <pc:docMk/>
            <pc:sldMk cId="3650843895" sldId="299"/>
            <ac:spMk id="9" creationId="{3FDCE441-C71D-45A5-37FB-5E78535771DB}"/>
          </ac:spMkLst>
        </pc:spChg>
        <pc:spChg chg="add del mod ord">
          <ac:chgData name="Peter Gladek" userId="889cb8531c4a3f3b" providerId="LiveId" clId="{BEAFB65F-A279-4999-B12B-412B2DEB45C6}" dt="2026-01-13T21:13:19.979" v="4126" actId="478"/>
          <ac:spMkLst>
            <pc:docMk/>
            <pc:sldMk cId="3650843895" sldId="299"/>
            <ac:spMk id="10" creationId="{CAFBF3A5-B8A7-2D7F-E508-1D7E11C130EE}"/>
          </ac:spMkLst>
        </pc:spChg>
        <pc:spChg chg="add mod ord">
          <ac:chgData name="Peter Gladek" userId="889cb8531c4a3f3b" providerId="LiveId" clId="{BEAFB65F-A279-4999-B12B-412B2DEB45C6}" dt="2026-01-13T22:33:17.670" v="4889" actId="207"/>
          <ac:spMkLst>
            <pc:docMk/>
            <pc:sldMk cId="3650843895" sldId="299"/>
            <ac:spMk id="21" creationId="{6CD959DF-B373-8F7D-88C0-D0DD0136C996}"/>
          </ac:spMkLst>
        </pc:spChg>
        <pc:spChg chg="add mod ord">
          <ac:chgData name="Peter Gladek" userId="889cb8531c4a3f3b" providerId="LiveId" clId="{BEAFB65F-A279-4999-B12B-412B2DEB45C6}" dt="2026-01-13T22:33:17.670" v="4889" actId="207"/>
          <ac:spMkLst>
            <pc:docMk/>
            <pc:sldMk cId="3650843895" sldId="299"/>
            <ac:spMk id="22" creationId="{8189AA0F-B1C4-B2C9-DA7B-5779367CDD78}"/>
          </ac:spMkLst>
        </pc:spChg>
        <pc:spChg chg="add mod ord">
          <ac:chgData name="Peter Gladek" userId="889cb8531c4a3f3b" providerId="LiveId" clId="{BEAFB65F-A279-4999-B12B-412B2DEB45C6}" dt="2026-01-13T22:33:17.670" v="4889" actId="207"/>
          <ac:spMkLst>
            <pc:docMk/>
            <pc:sldMk cId="3650843895" sldId="299"/>
            <ac:spMk id="23" creationId="{B1B1E9EF-03AD-DB49-B8EB-F513AFED33E0}"/>
          </ac:spMkLst>
        </pc:spChg>
        <pc:spChg chg="add mod ord">
          <ac:chgData name="Peter Gladek" userId="889cb8531c4a3f3b" providerId="LiveId" clId="{BEAFB65F-A279-4999-B12B-412B2DEB45C6}" dt="2026-01-13T22:33:17.670" v="4889" actId="207"/>
          <ac:spMkLst>
            <pc:docMk/>
            <pc:sldMk cId="3650843895" sldId="299"/>
            <ac:spMk id="24" creationId="{E83B0127-232D-5909-DA75-F5C9F172468D}"/>
          </ac:spMkLst>
        </pc:spChg>
        <pc:spChg chg="add mod ord">
          <ac:chgData name="Peter Gladek" userId="889cb8531c4a3f3b" providerId="LiveId" clId="{BEAFB65F-A279-4999-B12B-412B2DEB45C6}" dt="2026-01-13T22:33:17.670" v="4889" actId="207"/>
          <ac:spMkLst>
            <pc:docMk/>
            <pc:sldMk cId="3650843895" sldId="299"/>
            <ac:spMk id="25" creationId="{E2B9C61F-E78B-B956-14EB-C14192EA6D44}"/>
          </ac:spMkLst>
        </pc:spChg>
        <pc:picChg chg="add mod">
          <ac:chgData name="Peter Gladek" userId="889cb8531c4a3f3b" providerId="LiveId" clId="{BEAFB65F-A279-4999-B12B-412B2DEB45C6}" dt="2026-01-13T21:32:17.161" v="4146" actId="1076"/>
          <ac:picMkLst>
            <pc:docMk/>
            <pc:sldMk cId="3650843895" sldId="299"/>
            <ac:picMk id="12" creationId="{19B12BBB-B67D-A428-6388-A1280BA60820}"/>
          </ac:picMkLst>
        </pc:picChg>
        <pc:picChg chg="add mod">
          <ac:chgData name="Peter Gladek" userId="889cb8531c4a3f3b" providerId="LiveId" clId="{BEAFB65F-A279-4999-B12B-412B2DEB45C6}" dt="2026-01-13T21:58:21.671" v="4234" actId="1076"/>
          <ac:picMkLst>
            <pc:docMk/>
            <pc:sldMk cId="3650843895" sldId="299"/>
            <ac:picMk id="14" creationId="{F95D8047-8695-939E-3A5E-6D53DCFC51A2}"/>
          </ac:picMkLst>
        </pc:picChg>
        <pc:picChg chg="add mod">
          <ac:chgData name="Peter Gladek" userId="889cb8531c4a3f3b" providerId="LiveId" clId="{BEAFB65F-A279-4999-B12B-412B2DEB45C6}" dt="2026-01-13T21:54:28.406" v="4224" actId="1076"/>
          <ac:picMkLst>
            <pc:docMk/>
            <pc:sldMk cId="3650843895" sldId="299"/>
            <ac:picMk id="16" creationId="{F7BFC026-6078-4874-9138-8970E31D39DD}"/>
          </ac:picMkLst>
        </pc:picChg>
        <pc:picChg chg="add mod">
          <ac:chgData name="Peter Gladek" userId="889cb8531c4a3f3b" providerId="LiveId" clId="{BEAFB65F-A279-4999-B12B-412B2DEB45C6}" dt="2026-01-13T21:54:21.467" v="4223" actId="1076"/>
          <ac:picMkLst>
            <pc:docMk/>
            <pc:sldMk cId="3650843895" sldId="299"/>
            <ac:picMk id="18" creationId="{3D5756D8-B8CB-C6A9-F2B6-F238245C9278}"/>
          </ac:picMkLst>
        </pc:picChg>
        <pc:picChg chg="add mod">
          <ac:chgData name="Peter Gladek" userId="889cb8531c4a3f3b" providerId="LiveId" clId="{BEAFB65F-A279-4999-B12B-412B2DEB45C6}" dt="2026-01-13T21:55:08.080" v="4226" actId="1076"/>
          <ac:picMkLst>
            <pc:docMk/>
            <pc:sldMk cId="3650843895" sldId="299"/>
            <ac:picMk id="20" creationId="{466F4CFB-EE2C-3854-9555-11F183DE5FA7}"/>
          </ac:picMkLst>
        </pc:picChg>
      </pc:sldChg>
      <pc:sldChg chg="delSp modSp add del mod ord">
        <pc:chgData name="Peter Gladek" userId="889cb8531c4a3f3b" providerId="LiveId" clId="{BEAFB65F-A279-4999-B12B-412B2DEB45C6}" dt="2026-01-13T22:34:24.116" v="4892" actId="47"/>
        <pc:sldMkLst>
          <pc:docMk/>
          <pc:sldMk cId="1218626284" sldId="300"/>
        </pc:sldMkLst>
        <pc:spChg chg="mod">
          <ac:chgData name="Peter Gladek" userId="889cb8531c4a3f3b" providerId="LiveId" clId="{BEAFB65F-A279-4999-B12B-412B2DEB45C6}" dt="2026-01-13T22:03:05.324" v="4279" actId="20577"/>
          <ac:spMkLst>
            <pc:docMk/>
            <pc:sldMk cId="1218626284" sldId="300"/>
            <ac:spMk id="2" creationId="{51CAD511-7E10-B7D2-2EC1-2304809CED1F}"/>
          </ac:spMkLst>
        </pc:spChg>
        <pc:spChg chg="mod">
          <ac:chgData name="Peter Gladek" userId="889cb8531c4a3f3b" providerId="LiveId" clId="{BEAFB65F-A279-4999-B12B-412B2DEB45C6}" dt="2026-01-13T22:03:33.469" v="4315" actId="14100"/>
          <ac:spMkLst>
            <pc:docMk/>
            <pc:sldMk cId="1218626284" sldId="300"/>
            <ac:spMk id="3" creationId="{EB012EEF-BE68-D5CA-5BE8-74351A207008}"/>
          </ac:spMkLst>
        </pc:spChg>
        <pc:picChg chg="del">
          <ac:chgData name="Peter Gladek" userId="889cb8531c4a3f3b" providerId="LiveId" clId="{BEAFB65F-A279-4999-B12B-412B2DEB45C6}" dt="2026-01-13T22:30:20.587" v="4696" actId="21"/>
          <ac:picMkLst>
            <pc:docMk/>
            <pc:sldMk cId="1218626284" sldId="300"/>
            <ac:picMk id="5" creationId="{ECD90E24-4ABF-4A87-4530-396AF215B148}"/>
          </ac:picMkLst>
        </pc:picChg>
      </pc:sldChg>
      <pc:sldChg chg="addSp delSp modSp new mod">
        <pc:chgData name="Peter Gladek" userId="889cb8531c4a3f3b" providerId="LiveId" clId="{BEAFB65F-A279-4999-B12B-412B2DEB45C6}" dt="2026-01-13T23:18:13.138" v="5120" actId="20577"/>
        <pc:sldMkLst>
          <pc:docMk/>
          <pc:sldMk cId="4249150473" sldId="301"/>
        </pc:sldMkLst>
        <pc:spChg chg="mod">
          <ac:chgData name="Peter Gladek" userId="889cb8531c4a3f3b" providerId="LiveId" clId="{BEAFB65F-A279-4999-B12B-412B2DEB45C6}" dt="2026-01-13T22:22:27.756" v="4390" actId="20577"/>
          <ac:spMkLst>
            <pc:docMk/>
            <pc:sldMk cId="4249150473" sldId="301"/>
            <ac:spMk id="2" creationId="{D43CF9F8-C521-39D6-D7C2-1699BB8A33FF}"/>
          </ac:spMkLst>
        </pc:spChg>
        <pc:spChg chg="add del mod">
          <ac:chgData name="Peter Gladek" userId="889cb8531c4a3f3b" providerId="LiveId" clId="{BEAFB65F-A279-4999-B12B-412B2DEB45C6}" dt="2026-01-13T22:24:44.313" v="4516" actId="20577"/>
          <ac:spMkLst>
            <pc:docMk/>
            <pc:sldMk cId="4249150473" sldId="301"/>
            <ac:spMk id="3" creationId="{AF8632FC-375B-500B-8B60-09070A260C03}"/>
          </ac:spMkLst>
        </pc:spChg>
        <pc:spChg chg="add del mod">
          <ac:chgData name="Peter Gladek" userId="889cb8531c4a3f3b" providerId="LiveId" clId="{BEAFB65F-A279-4999-B12B-412B2DEB45C6}" dt="2026-01-13T23:18:13.138" v="5120" actId="20577"/>
          <ac:spMkLst>
            <pc:docMk/>
            <pc:sldMk cId="4249150473" sldId="301"/>
            <ac:spMk id="4" creationId="{0D6B0B21-7917-253A-2C1D-858BF349E1FA}"/>
          </ac:spMkLst>
        </pc:spChg>
        <pc:picChg chg="add mod">
          <ac:chgData name="Peter Gladek" userId="889cb8531c4a3f3b" providerId="LiveId" clId="{BEAFB65F-A279-4999-B12B-412B2DEB45C6}" dt="2026-01-13T22:25:51.228" v="4591" actId="1076"/>
          <ac:picMkLst>
            <pc:docMk/>
            <pc:sldMk cId="4249150473" sldId="301"/>
            <ac:picMk id="5" creationId="{1A2EBBCC-AE78-D238-F9CD-9EB6A3FCCA46}"/>
          </ac:picMkLst>
        </pc:picChg>
        <pc:picChg chg="add mod">
          <ac:chgData name="Peter Gladek" userId="889cb8531c4a3f3b" providerId="LiveId" clId="{BEAFB65F-A279-4999-B12B-412B2DEB45C6}" dt="2026-01-13T22:20:13.875" v="4341"/>
          <ac:picMkLst>
            <pc:docMk/>
            <pc:sldMk cId="4249150473" sldId="301"/>
            <ac:picMk id="7" creationId="{DC4513CB-DFDA-C22F-67AD-25BD63976F37}"/>
          </ac:picMkLst>
        </pc:picChg>
        <pc:picChg chg="add mod">
          <ac:chgData name="Peter Gladek" userId="889cb8531c4a3f3b" providerId="LiveId" clId="{BEAFB65F-A279-4999-B12B-412B2DEB45C6}" dt="2026-01-13T22:20:19.398" v="4343"/>
          <ac:picMkLst>
            <pc:docMk/>
            <pc:sldMk cId="4249150473" sldId="301"/>
            <ac:picMk id="9" creationId="{A86E9123-4927-3A53-681B-8C8A8C4A6C6F}"/>
          </ac:picMkLst>
        </pc:picChg>
        <pc:picChg chg="add mod">
          <ac:chgData name="Peter Gladek" userId="889cb8531c4a3f3b" providerId="LiveId" clId="{BEAFB65F-A279-4999-B12B-412B2DEB45C6}" dt="2026-01-13T22:24:53.364" v="4519" actId="1076"/>
          <ac:picMkLst>
            <pc:docMk/>
            <pc:sldMk cId="4249150473" sldId="301"/>
            <ac:picMk id="11" creationId="{2A10CE16-0790-B286-9752-4CA050596C1A}"/>
          </ac:picMkLst>
        </pc:picChg>
        <pc:picChg chg="add mod">
          <ac:chgData name="Peter Gladek" userId="889cb8531c4a3f3b" providerId="LiveId" clId="{BEAFB65F-A279-4999-B12B-412B2DEB45C6}" dt="2026-01-13T22:16:31.316" v="4323"/>
          <ac:picMkLst>
            <pc:docMk/>
            <pc:sldMk cId="4249150473" sldId="301"/>
            <ac:picMk id="12" creationId="{19F4BDF6-31B6-37A9-8CE5-58E78A3143A2}"/>
          </ac:picMkLst>
        </pc:picChg>
      </pc:sldChg>
      <pc:sldChg chg="addSp modSp new mod ord modClrScheme chgLayout">
        <pc:chgData name="Peter Gladek" userId="889cb8531c4a3f3b" providerId="LiveId" clId="{BEAFB65F-A279-4999-B12B-412B2DEB45C6}" dt="2026-01-13T23:30:31.711" v="5202" actId="14100"/>
        <pc:sldMkLst>
          <pc:docMk/>
          <pc:sldMk cId="335236463" sldId="302"/>
        </pc:sldMkLst>
        <pc:spChg chg="mod ord">
          <ac:chgData name="Peter Gladek" userId="889cb8531c4a3f3b" providerId="LiveId" clId="{BEAFB65F-A279-4999-B12B-412B2DEB45C6}" dt="2026-01-13T23:13:17.020" v="4937" actId="700"/>
          <ac:spMkLst>
            <pc:docMk/>
            <pc:sldMk cId="335236463" sldId="302"/>
            <ac:spMk id="2" creationId="{C00B3B90-EEFC-5852-7907-27F9716D319F}"/>
          </ac:spMkLst>
        </pc:spChg>
        <pc:spChg chg="mod ord">
          <ac:chgData name="Peter Gladek" userId="889cb8531c4a3f3b" providerId="LiveId" clId="{BEAFB65F-A279-4999-B12B-412B2DEB45C6}" dt="2026-01-13T23:30:31.711" v="5202" actId="14100"/>
          <ac:spMkLst>
            <pc:docMk/>
            <pc:sldMk cId="335236463" sldId="302"/>
            <ac:spMk id="3" creationId="{1BDBD80B-F323-33BA-175F-C17DB009D828}"/>
          </ac:spMkLst>
        </pc:spChg>
        <pc:spChg chg="add mod ord">
          <ac:chgData name="Peter Gladek" userId="889cb8531c4a3f3b" providerId="LiveId" clId="{BEAFB65F-A279-4999-B12B-412B2DEB45C6}" dt="2026-01-13T23:13:17.020" v="4937" actId="700"/>
          <ac:spMkLst>
            <pc:docMk/>
            <pc:sldMk cId="335236463" sldId="302"/>
            <ac:spMk id="6" creationId="{78E0F3C3-215B-E93B-DC81-1919FEB13061}"/>
          </ac:spMkLst>
        </pc:spChg>
        <pc:picChg chg="add mod">
          <ac:chgData name="Peter Gladek" userId="889cb8531c4a3f3b" providerId="LiveId" clId="{BEAFB65F-A279-4999-B12B-412B2DEB45C6}" dt="2026-01-13T23:13:22.906" v="4939" actId="1076"/>
          <ac:picMkLst>
            <pc:docMk/>
            <pc:sldMk cId="335236463" sldId="302"/>
            <ac:picMk id="5" creationId="{D7F8DB08-9D91-0432-C04C-20127DD1DAD4}"/>
          </ac:picMkLst>
        </pc:picChg>
      </pc:sldChg>
      <pc:sldChg chg="add ord">
        <pc:chgData name="Peter Gladek" userId="889cb8531c4a3f3b" providerId="LiveId" clId="{BEAFB65F-A279-4999-B12B-412B2DEB45C6}" dt="2026-01-13T23:15:51.036" v="5059"/>
        <pc:sldMkLst>
          <pc:docMk/>
          <pc:sldMk cId="1579954779" sldId="303"/>
        </pc:sldMkLst>
      </pc:sldChg>
      <pc:sldChg chg="modSp add mod">
        <pc:chgData name="Peter Gladek" userId="889cb8531c4a3f3b" providerId="LiveId" clId="{BEAFB65F-A279-4999-B12B-412B2DEB45C6}" dt="2026-01-13T23:32:53.355" v="5205" actId="1076"/>
        <pc:sldMkLst>
          <pc:docMk/>
          <pc:sldMk cId="4006381291" sldId="304"/>
        </pc:sldMkLst>
        <pc:picChg chg="mod">
          <ac:chgData name="Peter Gladek" userId="889cb8531c4a3f3b" providerId="LiveId" clId="{BEAFB65F-A279-4999-B12B-412B2DEB45C6}" dt="2026-01-13T23:32:53.355" v="5205" actId="1076"/>
          <ac:picMkLst>
            <pc:docMk/>
            <pc:sldMk cId="4006381291" sldId="304"/>
            <ac:picMk id="4" creationId="{CFE0D5F4-27FA-A1B2-015F-AE6129E8C910}"/>
          </ac:picMkLst>
        </pc:picChg>
      </pc:sldChg>
      <pc:sldMasterChg chg="delSldLayout">
        <pc:chgData name="Peter Gladek" userId="889cb8531c4a3f3b" providerId="LiveId" clId="{BEAFB65F-A279-4999-B12B-412B2DEB45C6}" dt="2026-01-10T19:39:39.291" v="2385" actId="47"/>
        <pc:sldMasterMkLst>
          <pc:docMk/>
          <pc:sldMasterMk cId="729644655" sldId="2147483648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A7E3B-36D9-4F66-80A9-B9F5B77A65A5}" type="datetimeFigureOut">
              <a:rPr lang="sl-SI" smtClean="0"/>
              <a:t>10. 01. 2026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F8406-8305-4E6D-BA33-F43C24CD90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8860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C71EBB6-9C61-CA90-6ECD-64CFD6D6D3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9485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D38E223-4D23-D467-2F73-9D59C882DE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74531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9C524D8-FB76-ABFF-CF39-FAAA6EACA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10. 01. 2026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B719A78-6FC1-96E3-0A3D-1F1148C5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07255B1-92A4-E0E4-CA23-57E746D55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5058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10. 01. 2026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91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predm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6A5A94-5AD4-EDCC-2774-93D9E37D0B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074863"/>
            <a:ext cx="704949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3CA8A81-A926-E3CD-33AF-22F5C59B92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554538"/>
            <a:ext cx="7049494" cy="13636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4561CC-C83C-6291-56B1-5721AD9ED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10. 01. 2026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CCBBE57-658C-C189-629F-4FFA2BAB5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FFC4799-AB24-0EB1-8780-F56F67C68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7360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10. 01. 2026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15929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85DFC3A-064D-1946-A540-1BF1EAD06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5BAFE75-66FA-32DC-7682-53E746A35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252B021-C644-27D6-C2A4-D29D7EFE1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10. 01. 2026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A0781A7-ADDB-EE46-8B4B-4347EF26F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0DD93BC-32AF-E8F0-FF54-FFFF2A7D5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34052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6D79979-43BB-5FC3-6889-01C95EE40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9E96C16D-2CDE-BD92-565F-A99FB13D5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7085FED-0057-A5F6-C068-854291C1A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10. 01. 2026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141E071-E417-1F1E-B7CE-83EBB76EA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2E2F835-79B8-742A-5983-A06D66E01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15072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306188-1CA2-35FD-5EC0-E114A87B7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9093824-2358-1F51-426B-5BD7073DB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4A78122-B6AB-CFBF-15FE-670820A61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690B8B7-C9A2-104A-7226-5D3375102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10. 01. 2026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CC1E39-3790-B50C-A253-250489504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706BC6C5-08C9-E569-7437-2551569E1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5611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B4E2BB5-68B7-5B4B-A908-1861C268D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3AF16D5-27E5-FB29-5294-A40E16DC7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5E30CFE-CF57-38D7-DE10-61E013B45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2660FC0F-0E02-1B52-5EA7-8EE2509D87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788CED9B-D734-0F0F-9A89-24CA2C722C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3932A98E-7C8F-DE82-D08C-AA54AF287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10. 01. 2026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F4132E91-7A75-5377-BE00-A22F3B97B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F1245C83-D5E4-C679-BE56-EE14D784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56021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1BE4E9E-40C5-C4D1-36A6-570807935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0F46C56-A35A-1038-BF37-158D3356F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10. 01. 2026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F9E1DA8B-5909-D7D8-5971-D1408F934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17E9326-04A9-1EC2-A7B6-DA6D0A8F2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03631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754918F9-2633-B27C-D297-A1626E3BD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10. 01. 2026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CB9A8312-A6DF-4A84-DB1D-E0F4B9A16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2D849C7-EE55-212F-B0E9-372208E49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04110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DEEDED-DF4A-D77A-3E3F-18CF48F4A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1DFDAD4-F77F-FD4D-5DEC-6DD28769E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B4A82DE2-837C-B7F2-D1F5-2B9F5EC8BD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AF5BB30-95DE-5EA3-53B4-DF2E13214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10. 01. 2026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FCEC490-54C5-FDEF-0735-6C60BCB5B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A3102810-209C-56BF-E48C-7848F8118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2395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E13ABAA-7C9C-3100-2D7A-01311C599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C0DEC8A-FEFC-0363-9E25-27BCB2F39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C152404-74E9-4660-8555-AC4EFF624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10. 01. 2026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9302D4E-2CE8-CAE0-AF5F-272C42D91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C0742DE-DA5B-E9D6-C7DA-8F661A329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1605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C76C615-554B-7299-DC87-E12D993F2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F5936025-75E0-A05C-1973-4977A01D1E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41BEDEF6-DC92-6624-74F7-D34A863EC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9B23DCB4-A858-8F75-F551-22F483E33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10. 01. 2026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6C3821-C565-04C2-7212-A23169F09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1F04954-EBDF-58E3-23D9-DD44BCF4D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2272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004C87-6D88-22BE-09D2-9FB80B141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CC166455-4555-E271-3F76-22914F8E4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 dirty="0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DC007B5-23BE-9B67-5A03-865021E6F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10. 01. 2026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BA07097-B31A-822D-8113-7E091669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DA60723-B256-8E38-EE1D-E573D126A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943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91A417-31BA-6E23-47EF-19AA66EA2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0F292D8-D4DC-81C4-2A76-587CD29EA2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88CEDC12-B6E3-2F69-8A60-6CF371A1D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E4BD84D-0092-5FB0-EE75-BDDC40D5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10. 01. 2026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E4F3ACD-085A-BAA5-1BE6-20706CDC9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D4AB9FB-0C1A-E660-C17F-FEE319ADC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7343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26703D-37AF-A55B-99F3-3DE8C1AE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9BB8457-6C11-6F73-3E30-706ED1C6E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1923A89-7317-6B1D-CCC5-3769AE842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9D2CD8BE-8CAB-97D2-6DF5-A04EB63F33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EDCEBB88-29B7-D528-7254-3DC46BEEA8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069627B-FBAF-A810-F79A-05F9F0E9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10. 01. 2026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C4024775-086C-E748-D937-F6C75E6E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46D58AC0-733A-340F-39D0-2EB8316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03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266D6A-A3BE-2BC4-8C2E-B198A4C02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31DB2256-C102-541D-2C41-66CC8BBCD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10. 01. 2026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0D749EC-4E56-BD94-32D2-C16A93AF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1431F835-E535-DC48-A008-F68860937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701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BD9FA074-B483-B1E2-9F28-0B480C6A1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10. 01. 2026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95A0EFD0-9424-FEA1-5BCD-5B61857F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EBE7B39-287F-306E-AE52-4019C72B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4640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B631AFA-F1BF-D8B9-C3BF-C9CEAF9F4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2A89FA-6642-90C3-3352-0B2ED7573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1BAD18FF-3000-4879-5B0A-F5AEB0E68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EEAAD22E-7755-CBE9-56DB-108DBF5AA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10. 01. 2026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6DEDAE90-5E70-47CB-5283-4DE478609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0F4D9FA2-3D8B-9A6E-7AC7-A1767A72F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9623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7DDE45-E087-F3AC-B165-DB28DCCD2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BD3C252E-2DBD-D551-0155-96B23DB2DC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9329175E-322B-6206-E651-126888C08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0F9CB58B-75C8-329D-494C-492C8C3DB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10. 01. 2026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0E002B6-4294-AF9E-A408-6B4DA76AA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9835ABB8-B97E-6213-BC68-35D0F81C3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0250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5.png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8.svg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97554905-565C-C6C1-52AE-378969A77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92CD22A-5FE2-EA1C-AE53-78DB62D4C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4EDDDEE-6F8E-5AF4-3E0F-CFCBCAB4A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9C74F4-95DE-4C91-AC62-A0BFB027CC7D}" type="datetimeFigureOut">
              <a:rPr lang="sl-SI" smtClean="0"/>
              <a:t>10. 01. 2026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2FE1B26-B75D-1AF9-DD81-9937C26379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20B4B24-A6CC-5DB9-E30C-365B4539AC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99E23984-7C12-A2D3-71F4-1D861CDCD58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688926" y="1825625"/>
            <a:ext cx="5032375" cy="5032375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DEC4A287-860C-D4D7-C6C5-5C678BE52E2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739800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4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7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a 11">
            <a:extLst>
              <a:ext uri="{FF2B5EF4-FFF2-40B4-BE49-F238E27FC236}">
                <a16:creationId xmlns:a16="http://schemas.microsoft.com/office/drawing/2014/main" id="{37890C58-EF34-82F3-2A06-C8640FAC7B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16285"/>
          <a:stretch>
            <a:fillRect/>
          </a:stretch>
        </p:blipFill>
        <p:spPr>
          <a:xfrm>
            <a:off x="7636846" y="863600"/>
            <a:ext cx="4555154" cy="59944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D3C36412-EB55-D7A1-C829-9EAF8AFE41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85813" b="3393"/>
          <a:stretch>
            <a:fillRect/>
          </a:stretch>
        </p:blipFill>
        <p:spPr>
          <a:xfrm>
            <a:off x="0" y="5927272"/>
            <a:ext cx="12192000" cy="930728"/>
          </a:xfrm>
          <a:prstGeom prst="rect">
            <a:avLst/>
          </a:prstGeom>
        </p:spPr>
      </p:pic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07033B1E-70AA-3F41-753C-11FD74529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3900" y="365125"/>
            <a:ext cx="80899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4AD145C-46AB-4695-EEA8-532F23EB5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7B00AA9-C43F-2EC0-5F0A-CD33E9A029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F26C6C-9C0A-42B5-AB0F-287488D6265F}" type="datetimeFigureOut">
              <a:rPr lang="sl-SI" smtClean="0"/>
              <a:t>10. 01. 2026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1100DCD-1EA0-7380-CD54-87A829BF6D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AD40247A-16CD-E570-726F-B8EA9D233F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99AB339E-4566-43F4-D1FF-5AB00612B28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97323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21.sv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hyperlink" Target="https://raisingchildren.net.au/newborns/safety/burns-scalds-fire/burns-scalds-first-aid-pictures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old.delo.si/novice/slovenija/brez-izgube-casa-do-zdravnika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delo.si/novice/slovenija/dezurni-zdravnik-bo-delal-drugac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AFB828-22CE-84AE-1FF4-EDC0D22EF0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Prva pomoč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46C1507-397F-315E-D4FB-121758FBFE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noProof="0" dirty="0"/>
              <a:t>Tečaj Pionir II</a:t>
            </a:r>
          </a:p>
        </p:txBody>
      </p:sp>
    </p:spTree>
    <p:extLst>
      <p:ext uri="{BB962C8B-B14F-4D97-AF65-F5344CB8AC3E}">
        <p14:creationId xmlns:p14="http://schemas.microsoft.com/office/powerpoint/2010/main" val="763337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E2F8B42-CAE8-6C3A-E192-481825852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5 Neposrednih</a:t>
            </a:r>
            <a:br>
              <a:rPr lang="sl-SI" dirty="0"/>
            </a:br>
            <a:r>
              <a:rPr lang="sl-SI" dirty="0"/>
              <a:t>nevarnosti za življenje</a:t>
            </a:r>
          </a:p>
        </p:txBody>
      </p:sp>
      <p:sp>
        <p:nvSpPr>
          <p:cNvPr id="22" name="PoljeZBesedilom 21">
            <a:extLst>
              <a:ext uri="{FF2B5EF4-FFF2-40B4-BE49-F238E27FC236}">
                <a16:creationId xmlns:a16="http://schemas.microsoft.com/office/drawing/2014/main" id="{8189AA0F-B1C4-B2C9-DA7B-5779367CDD78}"/>
              </a:ext>
            </a:extLst>
          </p:cNvPr>
          <p:cNvSpPr txBox="1"/>
          <p:nvPr/>
        </p:nvSpPr>
        <p:spPr>
          <a:xfrm>
            <a:off x="2563720" y="764118"/>
            <a:ext cx="134298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9900" b="1" dirty="0">
                <a:solidFill>
                  <a:srgbClr val="B74826">
                    <a:alpha val="40000"/>
                  </a:srgbClr>
                </a:solidFill>
                <a:latin typeface="+mj-lt"/>
              </a:rPr>
              <a:t>2</a:t>
            </a:r>
          </a:p>
        </p:txBody>
      </p:sp>
      <p:sp>
        <p:nvSpPr>
          <p:cNvPr id="25" name="PoljeZBesedilom 24">
            <a:extLst>
              <a:ext uri="{FF2B5EF4-FFF2-40B4-BE49-F238E27FC236}">
                <a16:creationId xmlns:a16="http://schemas.microsoft.com/office/drawing/2014/main" id="{E2B9C61F-E78B-B956-14EB-C14192EA6D44}"/>
              </a:ext>
            </a:extLst>
          </p:cNvPr>
          <p:cNvSpPr txBox="1"/>
          <p:nvPr/>
        </p:nvSpPr>
        <p:spPr>
          <a:xfrm>
            <a:off x="9821523" y="1027906"/>
            <a:ext cx="134298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9900" b="1" dirty="0">
                <a:solidFill>
                  <a:srgbClr val="B74826">
                    <a:alpha val="40000"/>
                  </a:srgbClr>
                </a:solidFill>
                <a:latin typeface="+mj-lt"/>
              </a:rPr>
              <a:t>5</a:t>
            </a:r>
          </a:p>
        </p:txBody>
      </p:sp>
      <p:sp>
        <p:nvSpPr>
          <p:cNvPr id="23" name="PoljeZBesedilom 22">
            <a:extLst>
              <a:ext uri="{FF2B5EF4-FFF2-40B4-BE49-F238E27FC236}">
                <a16:creationId xmlns:a16="http://schemas.microsoft.com/office/drawing/2014/main" id="{B1B1E9EF-03AD-DB49-B8EB-F513AFED33E0}"/>
              </a:ext>
            </a:extLst>
          </p:cNvPr>
          <p:cNvSpPr txBox="1"/>
          <p:nvPr/>
        </p:nvSpPr>
        <p:spPr>
          <a:xfrm>
            <a:off x="5233069" y="1311303"/>
            <a:ext cx="134298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9900" b="1" dirty="0">
                <a:solidFill>
                  <a:srgbClr val="B74826">
                    <a:alpha val="40000"/>
                  </a:srgbClr>
                </a:solidFill>
                <a:latin typeface="+mj-lt"/>
              </a:rPr>
              <a:t>3</a:t>
            </a:r>
          </a:p>
        </p:txBody>
      </p:sp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E83B0127-232D-5909-DA75-F5C9F172468D}"/>
              </a:ext>
            </a:extLst>
          </p:cNvPr>
          <p:cNvSpPr txBox="1"/>
          <p:nvPr/>
        </p:nvSpPr>
        <p:spPr>
          <a:xfrm>
            <a:off x="7671290" y="504203"/>
            <a:ext cx="134298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9900" b="1" dirty="0">
                <a:solidFill>
                  <a:srgbClr val="B74826">
                    <a:alpha val="40000"/>
                  </a:srgbClr>
                </a:solidFill>
                <a:latin typeface="+mj-lt"/>
              </a:rPr>
              <a:t>4</a:t>
            </a:r>
          </a:p>
        </p:txBody>
      </p:sp>
      <p:sp>
        <p:nvSpPr>
          <p:cNvPr id="21" name="PoljeZBesedilom 20">
            <a:extLst>
              <a:ext uri="{FF2B5EF4-FFF2-40B4-BE49-F238E27FC236}">
                <a16:creationId xmlns:a16="http://schemas.microsoft.com/office/drawing/2014/main" id="{6CD959DF-B373-8F7D-88C0-D0DD0136C996}"/>
              </a:ext>
            </a:extLst>
          </p:cNvPr>
          <p:cNvSpPr txBox="1"/>
          <p:nvPr/>
        </p:nvSpPr>
        <p:spPr>
          <a:xfrm>
            <a:off x="274160" y="1027906"/>
            <a:ext cx="134298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9900" b="1" dirty="0">
                <a:solidFill>
                  <a:srgbClr val="B74826">
                    <a:alpha val="40000"/>
                  </a:srgbClr>
                </a:solidFill>
                <a:latin typeface="+mj-lt"/>
              </a:rPr>
              <a:t>1</a:t>
            </a: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5B3C3578-BC00-4056-6A87-469337DBE13E}"/>
              </a:ext>
            </a:extLst>
          </p:cNvPr>
          <p:cNvSpPr txBox="1"/>
          <p:nvPr/>
        </p:nvSpPr>
        <p:spPr>
          <a:xfrm>
            <a:off x="539595" y="2498591"/>
            <a:ext cx="198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dirty="0">
                <a:latin typeface="+mj-lt"/>
              </a:rPr>
              <a:t>ZASTOJ </a:t>
            </a:r>
          </a:p>
          <a:p>
            <a:pPr algn="ctr"/>
            <a:r>
              <a:rPr lang="sl-SI" b="1" dirty="0">
                <a:latin typeface="+mj-lt"/>
              </a:rPr>
              <a:t>DIHANJA</a:t>
            </a:r>
          </a:p>
          <a:p>
            <a:pPr algn="ctr"/>
            <a:r>
              <a:rPr lang="sl-SI" b="1" dirty="0">
                <a:latin typeface="+mj-lt"/>
              </a:rPr>
              <a:t>ALI SRCA</a:t>
            </a: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930ADD51-0EBD-60EC-F2C1-85B8E3FD1488}"/>
              </a:ext>
            </a:extLst>
          </p:cNvPr>
          <p:cNvSpPr txBox="1"/>
          <p:nvPr/>
        </p:nvSpPr>
        <p:spPr>
          <a:xfrm>
            <a:off x="3009792" y="2502128"/>
            <a:ext cx="198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dirty="0">
                <a:latin typeface="+mj-lt"/>
              </a:rPr>
              <a:t>HUJŠE</a:t>
            </a:r>
          </a:p>
          <a:p>
            <a:pPr algn="ctr"/>
            <a:r>
              <a:rPr lang="sl-SI" b="1" dirty="0">
                <a:latin typeface="+mj-lt"/>
              </a:rPr>
              <a:t>KRVAVITVE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AC49CCBA-0791-2900-2A49-A98A64902B82}"/>
              </a:ext>
            </a:extLst>
          </p:cNvPr>
          <p:cNvSpPr txBox="1"/>
          <p:nvPr/>
        </p:nvSpPr>
        <p:spPr>
          <a:xfrm>
            <a:off x="5167532" y="3479630"/>
            <a:ext cx="198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dirty="0">
                <a:latin typeface="+mj-lt"/>
              </a:rPr>
              <a:t>NEZAVEST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4EC79383-4F13-B94C-7FF2-185006C2F68F}"/>
              </a:ext>
            </a:extLst>
          </p:cNvPr>
          <p:cNvSpPr txBox="1"/>
          <p:nvPr/>
        </p:nvSpPr>
        <p:spPr>
          <a:xfrm>
            <a:off x="7141395" y="2519326"/>
            <a:ext cx="198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dirty="0">
                <a:latin typeface="+mj-lt"/>
              </a:rPr>
              <a:t>ŠOK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3FDCE441-C71D-45A5-37FB-5E78535771DB}"/>
              </a:ext>
            </a:extLst>
          </p:cNvPr>
          <p:cNvSpPr txBox="1"/>
          <p:nvPr/>
        </p:nvSpPr>
        <p:spPr>
          <a:xfrm>
            <a:off x="9821523" y="3002010"/>
            <a:ext cx="197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dirty="0">
                <a:latin typeface="+mj-lt"/>
              </a:rPr>
              <a:t>ZASTRUPITEV</a:t>
            </a:r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19B12BBB-B67D-A428-6388-A1280BA60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3221" y="3486658"/>
            <a:ext cx="1494270" cy="2779342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F95D8047-8695-939E-3A5E-6D53DCFC51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75469" y="3247578"/>
            <a:ext cx="2601104" cy="1870075"/>
          </a:xfrm>
          <a:prstGeom prst="rect">
            <a:avLst/>
          </a:prstGeom>
        </p:spPr>
      </p:pic>
      <p:pic>
        <p:nvPicPr>
          <p:cNvPr id="16" name="Grafika 15">
            <a:extLst>
              <a:ext uri="{FF2B5EF4-FFF2-40B4-BE49-F238E27FC236}">
                <a16:creationId xmlns:a16="http://schemas.microsoft.com/office/drawing/2014/main" id="{F7BFC026-6078-4874-9138-8970E31D39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67341" y="3908186"/>
            <a:ext cx="3220461" cy="2757085"/>
          </a:xfrm>
          <a:prstGeom prst="rect">
            <a:avLst/>
          </a:prstGeom>
        </p:spPr>
      </p:pic>
      <p:pic>
        <p:nvPicPr>
          <p:cNvPr id="18" name="Grafika 17">
            <a:extLst>
              <a:ext uri="{FF2B5EF4-FFF2-40B4-BE49-F238E27FC236}">
                <a16:creationId xmlns:a16="http://schemas.microsoft.com/office/drawing/2014/main" id="{3D5756D8-B8CB-C6A9-F2B6-F238245C92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58297" y="3133883"/>
            <a:ext cx="1693978" cy="2678316"/>
          </a:xfrm>
          <a:prstGeom prst="rect">
            <a:avLst/>
          </a:prstGeom>
        </p:spPr>
      </p:pic>
      <p:pic>
        <p:nvPicPr>
          <p:cNvPr id="20" name="Grafika 19">
            <a:extLst>
              <a:ext uri="{FF2B5EF4-FFF2-40B4-BE49-F238E27FC236}">
                <a16:creationId xmlns:a16="http://schemas.microsoft.com/office/drawing/2014/main" id="{466F4CFB-EE2C-3854-9555-11F183DE5F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82170" y="3371342"/>
            <a:ext cx="2121285" cy="318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843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4C6428A1-DAAC-CDA9-1E5F-949E4AAA1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Nevarnosti pri nudenju </a:t>
            </a:r>
            <a:br>
              <a:rPr lang="sl-SI" dirty="0"/>
            </a:br>
            <a:r>
              <a:rPr lang="sl-SI" dirty="0"/>
              <a:t>prve pomoči</a:t>
            </a:r>
          </a:p>
        </p:txBody>
      </p:sp>
      <p:pic>
        <p:nvPicPr>
          <p:cNvPr id="11" name="Označba mesta vsebine 10">
            <a:extLst>
              <a:ext uri="{FF2B5EF4-FFF2-40B4-BE49-F238E27FC236}">
                <a16:creationId xmlns:a16="http://schemas.microsoft.com/office/drawing/2014/main" id="{8CAD9D42-3F6B-A870-E378-5F0AE4E91E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22248"/>
          <a:stretch>
            <a:fillRect/>
          </a:stretch>
        </p:blipFill>
        <p:spPr>
          <a:xfrm>
            <a:off x="1715163" y="1690689"/>
            <a:ext cx="8761674" cy="5167312"/>
          </a:xfrm>
        </p:spPr>
      </p:pic>
    </p:spTree>
    <p:extLst>
      <p:ext uri="{BB962C8B-B14F-4D97-AF65-F5344CB8AC3E}">
        <p14:creationId xmlns:p14="http://schemas.microsoft.com/office/powerpoint/2010/main" val="3514249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BF031B2-F7FE-8A15-D746-B30E058BD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Preveri odzivanje</a:t>
            </a:r>
          </a:p>
        </p:txBody>
      </p:sp>
      <p:sp>
        <p:nvSpPr>
          <p:cNvPr id="8" name="Označba mesta vsebine 7">
            <a:extLst>
              <a:ext uri="{FF2B5EF4-FFF2-40B4-BE49-F238E27FC236}">
                <a16:creationId xmlns:a16="http://schemas.microsoft.com/office/drawing/2014/main" id="{4BAD5356-92AE-2F00-A447-F3ACE1C6FE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8055" y="1893455"/>
            <a:ext cx="4343400" cy="4283508"/>
          </a:xfrm>
        </p:spPr>
        <p:txBody>
          <a:bodyPr/>
          <a:lstStyle/>
          <a:p>
            <a:pPr marL="0" indent="0" algn="ctr">
              <a:buNone/>
            </a:pPr>
            <a:r>
              <a:rPr lang="sl-SI" dirty="0"/>
              <a:t>Nežno stresi ponesrečenca za ramena in glasno vprašaj:</a:t>
            </a:r>
          </a:p>
          <a:p>
            <a:pPr marL="0" indent="0" algn="ctr">
              <a:buNone/>
            </a:pPr>
            <a:r>
              <a:rPr lang="sl-SI" sz="3200" b="1" dirty="0"/>
              <a:t>„Ste v redu?“</a:t>
            </a:r>
          </a:p>
        </p:txBody>
      </p:sp>
      <p:pic>
        <p:nvPicPr>
          <p:cNvPr id="9" name="Označba mesta vsebine 5">
            <a:extLst>
              <a:ext uri="{FF2B5EF4-FFF2-40B4-BE49-F238E27FC236}">
                <a16:creationId xmlns:a16="http://schemas.microsoft.com/office/drawing/2014/main" id="{E5C87D60-41B0-17E4-88CA-BB1526510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580" y="3539837"/>
            <a:ext cx="3491765" cy="2839893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ECD90E24-4ABF-4A87-4530-396AF215B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9225" y="2799308"/>
            <a:ext cx="3520749" cy="3580422"/>
          </a:xfrm>
          <a:prstGeom prst="rect">
            <a:avLst/>
          </a:prstGeom>
        </p:spPr>
      </p:pic>
      <p:sp>
        <p:nvSpPr>
          <p:cNvPr id="11" name="Označba mesta vsebine 7">
            <a:extLst>
              <a:ext uri="{FF2B5EF4-FFF2-40B4-BE49-F238E27FC236}">
                <a16:creationId xmlns:a16="http://schemas.microsoft.com/office/drawing/2014/main" id="{0AE208A4-7180-5A5D-F30A-41CDD1D892B0}"/>
              </a:ext>
            </a:extLst>
          </p:cNvPr>
          <p:cNvSpPr txBox="1">
            <a:spLocks/>
          </p:cNvSpPr>
          <p:nvPr/>
        </p:nvSpPr>
        <p:spPr>
          <a:xfrm>
            <a:off x="5816200" y="1893455"/>
            <a:ext cx="4343400" cy="42835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/>
              <a:t>Če ni odziva, pokliči na pomoč</a:t>
            </a:r>
            <a:endParaRPr lang="sl-SI" sz="3200" b="1" dirty="0"/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632B2F44-409F-99AD-D477-AD9804CE3D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14176" y="3155689"/>
            <a:ext cx="1547447" cy="154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187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43CF9F8-C521-39D6-D7C2-1699BB8A3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Sprosti dihalno pot in preveri dihanje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F8632FC-375B-500B-8B60-09070A260C0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Položi eno roko na čelo, prste druge roke pa pod brado. Nežno nagni glavo nazaj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0D6B0B21-7917-253A-2C1D-858BF349E1F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„Glej, poslušaj, začuti“ normalno dihanje preverjamo največ 10 sekund</a:t>
            </a:r>
          </a:p>
        </p:txBody>
      </p:sp>
      <p:pic>
        <p:nvPicPr>
          <p:cNvPr id="5" name="Označba mesta vsebine 11">
            <a:extLst>
              <a:ext uri="{FF2B5EF4-FFF2-40B4-BE49-F238E27FC236}">
                <a16:creationId xmlns:a16="http://schemas.microsoft.com/office/drawing/2014/main" id="{1A2EBBCC-AE78-D238-F9CD-9EB6A3FCC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3193" y="3114989"/>
            <a:ext cx="3129399" cy="4105234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2A10CE16-0790-B286-9752-4CA050596C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7133" y="3248025"/>
            <a:ext cx="4700263" cy="306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150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3049C65-9B8A-A35A-F2A9-A86AD5781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Temeljni postopki oživljanja</a:t>
            </a:r>
          </a:p>
        </p:txBody>
      </p:sp>
      <p:sp>
        <p:nvSpPr>
          <p:cNvPr id="11" name="Označba mesta besedila 10">
            <a:extLst>
              <a:ext uri="{FF2B5EF4-FFF2-40B4-BE49-F238E27FC236}">
                <a16:creationId xmlns:a16="http://schemas.microsoft.com/office/drawing/2014/main" id="{C714280A-235C-81CC-9568-494BACDFD4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sl-SI" dirty="0"/>
              <a:t>MASAŽA SRCA</a:t>
            </a:r>
          </a:p>
        </p:txBody>
      </p:sp>
      <p:sp>
        <p:nvSpPr>
          <p:cNvPr id="13" name="Označba mesta besedila 12">
            <a:extLst>
              <a:ext uri="{FF2B5EF4-FFF2-40B4-BE49-F238E27FC236}">
                <a16:creationId xmlns:a16="http://schemas.microsoft.com/office/drawing/2014/main" id="{E4B65E7D-5961-0D03-6003-82241CFB82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sl-SI" dirty="0"/>
              <a:t>UMETNO DIHANJE</a:t>
            </a:r>
          </a:p>
        </p:txBody>
      </p:sp>
      <p:pic>
        <p:nvPicPr>
          <p:cNvPr id="26" name="Označba mesta vsebine 25">
            <a:extLst>
              <a:ext uri="{FF2B5EF4-FFF2-40B4-BE49-F238E27FC236}">
                <a16:creationId xmlns:a16="http://schemas.microsoft.com/office/drawing/2014/main" id="{1A56AA7B-CFD4-971F-DBA4-65184DBCA94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54149" y="2716831"/>
            <a:ext cx="4129064" cy="3684588"/>
          </a:xfrm>
          <a:prstGeom prst="rect">
            <a:avLst/>
          </a:prstGeom>
        </p:spPr>
      </p:pic>
      <p:pic>
        <p:nvPicPr>
          <p:cNvPr id="10" name="Označba mesta vsebine 9">
            <a:extLst>
              <a:ext uri="{FF2B5EF4-FFF2-40B4-BE49-F238E27FC236}">
                <a16:creationId xmlns:a16="http://schemas.microsoft.com/office/drawing/2014/main" id="{577BFC9A-DC6B-916E-3D08-CE195C1F65D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42024" y="3610155"/>
            <a:ext cx="4495827" cy="2504005"/>
          </a:xfrm>
        </p:spPr>
      </p:pic>
    </p:spTree>
    <p:extLst>
      <p:ext uri="{BB962C8B-B14F-4D97-AF65-F5344CB8AC3E}">
        <p14:creationId xmlns:p14="http://schemas.microsoft.com/office/powerpoint/2010/main" val="1999318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89EA3411-110F-2CF5-E5F1-04381FF80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Uporaba avtomatskega zunanjega </a:t>
            </a:r>
            <a:r>
              <a:rPr lang="sl-SI" dirty="0" err="1"/>
              <a:t>defibrilatorja</a:t>
            </a:r>
            <a:endParaRPr lang="sl-SI" dirty="0"/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7DDFDAB8-F6B7-178B-7121-33382484D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811" y="2261937"/>
            <a:ext cx="5036462" cy="3695230"/>
          </a:xfrm>
          <a:prstGeom prst="rect">
            <a:avLst/>
          </a:prstGeom>
        </p:spPr>
      </p:pic>
      <p:pic>
        <p:nvPicPr>
          <p:cNvPr id="18" name="Slika 17" descr="Slika, ki vsebuje besede risanje, risanka, skica, obutev&#10;&#10;Vsebina, ustvarjena z UI, morda ni pravilna.">
            <a:extLst>
              <a:ext uri="{FF2B5EF4-FFF2-40B4-BE49-F238E27FC236}">
                <a16:creationId xmlns:a16="http://schemas.microsoft.com/office/drawing/2014/main" id="{ADC32BEB-00A3-3D99-F9B5-CB5868E165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90688"/>
            <a:ext cx="5103232" cy="510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020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7B2FDA7-47A2-9399-E3E0-6B4C649FD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Avtomatski zunanji </a:t>
            </a:r>
            <a:r>
              <a:rPr lang="sl-SI" dirty="0" err="1"/>
              <a:t>defibrilator</a:t>
            </a:r>
            <a:endParaRPr lang="sl-SI" dirty="0"/>
          </a:p>
        </p:txBody>
      </p:sp>
      <p:pic>
        <p:nvPicPr>
          <p:cNvPr id="8" name="Slika 7" descr="Slika, ki vsebuje besede besedilo, oblikovanje&#10;&#10;Vsebina, ustvarjena z UI, morda ni pravilna.">
            <a:extLst>
              <a:ext uri="{FF2B5EF4-FFF2-40B4-BE49-F238E27FC236}">
                <a16:creationId xmlns:a16="http://schemas.microsoft.com/office/drawing/2014/main" id="{957A79D5-6F72-EAD9-CC37-9E0A1AF51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494" y="3400652"/>
            <a:ext cx="2327084" cy="2911248"/>
          </a:xfrm>
          <a:prstGeom prst="rect">
            <a:avLst/>
          </a:prstGeom>
        </p:spPr>
      </p:pic>
      <p:pic>
        <p:nvPicPr>
          <p:cNvPr id="10" name="Slika 9" descr="Slika, ki vsebuje besede rumena&#10;&#10;Vsebina, ustvarjena z UI, morda ni pravilna.">
            <a:extLst>
              <a:ext uri="{FF2B5EF4-FFF2-40B4-BE49-F238E27FC236}">
                <a16:creationId xmlns:a16="http://schemas.microsoft.com/office/drawing/2014/main" id="{3164DF14-6A65-0083-F195-81F8A48304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410" y="2257248"/>
            <a:ext cx="3563259" cy="4457738"/>
          </a:xfrm>
          <a:prstGeom prst="rect">
            <a:avLst/>
          </a:prstGeom>
        </p:spPr>
      </p:pic>
      <p:sp>
        <p:nvSpPr>
          <p:cNvPr id="12" name="Označba mesta vsebine 11">
            <a:extLst>
              <a:ext uri="{FF2B5EF4-FFF2-40B4-BE49-F238E27FC236}">
                <a16:creationId xmlns:a16="http://schemas.microsoft.com/office/drawing/2014/main" id="{A48C457F-14A0-6B2B-D5B6-49AE62C7C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26461" cy="4351338"/>
          </a:xfr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sl-SI" dirty="0"/>
              <a:t>Naprava, ki zazna zastoj srca</a:t>
            </a:r>
          </a:p>
          <a:p>
            <a:pPr>
              <a:lnSpc>
                <a:spcPct val="100000"/>
              </a:lnSpc>
            </a:pPr>
            <a:r>
              <a:rPr lang="sl-SI" dirty="0"/>
              <a:t>Uporabimo jo pri oživljanju</a:t>
            </a:r>
          </a:p>
          <a:p>
            <a:pPr>
              <a:lnSpc>
                <a:spcPct val="100000"/>
              </a:lnSpc>
            </a:pPr>
            <a:r>
              <a:rPr lang="sl-SI" dirty="0"/>
              <a:t>Naprava nas vodi skozi postopek oživljanja</a:t>
            </a:r>
          </a:p>
          <a:p>
            <a:pPr>
              <a:lnSpc>
                <a:spcPct val="100000"/>
              </a:lnSpc>
            </a:pPr>
            <a:r>
              <a:rPr lang="sl-SI" dirty="0"/>
              <a:t>Z njo izvajamo električne šoke</a:t>
            </a:r>
          </a:p>
        </p:txBody>
      </p:sp>
      <p:pic>
        <p:nvPicPr>
          <p:cNvPr id="13" name="Označba mesta vsebine 5">
            <a:extLst>
              <a:ext uri="{FF2B5EF4-FFF2-40B4-BE49-F238E27FC236}">
                <a16:creationId xmlns:a16="http://schemas.microsoft.com/office/drawing/2014/main" id="{E19BC2BD-6018-99AE-C0B1-4B0745F05D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10400" y="1690688"/>
            <a:ext cx="1643736" cy="164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324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73406E6-103A-B617-BDDA-F1C5224E2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LAŽJA ZAPORA DIHAL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1B55EE3-C0F7-8A35-5D20-133CCFF859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sl-SI" sz="2400" dirty="0"/>
              <a:t>Spodbujamo kašelj</a:t>
            </a: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66022678-571A-32A3-763F-4AF0F2FCC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7296" y="2491983"/>
            <a:ext cx="3017407" cy="34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954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116ACE0C-AA19-50CC-30C0-3A3B560C68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39399" y="2231570"/>
            <a:ext cx="1433287" cy="1433287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96F7A3E1-120C-8CE3-B5C0-AAC7AA7A4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Težja zapora dihal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AC117678-18B9-8020-6D0C-303D4F603C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6999" y="1690688"/>
            <a:ext cx="11226801" cy="4885438"/>
          </a:xfrm>
        </p:spPr>
      </p:pic>
    </p:spTree>
    <p:extLst>
      <p:ext uri="{BB962C8B-B14F-4D97-AF65-F5344CB8AC3E}">
        <p14:creationId xmlns:p14="http://schemas.microsoft.com/office/powerpoint/2010/main" val="22825262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00B3B90-EEFC-5852-7907-27F9716D3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Nezavest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BDBD80B-F323-33BA-175F-C17DB009D8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4844144" cy="4351338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Razlogi za nezavest:</a:t>
            </a:r>
          </a:p>
          <a:p>
            <a:r>
              <a:rPr lang="sl-SI" dirty="0"/>
              <a:t>Poškodbe</a:t>
            </a:r>
          </a:p>
          <a:p>
            <a:r>
              <a:rPr lang="sl-SI" dirty="0"/>
              <a:t>Bolezni </a:t>
            </a:r>
          </a:p>
          <a:p>
            <a:r>
              <a:rPr lang="sl-SI" dirty="0"/>
              <a:t>Okolje</a:t>
            </a:r>
          </a:p>
          <a:p>
            <a:endParaRPr lang="sl-SI" dirty="0"/>
          </a:p>
          <a:p>
            <a:pPr marL="0" indent="0">
              <a:buNone/>
            </a:pPr>
            <a:r>
              <a:rPr lang="sl-SI" dirty="0"/>
              <a:t>Nezavestno osebo namestimo v </a:t>
            </a:r>
            <a:br>
              <a:rPr lang="sl-SI" dirty="0"/>
            </a:br>
            <a:r>
              <a:rPr lang="sl-SI" dirty="0"/>
              <a:t>stabilni bočni položaj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78E0F3C3-215B-E93B-DC81-1919FEB130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D7F8DB08-9D91-0432-C04C-20127DD1D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64352" y="2122352"/>
            <a:ext cx="5935070" cy="375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36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93FB623-D435-0B96-8FEA-D9AB32DA9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Organizacija nujne medicinske pomoči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35CAE45-A5DA-A1D1-3F2B-6B03113A3A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0323040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17DDB9C-D356-8D3D-DE46-E7AFDC788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Rane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3C6B438-93E2-E36C-B3DF-F8D9547D1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4" name="Picture 2" descr="https://i.ekobutik.si/0c6022ec22cd42988a68f06b11080b.jpg">
            <a:extLst>
              <a:ext uri="{FF2B5EF4-FFF2-40B4-BE49-F238E27FC236}">
                <a16:creationId xmlns:a16="http://schemas.microsoft.com/office/drawing/2014/main" id="{47F2BFE5-1400-ED6C-80D4-0B3DBD205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80" y="1794965"/>
            <a:ext cx="2429301" cy="242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Opis slike ni na voljo.">
            <a:extLst>
              <a:ext uri="{FF2B5EF4-FFF2-40B4-BE49-F238E27FC236}">
                <a16:creationId xmlns:a16="http://schemas.microsoft.com/office/drawing/2014/main" id="{A64EF721-C846-2A23-5DA5-8C6DC4CCD3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9" t="11981"/>
          <a:stretch/>
        </p:blipFill>
        <p:spPr bwMode="auto">
          <a:xfrm>
            <a:off x="4466026" y="1310710"/>
            <a:ext cx="3208415" cy="234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Simptomi, zaradi katerih vam ni treba skrbeti - Njena.si">
            <a:extLst>
              <a:ext uri="{FF2B5EF4-FFF2-40B4-BE49-F238E27FC236}">
                <a16:creationId xmlns:a16="http://schemas.microsoft.com/office/drawing/2014/main" id="{F51F2FED-A79A-FE52-CB0F-5B4D8DA259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3" r="45902"/>
          <a:stretch/>
        </p:blipFill>
        <p:spPr bwMode="auto">
          <a:xfrm>
            <a:off x="8517834" y="2390077"/>
            <a:ext cx="2916408" cy="2975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Kaj narediti po ugrizu psa? | Insajder.com - Objektivno. Odkrito ...">
            <a:extLst>
              <a:ext uri="{FF2B5EF4-FFF2-40B4-BE49-F238E27FC236}">
                <a16:creationId xmlns:a16="http://schemas.microsoft.com/office/drawing/2014/main" id="{369A46B4-94EF-BD4C-DB9B-EAC67B047D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20" r="54971" b="28597"/>
          <a:stretch/>
        </p:blipFill>
        <p:spPr bwMode="auto">
          <a:xfrm>
            <a:off x="3267500" y="4597171"/>
            <a:ext cx="2634091" cy="207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23C597A0-87EC-7060-4C65-6A010644B6ED}"/>
              </a:ext>
            </a:extLst>
          </p:cNvPr>
          <p:cNvSpPr txBox="1"/>
          <p:nvPr/>
        </p:nvSpPr>
        <p:spPr>
          <a:xfrm>
            <a:off x="346278" y="4211410"/>
            <a:ext cx="2429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/>
              <a:t>PRASKA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77637889-256F-108F-D66B-F5AFF10D9B82}"/>
              </a:ext>
            </a:extLst>
          </p:cNvPr>
          <p:cNvSpPr txBox="1"/>
          <p:nvPr/>
        </p:nvSpPr>
        <p:spPr>
          <a:xfrm>
            <a:off x="4466026" y="3651586"/>
            <a:ext cx="2429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/>
              <a:t>UREZNINA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12A7A08A-9FB2-41C3-C399-CE37B7723FFA}"/>
              </a:ext>
            </a:extLst>
          </p:cNvPr>
          <p:cNvSpPr txBox="1"/>
          <p:nvPr/>
        </p:nvSpPr>
        <p:spPr>
          <a:xfrm>
            <a:off x="8517833" y="5365822"/>
            <a:ext cx="2429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/>
              <a:t>VBODNINA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A375534C-B8BD-5DC1-CC44-A96751616737}"/>
              </a:ext>
            </a:extLst>
          </p:cNvPr>
          <p:cNvSpPr txBox="1"/>
          <p:nvPr/>
        </p:nvSpPr>
        <p:spPr>
          <a:xfrm>
            <a:off x="5901591" y="6107453"/>
            <a:ext cx="2429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/>
              <a:t>UGRIZNINA</a:t>
            </a:r>
          </a:p>
        </p:txBody>
      </p:sp>
    </p:spTree>
    <p:extLst>
      <p:ext uri="{BB962C8B-B14F-4D97-AF65-F5344CB8AC3E}">
        <p14:creationId xmlns:p14="http://schemas.microsoft.com/office/powerpoint/2010/main" val="32312768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0DEA2F9-30E1-ABB6-ECF8-AB025B04B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Opekline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01854E0-3724-E54B-A846-3795A38D8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381343" cy="427961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l-SI" dirty="0"/>
              <a:t>Poškodbe, ki nastanejo, ko se opečemo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dirty="0"/>
              <a:t>Poznamo:</a:t>
            </a:r>
          </a:p>
          <a:p>
            <a:pPr>
              <a:lnSpc>
                <a:spcPct val="100000"/>
              </a:lnSpc>
            </a:pPr>
            <a:r>
              <a:rPr lang="sl-SI" dirty="0"/>
              <a:t>Običajna opeklina</a:t>
            </a:r>
          </a:p>
          <a:p>
            <a:pPr>
              <a:lnSpc>
                <a:spcPct val="100000"/>
              </a:lnSpc>
            </a:pPr>
            <a:r>
              <a:rPr lang="sl-SI" dirty="0"/>
              <a:t>Sončna opeklina</a:t>
            </a:r>
          </a:p>
          <a:p>
            <a:pPr>
              <a:lnSpc>
                <a:spcPct val="100000"/>
              </a:lnSpc>
            </a:pPr>
            <a:r>
              <a:rPr lang="sl-SI" dirty="0"/>
              <a:t>Mehanska opeklina</a:t>
            </a:r>
          </a:p>
          <a:p>
            <a:pPr>
              <a:lnSpc>
                <a:spcPct val="100000"/>
              </a:lnSpc>
            </a:pPr>
            <a:r>
              <a:rPr lang="sl-SI" dirty="0"/>
              <a:t>Električna opeklina</a:t>
            </a:r>
          </a:p>
          <a:p>
            <a:pPr>
              <a:lnSpc>
                <a:spcPct val="100000"/>
              </a:lnSpc>
            </a:pPr>
            <a:r>
              <a:rPr lang="sl-SI" dirty="0"/>
              <a:t>Kemična opeklina</a:t>
            </a:r>
          </a:p>
        </p:txBody>
      </p:sp>
      <p:pic>
        <p:nvPicPr>
          <p:cNvPr id="2050" name="Picture 2">
            <a:hlinkClick r:id="rId2"/>
            <a:extLst>
              <a:ext uri="{FF2B5EF4-FFF2-40B4-BE49-F238E27FC236}">
                <a16:creationId xmlns:a16="http://schemas.microsoft.com/office/drawing/2014/main" id="{9039C29F-D850-C6CD-5ADD-5597D27F2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875" y="2660336"/>
            <a:ext cx="3600000" cy="301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5638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80F2C93-0480-7EFC-1123-B958ACEAD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4000" dirty="0"/>
              <a:t>Oprema za prvo pomoč v PGD</a:t>
            </a:r>
          </a:p>
        </p:txBody>
      </p:sp>
      <p:pic>
        <p:nvPicPr>
          <p:cNvPr id="4" name="Označba mesta vsebine 3">
            <a:extLst>
              <a:ext uri="{FF2B5EF4-FFF2-40B4-BE49-F238E27FC236}">
                <a16:creationId xmlns:a16="http://schemas.microsoft.com/office/drawing/2014/main" id="{CFE0D5F4-27FA-A1B2-015F-AE6129E8C9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9439" y="1690688"/>
            <a:ext cx="6400068" cy="480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38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3DAAC4A5-0438-B1EA-BB6A-74BD845B4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Enote nujne </a:t>
            </a:r>
            <a:br>
              <a:rPr lang="sl-SI" dirty="0"/>
            </a:br>
            <a:r>
              <a:rPr lang="sl-SI" dirty="0"/>
              <a:t>medicinske pomoči</a:t>
            </a:r>
          </a:p>
        </p:txBody>
      </p:sp>
      <p:pic>
        <p:nvPicPr>
          <p:cNvPr id="13" name="Slika 12" descr="Slika, ki vsebuje besede besedilo, zemljevid, atlas, pisava&#10;&#10;Vsebina, ustvarjena z UI, morda ni pravilna.">
            <a:hlinkClick r:id="rId2"/>
            <a:extLst>
              <a:ext uri="{FF2B5EF4-FFF2-40B4-BE49-F238E27FC236}">
                <a16:creationId xmlns:a16="http://schemas.microsoft.com/office/drawing/2014/main" id="{36715D1B-FD68-9E7D-9041-A4D005B04F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223" y="1614320"/>
            <a:ext cx="8000910" cy="510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63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43AD4-3782-A343-3C6F-649B566A2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6D9BA085-35CC-AFED-EBA7-7B61B0CAC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Urgentni centri in načrtovani satelitski urgentni centri</a:t>
            </a:r>
          </a:p>
        </p:txBody>
      </p:sp>
      <p:pic>
        <p:nvPicPr>
          <p:cNvPr id="3" name="Slika 2">
            <a:hlinkClick r:id="rId2"/>
            <a:extLst>
              <a:ext uri="{FF2B5EF4-FFF2-40B4-BE49-F238E27FC236}">
                <a16:creationId xmlns:a16="http://schemas.microsoft.com/office/drawing/2014/main" id="{53231C9E-DB4F-A2C4-C2DA-AE581F100F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995" y="1690687"/>
            <a:ext cx="7604009" cy="502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70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F4AE1EB6-0023-AE9D-21C3-6E7A20613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Klic na 112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11233971-F531-56CE-AFA1-AC97DBB03D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dirty="0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578714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AA85C4E-33B5-1BFD-2175-3FD6B2C78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Kaj se zgodi, ko pokličem na 112 in potrebujem NMP?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77C9961-84D5-B405-6B6A-2E04A1941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Klic sprejme Regijski center za obveščanje (ReCO)</a:t>
            </a:r>
          </a:p>
          <a:p>
            <a:r>
              <a:rPr lang="sl-SI" dirty="0"/>
              <a:t>Operater ReCO nato vsak klic zdravstvene narave preveže v Dispečersko službo zdravstva, kjer klic prevzame zdravstveni dispečer</a:t>
            </a:r>
          </a:p>
        </p:txBody>
      </p:sp>
      <p:pic>
        <p:nvPicPr>
          <p:cNvPr id="6" name="Slika 5" descr="Slika, ki vsebuje besede besedilo, računalniški monitor, zaprt prostor, oseba&#10;&#10;Vsebina, ustvarjena z UI, morda ni pravilna.">
            <a:extLst>
              <a:ext uri="{FF2B5EF4-FFF2-40B4-BE49-F238E27FC236}">
                <a16:creationId xmlns:a16="http://schemas.microsoft.com/office/drawing/2014/main" id="{1A68BE7C-7AE9-9469-BBDE-649DC7960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0836" y="4001294"/>
            <a:ext cx="3758085" cy="2509004"/>
          </a:xfrm>
          <a:prstGeom prst="rect">
            <a:avLst/>
          </a:prstGeom>
        </p:spPr>
      </p:pic>
      <p:pic>
        <p:nvPicPr>
          <p:cNvPr id="7" name="Slika 6" descr="Slika, ki vsebuje besede zaprt prostor, oseba, računalniški monitor, elektronika&#10;&#10;Vsebina, ustvarjena z UI, morda ni pravilna.">
            <a:extLst>
              <a:ext uri="{FF2B5EF4-FFF2-40B4-BE49-F238E27FC236}">
                <a16:creationId xmlns:a16="http://schemas.microsoft.com/office/drawing/2014/main" id="{2B2A8B81-2588-802E-FCF9-C4BA0D707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342" y="4001294"/>
            <a:ext cx="3799824" cy="2509004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ACF66E5D-AB01-5C13-BCD5-C8E19E6F53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7813" y="3708349"/>
            <a:ext cx="1547447" cy="1547447"/>
          </a:xfrm>
          <a:prstGeom prst="rect">
            <a:avLst/>
          </a:prstGeom>
        </p:spPr>
      </p:pic>
      <p:sp>
        <p:nvSpPr>
          <p:cNvPr id="11" name="Puščica: črtice desno 10">
            <a:extLst>
              <a:ext uri="{FF2B5EF4-FFF2-40B4-BE49-F238E27FC236}">
                <a16:creationId xmlns:a16="http://schemas.microsoft.com/office/drawing/2014/main" id="{FDD58B9C-3047-2064-9EC7-E1BE5E5DBD22}"/>
              </a:ext>
            </a:extLst>
          </p:cNvPr>
          <p:cNvSpPr/>
          <p:nvPr/>
        </p:nvSpPr>
        <p:spPr>
          <a:xfrm>
            <a:off x="4795981" y="4757108"/>
            <a:ext cx="2600037" cy="997375"/>
          </a:xfrm>
          <a:prstGeom prst="stripedRightArrow">
            <a:avLst>
              <a:gd name="adj1" fmla="val 47437"/>
              <a:gd name="adj2" fmla="val 50000"/>
            </a:avLst>
          </a:prstGeom>
          <a:solidFill>
            <a:srgbClr val="B74826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5" name="Slika 14" descr="Slika, ki vsebuje besede emblem, simbol, logotip, grb&#10;&#10;Vsebina, ustvarjena z UI, morda ni pravilna.">
            <a:extLst>
              <a:ext uri="{FF2B5EF4-FFF2-40B4-BE49-F238E27FC236}">
                <a16:creationId xmlns:a16="http://schemas.microsoft.com/office/drawing/2014/main" id="{FCB6E418-00DC-C76D-68D7-3062560F40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85" b="9124"/>
          <a:stretch>
            <a:fillRect/>
          </a:stretch>
        </p:blipFill>
        <p:spPr>
          <a:xfrm>
            <a:off x="9599875" y="3556000"/>
            <a:ext cx="2250748" cy="185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373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4C328-9227-1432-0E6C-59799F9A6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BDC7F282-EAB5-EFEA-FA9C-3263A7DAC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Dispečerska služba zdravstva</a:t>
            </a:r>
          </a:p>
        </p:txBody>
      </p:sp>
      <p:sp>
        <p:nvSpPr>
          <p:cNvPr id="15" name="Označba mesta vsebine 14">
            <a:extLst>
              <a:ext uri="{FF2B5EF4-FFF2-40B4-BE49-F238E27FC236}">
                <a16:creationId xmlns:a16="http://schemas.microsoft.com/office/drawing/2014/main" id="{B8AFB34E-F90A-8813-38DD-DAB5DC6A7B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417088" cy="4351338"/>
          </a:xfrm>
        </p:spPr>
        <p:txBody>
          <a:bodyPr/>
          <a:lstStyle/>
          <a:p>
            <a:r>
              <a:rPr lang="sl-SI" dirty="0"/>
              <a:t>Vodi vse dogodke, sprejete preko 112, kjer je potrebna oskrba NMP</a:t>
            </a:r>
          </a:p>
          <a:p>
            <a:r>
              <a:rPr lang="sl-SI" dirty="0"/>
              <a:t>Ima dva operativna dispečerska centra zdravstva (DCZ)</a:t>
            </a:r>
          </a:p>
          <a:p>
            <a:r>
              <a:rPr lang="sl-SI" dirty="0"/>
              <a:t>DCZ sprejmejo klic ter koordinirajo in nadzirajo mobilne enote NMP</a:t>
            </a:r>
          </a:p>
        </p:txBody>
      </p:sp>
      <p:sp>
        <p:nvSpPr>
          <p:cNvPr id="16" name="Označba mesta vsebine 15">
            <a:extLst>
              <a:ext uri="{FF2B5EF4-FFF2-40B4-BE49-F238E27FC236}">
                <a16:creationId xmlns:a16="http://schemas.microsoft.com/office/drawing/2014/main" id="{EBD1E550-5D92-B809-5D30-D61DB7E18BB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Slika 4" descr="Slika, ki vsebuje besede zemljevid, besedilo, atlas&#10;&#10;Vsebina, ustvarjena z UI, morda ni pravilna.">
            <a:extLst>
              <a:ext uri="{FF2B5EF4-FFF2-40B4-BE49-F238E27FC236}">
                <a16:creationId xmlns:a16="http://schemas.microsoft.com/office/drawing/2014/main" id="{E5FB6C34-E88C-60A0-33D1-57139416BD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037" y="1825625"/>
            <a:ext cx="6632716" cy="4351338"/>
          </a:xfrm>
          <a:prstGeom prst="rect">
            <a:avLst/>
          </a:prstGeom>
        </p:spPr>
      </p:pic>
      <p:pic>
        <p:nvPicPr>
          <p:cNvPr id="17" name="Slika 16" descr="Slika, ki vsebuje besede emblem, simbol, logotip, grb&#10;&#10;Vsebina, ustvarjena z UI, morda ni pravilna.">
            <a:extLst>
              <a:ext uri="{FF2B5EF4-FFF2-40B4-BE49-F238E27FC236}">
                <a16:creationId xmlns:a16="http://schemas.microsoft.com/office/drawing/2014/main" id="{0AAE4C6A-F185-DEF9-35EE-9AE418BCCB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85" b="9124"/>
          <a:stretch>
            <a:fillRect/>
          </a:stretch>
        </p:blipFill>
        <p:spPr>
          <a:xfrm>
            <a:off x="9473324" y="4262531"/>
            <a:ext cx="1880476" cy="154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841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665F797-409A-6A71-D414-FEE36A0D7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Kaj preverja zdravstveni dispečer?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B6BF650-ADA8-25EA-894E-F2805C8765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2299855"/>
            <a:ext cx="6707911" cy="3877108"/>
          </a:xfrm>
        </p:spPr>
        <p:txBody>
          <a:bodyPr>
            <a:normAutofit/>
          </a:bodyPr>
          <a:lstStyle/>
          <a:p>
            <a:r>
              <a:rPr lang="sl-SI" sz="2400" b="1" dirty="0"/>
              <a:t>LOKACIJO</a:t>
            </a:r>
            <a:r>
              <a:rPr lang="sl-SI" sz="2400" dirty="0"/>
              <a:t> dogodka,</a:t>
            </a:r>
          </a:p>
          <a:p>
            <a:r>
              <a:rPr lang="sl-SI" sz="2400" b="1" dirty="0"/>
              <a:t>TELEFONSKI KONTAKT</a:t>
            </a:r>
            <a:r>
              <a:rPr lang="sl-SI" sz="2400" dirty="0"/>
              <a:t> klicatelja</a:t>
            </a:r>
          </a:p>
          <a:p>
            <a:r>
              <a:rPr lang="sl-SI" sz="2400" dirty="0"/>
              <a:t>Oceno</a:t>
            </a:r>
            <a:r>
              <a:rPr lang="sl-SI" sz="2400" b="1" dirty="0"/>
              <a:t> ODZIVNOSTI</a:t>
            </a:r>
            <a:endParaRPr lang="sl-SI" sz="2400" dirty="0"/>
          </a:p>
          <a:p>
            <a:r>
              <a:rPr lang="sl-SI" sz="2400" dirty="0"/>
              <a:t>Oceno </a:t>
            </a:r>
            <a:r>
              <a:rPr lang="sl-SI" sz="2400" b="1" dirty="0"/>
              <a:t>DIHANJA</a:t>
            </a:r>
          </a:p>
          <a:p>
            <a:r>
              <a:rPr lang="sl-SI" sz="2400" dirty="0"/>
              <a:t>Informacije o trenutni </a:t>
            </a:r>
            <a:r>
              <a:rPr lang="sl-SI" sz="2400" b="1" dirty="0"/>
              <a:t>ZDRAVSTVENI TEŽAVI</a:t>
            </a:r>
            <a:endParaRPr lang="sl-SI" sz="2400" dirty="0"/>
          </a:p>
          <a:p>
            <a:r>
              <a:rPr lang="sl-SI" sz="2400" dirty="0"/>
              <a:t>Druge </a:t>
            </a:r>
            <a:r>
              <a:rPr lang="sl-SI" sz="2400" b="1" dirty="0"/>
              <a:t>POMEMBNE INFORMACIJE:</a:t>
            </a:r>
          </a:p>
          <a:p>
            <a:pPr lvl="1"/>
            <a:r>
              <a:rPr lang="sl-SI" sz="2000" dirty="0"/>
              <a:t>Znana obolenja</a:t>
            </a:r>
          </a:p>
          <a:p>
            <a:pPr lvl="1"/>
            <a:r>
              <a:rPr lang="sl-SI" sz="2000" dirty="0"/>
              <a:t>Zdravila, ki jih jemlje pacient</a:t>
            </a:r>
          </a:p>
          <a:p>
            <a:pPr lvl="1"/>
            <a:r>
              <a:rPr lang="sl-SI" sz="2000" dirty="0"/>
              <a:t>…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A74ADC96-EEF4-592E-77D4-D86A4D383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047" y="2976575"/>
            <a:ext cx="3520749" cy="3580422"/>
          </a:xfrm>
          <a:prstGeom prst="rect">
            <a:avLst/>
          </a:prstGeom>
        </p:spPr>
      </p:pic>
      <p:pic>
        <p:nvPicPr>
          <p:cNvPr id="6" name="Slika 5" descr="Slika, ki vsebuje besede emblem, simbol, logotip, grb&#10;&#10;Vsebina, ustvarjena z UI, morda ni pravilna.">
            <a:extLst>
              <a:ext uri="{FF2B5EF4-FFF2-40B4-BE49-F238E27FC236}">
                <a16:creationId xmlns:a16="http://schemas.microsoft.com/office/drawing/2014/main" id="{E1A8F15C-52D4-86DA-8B8A-FA8402EE67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85" b="9124"/>
          <a:stretch>
            <a:fillRect/>
          </a:stretch>
        </p:blipFill>
        <p:spPr>
          <a:xfrm>
            <a:off x="9111370" y="2059507"/>
            <a:ext cx="2796830" cy="230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347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56C06-5423-2CAF-B25E-E60CB7654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88BB80E-A8CA-7DF2-576C-C55FF7371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Nudenje prve pomoči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F6570B90-6668-E1F1-78DB-6F3CB3B82A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176309692"/>
      </p:ext>
    </p:extLst>
  </p:cSld>
  <p:clrMapOvr>
    <a:masterClrMapping/>
  </p:clrMapOvr>
</p:sld>
</file>

<file path=ppt/theme/theme1.xml><?xml version="1.0" encoding="utf-8"?>
<a:theme xmlns:a="http://schemas.openxmlformats.org/drawingml/2006/main" name="Vsebin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Naslovi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7936</TotalTime>
  <Words>313</Words>
  <Application>Microsoft Office PowerPoint</Application>
  <PresentationFormat>Širokozaslonsko</PresentationFormat>
  <Paragraphs>82</Paragraphs>
  <Slides>22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22</vt:i4>
      </vt:variant>
    </vt:vector>
  </HeadingPairs>
  <TitlesOfParts>
    <vt:vector size="27" baseType="lpstr">
      <vt:lpstr>Aptos</vt:lpstr>
      <vt:lpstr>Arial</vt:lpstr>
      <vt:lpstr>Georgia</vt:lpstr>
      <vt:lpstr>Vsebina</vt:lpstr>
      <vt:lpstr>Naslovi</vt:lpstr>
      <vt:lpstr>Prva pomoč</vt:lpstr>
      <vt:lpstr>Organizacija nujne medicinske pomoči</vt:lpstr>
      <vt:lpstr>Enote nujne  medicinske pomoči</vt:lpstr>
      <vt:lpstr>Urgentni centri in načrtovani satelitski urgentni centri</vt:lpstr>
      <vt:lpstr>Klic na 112</vt:lpstr>
      <vt:lpstr>Kaj se zgodi, ko pokličem na 112 in potrebujem NMP?</vt:lpstr>
      <vt:lpstr>Dispečerska služba zdravstva</vt:lpstr>
      <vt:lpstr>Kaj preverja zdravstveni dispečer?</vt:lpstr>
      <vt:lpstr>Nudenje prve pomoči</vt:lpstr>
      <vt:lpstr>5 Neposrednih nevarnosti za življenje</vt:lpstr>
      <vt:lpstr>Nevarnosti pri nudenju  prve pomoči</vt:lpstr>
      <vt:lpstr>Preveri odzivanje</vt:lpstr>
      <vt:lpstr>Sprosti dihalno pot in preveri dihanje</vt:lpstr>
      <vt:lpstr>Temeljni postopki oživljanja</vt:lpstr>
      <vt:lpstr>Uporaba avtomatskega zunanjega defibrilatorja</vt:lpstr>
      <vt:lpstr>Avtomatski zunanji defibrilator</vt:lpstr>
      <vt:lpstr>LAŽJA ZAPORA DIHAL</vt:lpstr>
      <vt:lpstr>Težja zapora dihal</vt:lpstr>
      <vt:lpstr>Nezavest</vt:lpstr>
      <vt:lpstr>Rane</vt:lpstr>
      <vt:lpstr>Opekline</vt:lpstr>
      <vt:lpstr>Oprema za prvo pomoč v PGD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Gladek</dc:creator>
  <cp:lastModifiedBy>Peter Gladek</cp:lastModifiedBy>
  <cp:revision>2</cp:revision>
  <dcterms:created xsi:type="dcterms:W3CDTF">2025-10-18T17:41:36Z</dcterms:created>
  <dcterms:modified xsi:type="dcterms:W3CDTF">2026-01-13T23:32:53Z</dcterms:modified>
</cp:coreProperties>
</file>